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  <p:sldId id="362" r:id="rId112"/>
    <p:sldId id="363" r:id="rId113"/>
    <p:sldId id="364" r:id="rId114"/>
    <p:sldId id="365" r:id="rId115"/>
    <p:sldId id="366" r:id="rId116"/>
    <p:sldId id="367" r:id="rId117"/>
    <p:sldId id="368" r:id="rId118"/>
    <p:sldId id="369" r:id="rId119"/>
    <p:sldId id="370" r:id="rId120"/>
    <p:sldId id="371" r:id="rId121"/>
    <p:sldId id="372" r:id="rId122"/>
    <p:sldId id="373" r:id="rId123"/>
    <p:sldId id="374" r:id="rId124"/>
  </p:sldIdLst>
  <p:sldSz cx="10693400" cy="7556500"/>
  <p:notesSz cx="10693400" cy="75565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slide" Target="slides/slide77.xml"/><Relationship Id="rId83" Type="http://schemas.openxmlformats.org/officeDocument/2006/relationships/slide" Target="slides/slide78.xml"/><Relationship Id="rId84" Type="http://schemas.openxmlformats.org/officeDocument/2006/relationships/slide" Target="slides/slide79.xml"/><Relationship Id="rId85" Type="http://schemas.openxmlformats.org/officeDocument/2006/relationships/slide" Target="slides/slide80.xml"/><Relationship Id="rId86" Type="http://schemas.openxmlformats.org/officeDocument/2006/relationships/slide" Target="slides/slide81.xml"/><Relationship Id="rId87" Type="http://schemas.openxmlformats.org/officeDocument/2006/relationships/slide" Target="slides/slide82.xml"/><Relationship Id="rId88" Type="http://schemas.openxmlformats.org/officeDocument/2006/relationships/slide" Target="slides/slide83.xml"/><Relationship Id="rId89" Type="http://schemas.openxmlformats.org/officeDocument/2006/relationships/slide" Target="slides/slide84.xml"/><Relationship Id="rId90" Type="http://schemas.openxmlformats.org/officeDocument/2006/relationships/slide" Target="slides/slide85.xml"/><Relationship Id="rId91" Type="http://schemas.openxmlformats.org/officeDocument/2006/relationships/slide" Target="slides/slide86.xml"/><Relationship Id="rId92" Type="http://schemas.openxmlformats.org/officeDocument/2006/relationships/slide" Target="slides/slide87.xml"/><Relationship Id="rId93" Type="http://schemas.openxmlformats.org/officeDocument/2006/relationships/slide" Target="slides/slide88.xml"/><Relationship Id="rId94" Type="http://schemas.openxmlformats.org/officeDocument/2006/relationships/slide" Target="slides/slide89.xml"/><Relationship Id="rId95" Type="http://schemas.openxmlformats.org/officeDocument/2006/relationships/slide" Target="slides/slide90.xml"/><Relationship Id="rId96" Type="http://schemas.openxmlformats.org/officeDocument/2006/relationships/slide" Target="slides/slide91.xml"/><Relationship Id="rId97" Type="http://schemas.openxmlformats.org/officeDocument/2006/relationships/slide" Target="slides/slide92.xml"/><Relationship Id="rId98" Type="http://schemas.openxmlformats.org/officeDocument/2006/relationships/slide" Target="slides/slide93.xml"/><Relationship Id="rId99" Type="http://schemas.openxmlformats.org/officeDocument/2006/relationships/slide" Target="slides/slide94.xml"/><Relationship Id="rId100" Type="http://schemas.openxmlformats.org/officeDocument/2006/relationships/slide" Target="slides/slide95.xml"/><Relationship Id="rId101" Type="http://schemas.openxmlformats.org/officeDocument/2006/relationships/slide" Target="slides/slide96.xml"/><Relationship Id="rId102" Type="http://schemas.openxmlformats.org/officeDocument/2006/relationships/slide" Target="slides/slide97.xml"/><Relationship Id="rId103" Type="http://schemas.openxmlformats.org/officeDocument/2006/relationships/slide" Target="slides/slide98.xml"/><Relationship Id="rId104" Type="http://schemas.openxmlformats.org/officeDocument/2006/relationships/slide" Target="slides/slide99.xml"/><Relationship Id="rId105" Type="http://schemas.openxmlformats.org/officeDocument/2006/relationships/slide" Target="slides/slide100.xml"/><Relationship Id="rId106" Type="http://schemas.openxmlformats.org/officeDocument/2006/relationships/slide" Target="slides/slide101.xml"/><Relationship Id="rId107" Type="http://schemas.openxmlformats.org/officeDocument/2006/relationships/slide" Target="slides/slide102.xml"/><Relationship Id="rId108" Type="http://schemas.openxmlformats.org/officeDocument/2006/relationships/slide" Target="slides/slide103.xml"/><Relationship Id="rId109" Type="http://schemas.openxmlformats.org/officeDocument/2006/relationships/slide" Target="slides/slide104.xml"/><Relationship Id="rId110" Type="http://schemas.openxmlformats.org/officeDocument/2006/relationships/slide" Target="slides/slide105.xml"/><Relationship Id="rId111" Type="http://schemas.openxmlformats.org/officeDocument/2006/relationships/slide" Target="slides/slide106.xml"/><Relationship Id="rId112" Type="http://schemas.openxmlformats.org/officeDocument/2006/relationships/slide" Target="slides/slide107.xml"/><Relationship Id="rId113" Type="http://schemas.openxmlformats.org/officeDocument/2006/relationships/slide" Target="slides/slide108.xml"/><Relationship Id="rId114" Type="http://schemas.openxmlformats.org/officeDocument/2006/relationships/slide" Target="slides/slide109.xml"/><Relationship Id="rId115" Type="http://schemas.openxmlformats.org/officeDocument/2006/relationships/slide" Target="slides/slide110.xml"/><Relationship Id="rId116" Type="http://schemas.openxmlformats.org/officeDocument/2006/relationships/slide" Target="slides/slide111.xml"/><Relationship Id="rId117" Type="http://schemas.openxmlformats.org/officeDocument/2006/relationships/slide" Target="slides/slide112.xml"/><Relationship Id="rId118" Type="http://schemas.openxmlformats.org/officeDocument/2006/relationships/slide" Target="slides/slide113.xml"/><Relationship Id="rId119" Type="http://schemas.openxmlformats.org/officeDocument/2006/relationships/slide" Target="slides/slide114.xml"/><Relationship Id="rId120" Type="http://schemas.openxmlformats.org/officeDocument/2006/relationships/slide" Target="slides/slide115.xml"/><Relationship Id="rId121" Type="http://schemas.openxmlformats.org/officeDocument/2006/relationships/slide" Target="slides/slide116.xml"/><Relationship Id="rId122" Type="http://schemas.openxmlformats.org/officeDocument/2006/relationships/slide" Target="slides/slide117.xml"/><Relationship Id="rId123" Type="http://schemas.openxmlformats.org/officeDocument/2006/relationships/slide" Target="slides/slide118.xml"/><Relationship Id="rId124" Type="http://schemas.openxmlformats.org/officeDocument/2006/relationships/slide" Target="slides/slide119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840112" y="1082547"/>
            <a:ext cx="5013175" cy="1359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>
                <a:solidFill>
                  <a:srgbClr val="FF3200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1640"/>
            <a:ext cx="7485379" cy="188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000">
                <a:solidFill>
                  <a:srgbClr val="4C4C4C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400">
                <a:solidFill>
                  <a:srgbClr val="000065"/>
                </a:solidFill>
                <a:latin typeface="Comic Sans MS"/>
                <a:cs typeface="Comic Sans MS"/>
              </a:defRPr>
            </a:lvl1pPr>
          </a:lstStyle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>
                <a:solidFill>
                  <a:srgbClr val="006FC0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000">
                <a:solidFill>
                  <a:srgbClr val="4C4C4C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400">
                <a:solidFill>
                  <a:srgbClr val="000065"/>
                </a:solidFill>
                <a:latin typeface="Comic Sans MS"/>
                <a:cs typeface="Comic Sans MS"/>
              </a:defRPr>
            </a:lvl1pPr>
          </a:lstStyle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>
                <a:solidFill>
                  <a:srgbClr val="006FC0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424815" y="1649475"/>
            <a:ext cx="4013834" cy="4730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>
                <a:solidFill>
                  <a:srgbClr val="000065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000">
                <a:solidFill>
                  <a:srgbClr val="4C4C4C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400">
                <a:solidFill>
                  <a:srgbClr val="000065"/>
                </a:solidFill>
                <a:latin typeface="Comic Sans MS"/>
                <a:cs typeface="Comic Sans MS"/>
              </a:defRPr>
            </a:lvl1pPr>
          </a:lstStyle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>
                <a:solidFill>
                  <a:srgbClr val="006FC0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000">
                <a:solidFill>
                  <a:srgbClr val="4C4C4C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400">
                <a:solidFill>
                  <a:srgbClr val="000065"/>
                </a:solidFill>
                <a:latin typeface="Comic Sans MS"/>
                <a:cs typeface="Comic Sans MS"/>
              </a:defRPr>
            </a:lvl1pPr>
          </a:lstStyle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000">
                <a:solidFill>
                  <a:srgbClr val="4C4C4C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400">
                <a:solidFill>
                  <a:srgbClr val="000065"/>
                </a:solidFill>
                <a:latin typeface="Comic Sans MS"/>
                <a:cs typeface="Comic Sans MS"/>
              </a:defRPr>
            </a:lvl1pPr>
          </a:lstStyle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74073" y="348995"/>
            <a:ext cx="9143997" cy="34289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52812" y="380491"/>
            <a:ext cx="8987775" cy="1722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>
                <a:solidFill>
                  <a:srgbClr val="006FC0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276844" y="2425698"/>
            <a:ext cx="6139711" cy="3466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691515" y="6625841"/>
            <a:ext cx="2909570" cy="1663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>
                <a:solidFill>
                  <a:srgbClr val="4C4C4C"/>
                </a:solidFill>
                <a:latin typeface="Comic Sans MS"/>
                <a:cs typeface="Comic Sans MS"/>
              </a:defRPr>
            </a:lvl1pPr>
          </a:lstStyle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846022" y="6654289"/>
            <a:ext cx="691515" cy="2279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>
                <a:solidFill>
                  <a:srgbClr val="000065"/>
                </a:solidFill>
                <a:latin typeface="Comic Sans MS"/>
                <a:cs typeface="Comic Sans MS"/>
              </a:defRPr>
            </a:lvl1pPr>
          </a:lstStyle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jpg"/><Relationship Id="rId4" Type="http://schemas.openxmlformats.org/officeDocument/2006/relationships/image" Target="../media/image40.jp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43.png"/></Relationships>
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44.png"/><Relationship Id="rId3" Type="http://schemas.openxmlformats.org/officeDocument/2006/relationships/image" Target="../media/image1345.jpg"/><Relationship Id="rId4" Type="http://schemas.openxmlformats.org/officeDocument/2006/relationships/image" Target="../media/image1346.png"/><Relationship Id="rId5" Type="http://schemas.openxmlformats.org/officeDocument/2006/relationships/image" Target="../media/image1347.png"/><Relationship Id="rId6" Type="http://schemas.openxmlformats.org/officeDocument/2006/relationships/image" Target="../media/image1348.png"/></Relationships>
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49.png"/><Relationship Id="rId3" Type="http://schemas.openxmlformats.org/officeDocument/2006/relationships/image" Target="../media/image1350.jpg"/><Relationship Id="rId4" Type="http://schemas.openxmlformats.org/officeDocument/2006/relationships/image" Target="../media/image1351.jpg"/><Relationship Id="rId5" Type="http://schemas.openxmlformats.org/officeDocument/2006/relationships/image" Target="../media/image1352.jpg"/><Relationship Id="rId6" Type="http://schemas.openxmlformats.org/officeDocument/2006/relationships/image" Target="../media/image1353.png"/><Relationship Id="rId7" Type="http://schemas.openxmlformats.org/officeDocument/2006/relationships/image" Target="../media/image1354.png"/><Relationship Id="rId8" Type="http://schemas.openxmlformats.org/officeDocument/2006/relationships/image" Target="../media/image1355.png"/><Relationship Id="rId9" Type="http://schemas.openxmlformats.org/officeDocument/2006/relationships/image" Target="../media/image1356.jpg"/><Relationship Id="rId10" Type="http://schemas.openxmlformats.org/officeDocument/2006/relationships/image" Target="../media/image1357.jpg"/><Relationship Id="rId11" Type="http://schemas.openxmlformats.org/officeDocument/2006/relationships/image" Target="../media/image1358.jpg"/></Relationships>
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59.png"/><Relationship Id="rId3" Type="http://schemas.openxmlformats.org/officeDocument/2006/relationships/image" Target="../media/image1360.jpg"/><Relationship Id="rId4" Type="http://schemas.openxmlformats.org/officeDocument/2006/relationships/image" Target="../media/image1361.jpg"/><Relationship Id="rId5" Type="http://schemas.openxmlformats.org/officeDocument/2006/relationships/image" Target="../media/image1362.jpg"/><Relationship Id="rId6" Type="http://schemas.openxmlformats.org/officeDocument/2006/relationships/image" Target="../media/image1363.png"/><Relationship Id="rId7" Type="http://schemas.openxmlformats.org/officeDocument/2006/relationships/image" Target="../media/image1364.png"/><Relationship Id="rId8" Type="http://schemas.openxmlformats.org/officeDocument/2006/relationships/image" Target="../media/image1365.png"/><Relationship Id="rId9" Type="http://schemas.openxmlformats.org/officeDocument/2006/relationships/image" Target="../media/image1366.jpg"/><Relationship Id="rId10" Type="http://schemas.openxmlformats.org/officeDocument/2006/relationships/image" Target="../media/image1367.jpg"/></Relationships>
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68.png"/><Relationship Id="rId3" Type="http://schemas.openxmlformats.org/officeDocument/2006/relationships/image" Target="../media/image1369.jpg"/><Relationship Id="rId4" Type="http://schemas.openxmlformats.org/officeDocument/2006/relationships/image" Target="../media/image1370.png"/><Relationship Id="rId5" Type="http://schemas.openxmlformats.org/officeDocument/2006/relationships/image" Target="../media/image1371.png"/><Relationship Id="rId6" Type="http://schemas.openxmlformats.org/officeDocument/2006/relationships/image" Target="../media/image1372.png"/></Relationships>
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73.png"/><Relationship Id="rId3" Type="http://schemas.openxmlformats.org/officeDocument/2006/relationships/image" Target="../media/image1374.jpg"/><Relationship Id="rId4" Type="http://schemas.openxmlformats.org/officeDocument/2006/relationships/image" Target="../media/image1375.png"/><Relationship Id="rId5" Type="http://schemas.openxmlformats.org/officeDocument/2006/relationships/image" Target="../media/image1376.png"/><Relationship Id="rId6" Type="http://schemas.openxmlformats.org/officeDocument/2006/relationships/image" Target="../media/image1377.png"/></Relationships>
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78.png"/><Relationship Id="rId3" Type="http://schemas.openxmlformats.org/officeDocument/2006/relationships/image" Target="../media/image1379.jpg"/><Relationship Id="rId4" Type="http://schemas.openxmlformats.org/officeDocument/2006/relationships/image" Target="../media/image1380.png"/><Relationship Id="rId5" Type="http://schemas.openxmlformats.org/officeDocument/2006/relationships/image" Target="../media/image1381.png"/><Relationship Id="rId6" Type="http://schemas.openxmlformats.org/officeDocument/2006/relationships/image" Target="../media/image1382.png"/></Relationships>
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83.png"/><Relationship Id="rId3" Type="http://schemas.openxmlformats.org/officeDocument/2006/relationships/image" Target="../media/image1384.jpg"/><Relationship Id="rId4" Type="http://schemas.openxmlformats.org/officeDocument/2006/relationships/image" Target="../media/image1385.png"/><Relationship Id="rId5" Type="http://schemas.openxmlformats.org/officeDocument/2006/relationships/image" Target="../media/image1386.png"/><Relationship Id="rId6" Type="http://schemas.openxmlformats.org/officeDocument/2006/relationships/image" Target="../media/image1387.png"/></Relationships>
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88.png"/><Relationship Id="rId3" Type="http://schemas.openxmlformats.org/officeDocument/2006/relationships/image" Target="../media/image1389.jpg"/><Relationship Id="rId4" Type="http://schemas.openxmlformats.org/officeDocument/2006/relationships/image" Target="../media/image1390.png"/><Relationship Id="rId5" Type="http://schemas.openxmlformats.org/officeDocument/2006/relationships/image" Target="../media/image1391.png"/><Relationship Id="rId6" Type="http://schemas.openxmlformats.org/officeDocument/2006/relationships/image" Target="../media/image1392.png"/></Relationships>
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93.png"/><Relationship Id="rId3" Type="http://schemas.openxmlformats.org/officeDocument/2006/relationships/image" Target="../media/image1394.jpg"/><Relationship Id="rId4" Type="http://schemas.openxmlformats.org/officeDocument/2006/relationships/image" Target="../media/image1395.png"/><Relationship Id="rId5" Type="http://schemas.openxmlformats.org/officeDocument/2006/relationships/image" Target="../media/image1396.png"/><Relationship Id="rId6" Type="http://schemas.openxmlformats.org/officeDocument/2006/relationships/image" Target="../media/image1397.png"/></Relationships>
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8.png"/><Relationship Id="rId3" Type="http://schemas.openxmlformats.org/officeDocument/2006/relationships/image" Target="../media/image1399.jpg"/><Relationship Id="rId4" Type="http://schemas.openxmlformats.org/officeDocument/2006/relationships/image" Target="../media/image1400.png"/><Relationship Id="rId5" Type="http://schemas.openxmlformats.org/officeDocument/2006/relationships/image" Target="../media/image1401.png"/><Relationship Id="rId6" Type="http://schemas.openxmlformats.org/officeDocument/2006/relationships/image" Target="../media/image1402.png"/><Relationship Id="rId7" Type="http://schemas.openxmlformats.org/officeDocument/2006/relationships/image" Target="../media/image1403.png"/><Relationship Id="rId8" Type="http://schemas.openxmlformats.org/officeDocument/2006/relationships/image" Target="../media/image1404.png"/><Relationship Id="rId9" Type="http://schemas.openxmlformats.org/officeDocument/2006/relationships/image" Target="../media/image1405.png"/><Relationship Id="rId10" Type="http://schemas.openxmlformats.org/officeDocument/2006/relationships/image" Target="../media/image1406.png"/><Relationship Id="rId11" Type="http://schemas.openxmlformats.org/officeDocument/2006/relationships/image" Target="../media/image1407.png"/><Relationship Id="rId12" Type="http://schemas.openxmlformats.org/officeDocument/2006/relationships/image" Target="../media/image1408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3" Type="http://schemas.openxmlformats.org/officeDocument/2006/relationships/image" Target="../media/image45.jp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/Relationships>
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09.png"/><Relationship Id="rId3" Type="http://schemas.openxmlformats.org/officeDocument/2006/relationships/image" Target="../media/image1410.jpg"/><Relationship Id="rId4" Type="http://schemas.openxmlformats.org/officeDocument/2006/relationships/image" Target="../media/image1411.jpg"/><Relationship Id="rId5" Type="http://schemas.openxmlformats.org/officeDocument/2006/relationships/image" Target="../media/image1412.png"/><Relationship Id="rId6" Type="http://schemas.openxmlformats.org/officeDocument/2006/relationships/image" Target="../media/image1413.png"/><Relationship Id="rId7" Type="http://schemas.openxmlformats.org/officeDocument/2006/relationships/image" Target="../media/image1414.png"/><Relationship Id="rId8" Type="http://schemas.openxmlformats.org/officeDocument/2006/relationships/image" Target="../media/image1415.jpg"/></Relationships>
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16.png"/><Relationship Id="rId3" Type="http://schemas.openxmlformats.org/officeDocument/2006/relationships/image" Target="../media/image1417.jpg"/><Relationship Id="rId4" Type="http://schemas.openxmlformats.org/officeDocument/2006/relationships/image" Target="../media/image1418.png"/><Relationship Id="rId5" Type="http://schemas.openxmlformats.org/officeDocument/2006/relationships/image" Target="../media/image1419.png"/><Relationship Id="rId6" Type="http://schemas.openxmlformats.org/officeDocument/2006/relationships/image" Target="../media/image1420.png"/></Relationships>
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21.png"/><Relationship Id="rId3" Type="http://schemas.openxmlformats.org/officeDocument/2006/relationships/image" Target="../media/image1422.jpg"/><Relationship Id="rId4" Type="http://schemas.openxmlformats.org/officeDocument/2006/relationships/image" Target="../media/image1423.jpg"/><Relationship Id="rId5" Type="http://schemas.openxmlformats.org/officeDocument/2006/relationships/image" Target="../media/image1424.jpg"/><Relationship Id="rId6" Type="http://schemas.openxmlformats.org/officeDocument/2006/relationships/image" Target="../media/image1425.jpg"/><Relationship Id="rId7" Type="http://schemas.openxmlformats.org/officeDocument/2006/relationships/image" Target="../media/image1426.png"/><Relationship Id="rId8" Type="http://schemas.openxmlformats.org/officeDocument/2006/relationships/image" Target="../media/image1427.png"/><Relationship Id="rId9" Type="http://schemas.openxmlformats.org/officeDocument/2006/relationships/image" Target="../media/image1428.png"/><Relationship Id="rId10" Type="http://schemas.openxmlformats.org/officeDocument/2006/relationships/image" Target="../media/image1429.jpg"/><Relationship Id="rId11" Type="http://schemas.openxmlformats.org/officeDocument/2006/relationships/image" Target="../media/image1430.jpg"/><Relationship Id="rId12" Type="http://schemas.openxmlformats.org/officeDocument/2006/relationships/image" Target="../media/image1431.jpg"/><Relationship Id="rId13" Type="http://schemas.openxmlformats.org/officeDocument/2006/relationships/image" Target="../media/image1432.jpg"/><Relationship Id="rId14" Type="http://schemas.openxmlformats.org/officeDocument/2006/relationships/image" Target="../media/image1433.png"/></Relationships>
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34.png"/><Relationship Id="rId3" Type="http://schemas.openxmlformats.org/officeDocument/2006/relationships/image" Target="../media/image1435.jpg"/><Relationship Id="rId4" Type="http://schemas.openxmlformats.org/officeDocument/2006/relationships/image" Target="../media/image1436.jpg"/><Relationship Id="rId5" Type="http://schemas.openxmlformats.org/officeDocument/2006/relationships/image" Target="../media/image1437.jpg"/><Relationship Id="rId6" Type="http://schemas.openxmlformats.org/officeDocument/2006/relationships/image" Target="../media/image1438.jpg"/><Relationship Id="rId7" Type="http://schemas.openxmlformats.org/officeDocument/2006/relationships/image" Target="../media/image1439.jpg"/><Relationship Id="rId8" Type="http://schemas.openxmlformats.org/officeDocument/2006/relationships/image" Target="../media/image1440.png"/><Relationship Id="rId9" Type="http://schemas.openxmlformats.org/officeDocument/2006/relationships/image" Target="../media/image1441.png"/><Relationship Id="rId10" Type="http://schemas.openxmlformats.org/officeDocument/2006/relationships/image" Target="../media/image1442.png"/><Relationship Id="rId11" Type="http://schemas.openxmlformats.org/officeDocument/2006/relationships/image" Target="../media/image1443.jpg"/><Relationship Id="rId12" Type="http://schemas.openxmlformats.org/officeDocument/2006/relationships/image" Target="../media/image1444.png"/><Relationship Id="rId13" Type="http://schemas.openxmlformats.org/officeDocument/2006/relationships/image" Target="../media/image1445.png"/><Relationship Id="rId14" Type="http://schemas.openxmlformats.org/officeDocument/2006/relationships/image" Target="../media/image1446.png"/><Relationship Id="rId15" Type="http://schemas.openxmlformats.org/officeDocument/2006/relationships/image" Target="../media/image1447.jpg"/><Relationship Id="rId16" Type="http://schemas.openxmlformats.org/officeDocument/2006/relationships/image" Target="../media/image1448.jpg"/><Relationship Id="rId17" Type="http://schemas.openxmlformats.org/officeDocument/2006/relationships/image" Target="../media/image1449.jpg"/><Relationship Id="rId18" Type="http://schemas.openxmlformats.org/officeDocument/2006/relationships/image" Target="../media/image1450.jpg"/><Relationship Id="rId19" Type="http://schemas.openxmlformats.org/officeDocument/2006/relationships/image" Target="../media/image1451.jpg"/><Relationship Id="rId20" Type="http://schemas.openxmlformats.org/officeDocument/2006/relationships/image" Target="../media/image1452.jpg"/><Relationship Id="rId21" Type="http://schemas.openxmlformats.org/officeDocument/2006/relationships/image" Target="../media/image1453.png"/><Relationship Id="rId22" Type="http://schemas.openxmlformats.org/officeDocument/2006/relationships/image" Target="../media/image1454.png"/><Relationship Id="rId23" Type="http://schemas.openxmlformats.org/officeDocument/2006/relationships/image" Target="../media/image1455.png"/><Relationship Id="rId24" Type="http://schemas.openxmlformats.org/officeDocument/2006/relationships/image" Target="../media/image1456.png"/><Relationship Id="rId25" Type="http://schemas.openxmlformats.org/officeDocument/2006/relationships/image" Target="../media/image1457.jpg"/></Relationships>
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58.png"/><Relationship Id="rId3" Type="http://schemas.openxmlformats.org/officeDocument/2006/relationships/image" Target="../media/image1459.jpg"/><Relationship Id="rId4" Type="http://schemas.openxmlformats.org/officeDocument/2006/relationships/image" Target="../media/image1460.jpg"/><Relationship Id="rId5" Type="http://schemas.openxmlformats.org/officeDocument/2006/relationships/image" Target="../media/image1461.jpg"/><Relationship Id="rId6" Type="http://schemas.openxmlformats.org/officeDocument/2006/relationships/image" Target="../media/image1462.jpg"/><Relationship Id="rId7" Type="http://schemas.openxmlformats.org/officeDocument/2006/relationships/image" Target="../media/image1463.jpg"/><Relationship Id="rId8" Type="http://schemas.openxmlformats.org/officeDocument/2006/relationships/image" Target="../media/image1464.jpg"/><Relationship Id="rId9" Type="http://schemas.openxmlformats.org/officeDocument/2006/relationships/image" Target="../media/image1465.png"/><Relationship Id="rId10" Type="http://schemas.openxmlformats.org/officeDocument/2006/relationships/image" Target="../media/image1466.png"/><Relationship Id="rId11" Type="http://schemas.openxmlformats.org/officeDocument/2006/relationships/image" Target="../media/image1467.png"/><Relationship Id="rId12" Type="http://schemas.openxmlformats.org/officeDocument/2006/relationships/image" Target="../media/image1468.jpg"/><Relationship Id="rId13" Type="http://schemas.openxmlformats.org/officeDocument/2006/relationships/image" Target="../media/image1469.jpg"/><Relationship Id="rId14" Type="http://schemas.openxmlformats.org/officeDocument/2006/relationships/image" Target="../media/image1470.jpg"/><Relationship Id="rId15" Type="http://schemas.openxmlformats.org/officeDocument/2006/relationships/image" Target="../media/image1471.jpg"/><Relationship Id="rId16" Type="http://schemas.openxmlformats.org/officeDocument/2006/relationships/image" Target="../media/image1472.jpg"/></Relationships>
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73.png"/><Relationship Id="rId3" Type="http://schemas.openxmlformats.org/officeDocument/2006/relationships/image" Target="../media/image1474.jpg"/><Relationship Id="rId4" Type="http://schemas.openxmlformats.org/officeDocument/2006/relationships/image" Target="../media/image1475.png"/><Relationship Id="rId5" Type="http://schemas.openxmlformats.org/officeDocument/2006/relationships/image" Target="../media/image1476.png"/><Relationship Id="rId6" Type="http://schemas.openxmlformats.org/officeDocument/2006/relationships/image" Target="../media/image1477.png"/></Relationships>
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8.png"/><Relationship Id="rId3" Type="http://schemas.openxmlformats.org/officeDocument/2006/relationships/image" Target="../media/image1479.jpg"/><Relationship Id="rId4" Type="http://schemas.openxmlformats.org/officeDocument/2006/relationships/image" Target="../media/image1480.png"/><Relationship Id="rId5" Type="http://schemas.openxmlformats.org/officeDocument/2006/relationships/image" Target="../media/image1481.jpg"/><Relationship Id="rId6" Type="http://schemas.openxmlformats.org/officeDocument/2006/relationships/image" Target="../media/image1482.jpg"/><Relationship Id="rId7" Type="http://schemas.openxmlformats.org/officeDocument/2006/relationships/image" Target="../media/image1483.png"/><Relationship Id="rId8" Type="http://schemas.openxmlformats.org/officeDocument/2006/relationships/image" Target="../media/image1484.png"/><Relationship Id="rId9" Type="http://schemas.openxmlformats.org/officeDocument/2006/relationships/image" Target="../media/image1485.png"/><Relationship Id="rId10" Type="http://schemas.openxmlformats.org/officeDocument/2006/relationships/image" Target="../media/image1486.jpg"/><Relationship Id="rId11" Type="http://schemas.openxmlformats.org/officeDocument/2006/relationships/image" Target="../media/image1487.jpg"/><Relationship Id="rId12" Type="http://schemas.openxmlformats.org/officeDocument/2006/relationships/image" Target="../media/image1488.jpg"/></Relationships>
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89.png"/><Relationship Id="rId3" Type="http://schemas.openxmlformats.org/officeDocument/2006/relationships/image" Target="../media/image1490.jpg"/><Relationship Id="rId4" Type="http://schemas.openxmlformats.org/officeDocument/2006/relationships/image" Target="../media/image1491.jpg"/><Relationship Id="rId5" Type="http://schemas.openxmlformats.org/officeDocument/2006/relationships/image" Target="../media/image1492.png"/><Relationship Id="rId6" Type="http://schemas.openxmlformats.org/officeDocument/2006/relationships/image" Target="../media/image1493.png"/><Relationship Id="rId7" Type="http://schemas.openxmlformats.org/officeDocument/2006/relationships/image" Target="../media/image1494.png"/></Relationships>
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95.png"/></Relationships>
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96.png"/><Relationship Id="rId3" Type="http://schemas.openxmlformats.org/officeDocument/2006/relationships/image" Target="../media/image1497.jpg"/><Relationship Id="rId4" Type="http://schemas.openxmlformats.org/officeDocument/2006/relationships/image" Target="../media/image1498.jpg"/><Relationship Id="rId5" Type="http://schemas.openxmlformats.org/officeDocument/2006/relationships/image" Target="../media/image1499.png"/><Relationship Id="rId6" Type="http://schemas.openxmlformats.org/officeDocument/2006/relationships/image" Target="../media/image1500.png"/><Relationship Id="rId7" Type="http://schemas.openxmlformats.org/officeDocument/2006/relationships/image" Target="../media/image1501.png"/><Relationship Id="rId8" Type="http://schemas.openxmlformats.org/officeDocument/2006/relationships/image" Target="../media/image1502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Relationship Id="rId4" Type="http://schemas.openxmlformats.org/officeDocument/2006/relationships/image" Target="../media/image51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g"/><Relationship Id="rId3" Type="http://schemas.openxmlformats.org/officeDocument/2006/relationships/image" Target="../media/image54.jpg"/><Relationship Id="rId4" Type="http://schemas.openxmlformats.org/officeDocument/2006/relationships/image" Target="../media/image55.png"/><Relationship Id="rId5" Type="http://schemas.openxmlformats.org/officeDocument/2006/relationships/image" Target="../media/image56.jpg"/><Relationship Id="rId6" Type="http://schemas.openxmlformats.org/officeDocument/2006/relationships/image" Target="../media/image57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3" Type="http://schemas.openxmlformats.org/officeDocument/2006/relationships/image" Target="../media/image59.jpg"/><Relationship Id="rId4" Type="http://schemas.openxmlformats.org/officeDocument/2006/relationships/image" Target="../media/image60.jp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3" Type="http://schemas.openxmlformats.org/officeDocument/2006/relationships/image" Target="../media/image62.jpg"/><Relationship Id="rId4" Type="http://schemas.openxmlformats.org/officeDocument/2006/relationships/image" Target="../media/image63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3" Type="http://schemas.openxmlformats.org/officeDocument/2006/relationships/image" Target="../media/image65.jpg"/><Relationship Id="rId4" Type="http://schemas.openxmlformats.org/officeDocument/2006/relationships/image" Target="../media/image66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jpg"/><Relationship Id="rId3" Type="http://schemas.openxmlformats.org/officeDocument/2006/relationships/image" Target="../media/image68.jpg"/><Relationship Id="rId4" Type="http://schemas.openxmlformats.org/officeDocument/2006/relationships/image" Target="../media/image69.png"/><Relationship Id="rId5" Type="http://schemas.openxmlformats.org/officeDocument/2006/relationships/image" Target="../media/image70.jpg"/><Relationship Id="rId6" Type="http://schemas.openxmlformats.org/officeDocument/2006/relationships/image" Target="../media/image71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Relationship Id="rId3" Type="http://schemas.openxmlformats.org/officeDocument/2006/relationships/image" Target="../media/image73.png"/><Relationship Id="rId4" Type="http://schemas.openxmlformats.org/officeDocument/2006/relationships/image" Target="../media/image74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1.png"/><Relationship Id="rId3" Type="http://schemas.openxmlformats.org/officeDocument/2006/relationships/image" Target="../media/image82.jpg"/><Relationship Id="rId4" Type="http://schemas.openxmlformats.org/officeDocument/2006/relationships/image" Target="../media/image83.png"/><Relationship Id="rId5" Type="http://schemas.openxmlformats.org/officeDocument/2006/relationships/image" Target="../media/image84.png"/><Relationship Id="rId6" Type="http://schemas.openxmlformats.org/officeDocument/2006/relationships/image" Target="../media/image85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Relationship Id="rId6" Type="http://schemas.openxmlformats.org/officeDocument/2006/relationships/image" Target="../media/image92.png"/><Relationship Id="rId7" Type="http://schemas.openxmlformats.org/officeDocument/2006/relationships/image" Target="../media/image93.png"/><Relationship Id="rId8" Type="http://schemas.openxmlformats.org/officeDocument/2006/relationships/image" Target="../media/image94.jpg"/><Relationship Id="rId9" Type="http://schemas.openxmlformats.org/officeDocument/2006/relationships/image" Target="../media/image95.jp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Relationship Id="rId3" Type="http://schemas.openxmlformats.org/officeDocument/2006/relationships/image" Target="../media/image97.jpg"/><Relationship Id="rId4" Type="http://schemas.openxmlformats.org/officeDocument/2006/relationships/image" Target="../media/image98.jpg"/><Relationship Id="rId5" Type="http://schemas.openxmlformats.org/officeDocument/2006/relationships/image" Target="../media/image99.jpg"/><Relationship Id="rId6" Type="http://schemas.openxmlformats.org/officeDocument/2006/relationships/image" Target="../media/image100.jpg"/><Relationship Id="rId7" Type="http://schemas.openxmlformats.org/officeDocument/2006/relationships/image" Target="../media/image101.jpg"/><Relationship Id="rId8" Type="http://schemas.openxmlformats.org/officeDocument/2006/relationships/image" Target="../media/image102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Relationship Id="rId3" Type="http://schemas.openxmlformats.org/officeDocument/2006/relationships/image" Target="../media/image105.png"/><Relationship Id="rId4" Type="http://schemas.openxmlformats.org/officeDocument/2006/relationships/image" Target="../media/image106.pn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jpg"/><Relationship Id="rId3" Type="http://schemas.openxmlformats.org/officeDocument/2006/relationships/image" Target="../media/image108.jpg"/><Relationship Id="rId4" Type="http://schemas.openxmlformats.org/officeDocument/2006/relationships/image" Target="../media/image109.jpg"/><Relationship Id="rId5" Type="http://schemas.openxmlformats.org/officeDocument/2006/relationships/image" Target="../media/image110.jpg"/><Relationship Id="rId6" Type="http://schemas.openxmlformats.org/officeDocument/2006/relationships/image" Target="../media/image111.png"/><Relationship Id="rId7" Type="http://schemas.openxmlformats.org/officeDocument/2006/relationships/image" Target="../media/image112.jpg"/><Relationship Id="rId8" Type="http://schemas.openxmlformats.org/officeDocument/2006/relationships/image" Target="../media/image113.jpg"/><Relationship Id="rId9" Type="http://schemas.openxmlformats.org/officeDocument/2006/relationships/image" Target="../media/image114.jpg"/><Relationship Id="rId10" Type="http://schemas.openxmlformats.org/officeDocument/2006/relationships/image" Target="../media/image115.jpg"/><Relationship Id="rId11" Type="http://schemas.openxmlformats.org/officeDocument/2006/relationships/image" Target="../media/image116.jpg"/><Relationship Id="rId12" Type="http://schemas.openxmlformats.org/officeDocument/2006/relationships/image" Target="../media/image117.jpg"/><Relationship Id="rId13" Type="http://schemas.openxmlformats.org/officeDocument/2006/relationships/image" Target="../media/image118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png"/><Relationship Id="rId3" Type="http://schemas.openxmlformats.org/officeDocument/2006/relationships/image" Target="../media/image120.png"/><Relationship Id="rId4" Type="http://schemas.openxmlformats.org/officeDocument/2006/relationships/image" Target="../media/image121.png"/><Relationship Id="rId5" Type="http://schemas.openxmlformats.org/officeDocument/2006/relationships/image" Target="../media/image122.png"/><Relationship Id="rId6" Type="http://schemas.openxmlformats.org/officeDocument/2006/relationships/image" Target="../media/image123.png"/><Relationship Id="rId7" Type="http://schemas.openxmlformats.org/officeDocument/2006/relationships/image" Target="../media/image124.png"/><Relationship Id="rId8" Type="http://schemas.openxmlformats.org/officeDocument/2006/relationships/image" Target="../media/image125.png"/><Relationship Id="rId9" Type="http://schemas.openxmlformats.org/officeDocument/2006/relationships/image" Target="../media/image126.png"/><Relationship Id="rId10" Type="http://schemas.openxmlformats.org/officeDocument/2006/relationships/image" Target="../media/image127.png"/><Relationship Id="rId11" Type="http://schemas.openxmlformats.org/officeDocument/2006/relationships/image" Target="../media/image128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9.png"/><Relationship Id="rId3" Type="http://schemas.openxmlformats.org/officeDocument/2006/relationships/image" Target="../media/image130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ng"/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136.png"/><Relationship Id="rId6" Type="http://schemas.openxmlformats.org/officeDocument/2006/relationships/image" Target="../media/image137.pn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8.jpg"/><Relationship Id="rId3" Type="http://schemas.openxmlformats.org/officeDocument/2006/relationships/image" Target="../media/image139.jpg"/><Relationship Id="rId4" Type="http://schemas.openxmlformats.org/officeDocument/2006/relationships/image" Target="../media/image140.jpg"/><Relationship Id="rId5" Type="http://schemas.openxmlformats.org/officeDocument/2006/relationships/image" Target="../media/image141.jpg"/><Relationship Id="rId6" Type="http://schemas.openxmlformats.org/officeDocument/2006/relationships/image" Target="../media/image142.png"/><Relationship Id="rId7" Type="http://schemas.openxmlformats.org/officeDocument/2006/relationships/image" Target="../media/image143.jpg"/><Relationship Id="rId8" Type="http://schemas.openxmlformats.org/officeDocument/2006/relationships/image" Target="../media/image144.jpg"/><Relationship Id="rId9" Type="http://schemas.openxmlformats.org/officeDocument/2006/relationships/image" Target="../media/image145.jpg"/><Relationship Id="rId10" Type="http://schemas.openxmlformats.org/officeDocument/2006/relationships/image" Target="../media/image146.jp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jpg"/><Relationship Id="rId3" Type="http://schemas.openxmlformats.org/officeDocument/2006/relationships/image" Target="../media/image148.jpg"/><Relationship Id="rId4" Type="http://schemas.openxmlformats.org/officeDocument/2006/relationships/image" Target="../media/image149.pn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0.jpg"/><Relationship Id="rId3" Type="http://schemas.openxmlformats.org/officeDocument/2006/relationships/image" Target="../media/image151.jpg"/><Relationship Id="rId4" Type="http://schemas.openxmlformats.org/officeDocument/2006/relationships/image" Target="../media/image152.png"/><Relationship Id="rId5" Type="http://schemas.openxmlformats.org/officeDocument/2006/relationships/image" Target="../media/image153.jpg"/><Relationship Id="rId6" Type="http://schemas.openxmlformats.org/officeDocument/2006/relationships/image" Target="../media/image154.jpg"/><Relationship Id="rId7" Type="http://schemas.openxmlformats.org/officeDocument/2006/relationships/image" Target="../media/image155.jpg"/><Relationship Id="rId8" Type="http://schemas.openxmlformats.org/officeDocument/2006/relationships/image" Target="../media/image156.jp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7.jpg"/><Relationship Id="rId3" Type="http://schemas.openxmlformats.org/officeDocument/2006/relationships/image" Target="../media/image158.pn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9.png"/><Relationship Id="rId3" Type="http://schemas.openxmlformats.org/officeDocument/2006/relationships/image" Target="../media/image160.pn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64.png"/><Relationship Id="rId6" Type="http://schemas.openxmlformats.org/officeDocument/2006/relationships/image" Target="../media/image165.png"/><Relationship Id="rId7" Type="http://schemas.openxmlformats.org/officeDocument/2006/relationships/image" Target="../media/image166.png"/><Relationship Id="rId8" Type="http://schemas.openxmlformats.org/officeDocument/2006/relationships/image" Target="../media/image167.png"/><Relationship Id="rId9" Type="http://schemas.openxmlformats.org/officeDocument/2006/relationships/image" Target="../media/image168.pn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9.png"/><Relationship Id="rId3" Type="http://schemas.openxmlformats.org/officeDocument/2006/relationships/image" Target="../media/image170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jp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1.png"/><Relationship Id="rId3" Type="http://schemas.openxmlformats.org/officeDocument/2006/relationships/image" Target="../media/image172.png"/><Relationship Id="rId4" Type="http://schemas.openxmlformats.org/officeDocument/2006/relationships/image" Target="../media/image173.png"/><Relationship Id="rId5" Type="http://schemas.openxmlformats.org/officeDocument/2006/relationships/image" Target="../media/image174.png"/><Relationship Id="rId6" Type="http://schemas.openxmlformats.org/officeDocument/2006/relationships/image" Target="../media/image175.png"/><Relationship Id="rId7" Type="http://schemas.openxmlformats.org/officeDocument/2006/relationships/image" Target="../media/image176.png"/><Relationship Id="rId8" Type="http://schemas.openxmlformats.org/officeDocument/2006/relationships/image" Target="../media/image177.jp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8.jpg"/><Relationship Id="rId3" Type="http://schemas.openxmlformats.org/officeDocument/2006/relationships/image" Target="../media/image179.png"/><Relationship Id="rId4" Type="http://schemas.openxmlformats.org/officeDocument/2006/relationships/image" Target="../media/image180.jp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1.pn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2.png"/><Relationship Id="rId3" Type="http://schemas.openxmlformats.org/officeDocument/2006/relationships/image" Target="../media/image183.png"/><Relationship Id="rId4" Type="http://schemas.openxmlformats.org/officeDocument/2006/relationships/image" Target="../media/image184.png"/><Relationship Id="rId5" Type="http://schemas.openxmlformats.org/officeDocument/2006/relationships/image" Target="../media/image185.png"/><Relationship Id="rId6" Type="http://schemas.openxmlformats.org/officeDocument/2006/relationships/image" Target="../media/image186.png"/><Relationship Id="rId7" Type="http://schemas.openxmlformats.org/officeDocument/2006/relationships/image" Target="../media/image187.png"/><Relationship Id="rId8" Type="http://schemas.openxmlformats.org/officeDocument/2006/relationships/image" Target="../media/image188.png"/><Relationship Id="rId9" Type="http://schemas.openxmlformats.org/officeDocument/2006/relationships/image" Target="../media/image189.png"/><Relationship Id="rId10" Type="http://schemas.openxmlformats.org/officeDocument/2006/relationships/image" Target="../media/image190.pn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1.png"/><Relationship Id="rId3" Type="http://schemas.openxmlformats.org/officeDocument/2006/relationships/image" Target="../media/image192.jpg"/><Relationship Id="rId4" Type="http://schemas.openxmlformats.org/officeDocument/2006/relationships/image" Target="../media/image193.png"/><Relationship Id="rId5" Type="http://schemas.openxmlformats.org/officeDocument/2006/relationships/image" Target="../media/image194.png"/><Relationship Id="rId6" Type="http://schemas.openxmlformats.org/officeDocument/2006/relationships/image" Target="../media/image195.pn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6.jpg"/><Relationship Id="rId3" Type="http://schemas.openxmlformats.org/officeDocument/2006/relationships/image" Target="../media/image197.png"/><Relationship Id="rId4" Type="http://schemas.openxmlformats.org/officeDocument/2006/relationships/image" Target="../media/image198.jp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9.png"/><Relationship Id="rId3" Type="http://schemas.openxmlformats.org/officeDocument/2006/relationships/image" Target="../media/image200.png"/><Relationship Id="rId4" Type="http://schemas.openxmlformats.org/officeDocument/2006/relationships/image" Target="../media/image201.png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2.png"/><Relationship Id="rId3" Type="http://schemas.openxmlformats.org/officeDocument/2006/relationships/image" Target="../media/image203.png"/><Relationship Id="rId4" Type="http://schemas.openxmlformats.org/officeDocument/2006/relationships/image" Target="../media/image204.png"/><Relationship Id="rId5" Type="http://schemas.openxmlformats.org/officeDocument/2006/relationships/image" Target="../media/image205.jpg"/><Relationship Id="rId6" Type="http://schemas.openxmlformats.org/officeDocument/2006/relationships/image" Target="../media/image206.png"/><Relationship Id="rId7" Type="http://schemas.openxmlformats.org/officeDocument/2006/relationships/image" Target="../media/image207.png"/><Relationship Id="rId8" Type="http://schemas.openxmlformats.org/officeDocument/2006/relationships/image" Target="../media/image208.jpg"/><Relationship Id="rId9" Type="http://schemas.openxmlformats.org/officeDocument/2006/relationships/image" Target="../media/image209.png"/><Relationship Id="rId10" Type="http://schemas.openxmlformats.org/officeDocument/2006/relationships/image" Target="../media/image210.png"/><Relationship Id="rId11" Type="http://schemas.openxmlformats.org/officeDocument/2006/relationships/image" Target="../media/image211.png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2.png"/><Relationship Id="rId3" Type="http://schemas.openxmlformats.org/officeDocument/2006/relationships/image" Target="../media/image213.jpg"/><Relationship Id="rId4" Type="http://schemas.openxmlformats.org/officeDocument/2006/relationships/image" Target="../media/image214.jpg"/><Relationship Id="rId5" Type="http://schemas.openxmlformats.org/officeDocument/2006/relationships/image" Target="../media/image215.png"/><Relationship Id="rId6" Type="http://schemas.openxmlformats.org/officeDocument/2006/relationships/image" Target="../media/image216.png"/><Relationship Id="rId7" Type="http://schemas.openxmlformats.org/officeDocument/2006/relationships/image" Target="../media/image217.png"/><Relationship Id="rId8" Type="http://schemas.openxmlformats.org/officeDocument/2006/relationships/image" Target="../media/image218.jpg"/></Relationships>
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9.png"/><Relationship Id="rId3" Type="http://schemas.openxmlformats.org/officeDocument/2006/relationships/image" Target="../media/image220.png"/><Relationship Id="rId4" Type="http://schemas.openxmlformats.org/officeDocument/2006/relationships/image" Target="../media/image221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/Relationships>
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2.png"/><Relationship Id="rId3" Type="http://schemas.openxmlformats.org/officeDocument/2006/relationships/image" Target="../media/image223.jpg"/><Relationship Id="rId4" Type="http://schemas.openxmlformats.org/officeDocument/2006/relationships/image" Target="../media/image224.png"/><Relationship Id="rId5" Type="http://schemas.openxmlformats.org/officeDocument/2006/relationships/image" Target="../media/image225.png"/><Relationship Id="rId6" Type="http://schemas.openxmlformats.org/officeDocument/2006/relationships/image" Target="../media/image226.png"/><Relationship Id="rId7" Type="http://schemas.openxmlformats.org/officeDocument/2006/relationships/image" Target="../media/image227.png"/><Relationship Id="rId8" Type="http://schemas.openxmlformats.org/officeDocument/2006/relationships/image" Target="../media/image228.png"/><Relationship Id="rId9" Type="http://schemas.openxmlformats.org/officeDocument/2006/relationships/image" Target="../media/image229.png"/><Relationship Id="rId10" Type="http://schemas.openxmlformats.org/officeDocument/2006/relationships/image" Target="../media/image230.png"/><Relationship Id="rId11" Type="http://schemas.openxmlformats.org/officeDocument/2006/relationships/image" Target="../media/image231.png"/></Relationships>
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2.png"/><Relationship Id="rId3" Type="http://schemas.openxmlformats.org/officeDocument/2006/relationships/image" Target="../media/image233.jpg"/><Relationship Id="rId4" Type="http://schemas.openxmlformats.org/officeDocument/2006/relationships/image" Target="../media/image234.png"/><Relationship Id="rId5" Type="http://schemas.openxmlformats.org/officeDocument/2006/relationships/image" Target="../media/image235.png"/><Relationship Id="rId6" Type="http://schemas.openxmlformats.org/officeDocument/2006/relationships/image" Target="../media/image236.png"/><Relationship Id="rId7" Type="http://schemas.openxmlformats.org/officeDocument/2006/relationships/image" Target="../media/image237.png"/><Relationship Id="rId8" Type="http://schemas.openxmlformats.org/officeDocument/2006/relationships/image" Target="../media/image238.png"/><Relationship Id="rId9" Type="http://schemas.openxmlformats.org/officeDocument/2006/relationships/image" Target="../media/image239.png"/></Relationships>
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0.png"/><Relationship Id="rId3" Type="http://schemas.openxmlformats.org/officeDocument/2006/relationships/image" Target="../media/image241.jpg"/><Relationship Id="rId4" Type="http://schemas.openxmlformats.org/officeDocument/2006/relationships/image" Target="../media/image242.png"/><Relationship Id="rId5" Type="http://schemas.openxmlformats.org/officeDocument/2006/relationships/image" Target="../media/image243.png"/><Relationship Id="rId6" Type="http://schemas.openxmlformats.org/officeDocument/2006/relationships/image" Target="../media/image244.png"/></Relationships>
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5.png"/><Relationship Id="rId3" Type="http://schemas.openxmlformats.org/officeDocument/2006/relationships/image" Target="../media/image246.jpg"/><Relationship Id="rId4" Type="http://schemas.openxmlformats.org/officeDocument/2006/relationships/image" Target="../media/image247.png"/><Relationship Id="rId5" Type="http://schemas.openxmlformats.org/officeDocument/2006/relationships/image" Target="../media/image248.png"/><Relationship Id="rId6" Type="http://schemas.openxmlformats.org/officeDocument/2006/relationships/image" Target="../media/image249.png"/><Relationship Id="rId7" Type="http://schemas.openxmlformats.org/officeDocument/2006/relationships/image" Target="../media/image250.png"/><Relationship Id="rId8" Type="http://schemas.openxmlformats.org/officeDocument/2006/relationships/image" Target="../media/image251.png"/></Relationships>
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2.png"/><Relationship Id="rId3" Type="http://schemas.openxmlformats.org/officeDocument/2006/relationships/image" Target="../media/image253.jpg"/><Relationship Id="rId4" Type="http://schemas.openxmlformats.org/officeDocument/2006/relationships/image" Target="../media/image254.jpg"/><Relationship Id="rId5" Type="http://schemas.openxmlformats.org/officeDocument/2006/relationships/image" Target="../media/image255.jpg"/><Relationship Id="rId6" Type="http://schemas.openxmlformats.org/officeDocument/2006/relationships/image" Target="../media/image256.jpg"/><Relationship Id="rId7" Type="http://schemas.openxmlformats.org/officeDocument/2006/relationships/image" Target="../media/image257.png"/><Relationship Id="rId8" Type="http://schemas.openxmlformats.org/officeDocument/2006/relationships/image" Target="../media/image258.png"/><Relationship Id="rId9" Type="http://schemas.openxmlformats.org/officeDocument/2006/relationships/image" Target="../media/image259.png"/><Relationship Id="rId10" Type="http://schemas.openxmlformats.org/officeDocument/2006/relationships/image" Target="../media/image260.jpg"/><Relationship Id="rId11" Type="http://schemas.openxmlformats.org/officeDocument/2006/relationships/image" Target="../media/image261.jpg"/><Relationship Id="rId12" Type="http://schemas.openxmlformats.org/officeDocument/2006/relationships/image" Target="../media/image262.png"/></Relationships>
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3.png"/><Relationship Id="rId3" Type="http://schemas.openxmlformats.org/officeDocument/2006/relationships/image" Target="../media/image264.jpg"/><Relationship Id="rId4" Type="http://schemas.openxmlformats.org/officeDocument/2006/relationships/image" Target="../media/image265.png"/><Relationship Id="rId5" Type="http://schemas.openxmlformats.org/officeDocument/2006/relationships/image" Target="../media/image266.png"/><Relationship Id="rId6" Type="http://schemas.openxmlformats.org/officeDocument/2006/relationships/image" Target="../media/image267.png"/></Relationships>
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8.png"/><Relationship Id="rId3" Type="http://schemas.openxmlformats.org/officeDocument/2006/relationships/image" Target="../media/image269.jpg"/><Relationship Id="rId4" Type="http://schemas.openxmlformats.org/officeDocument/2006/relationships/image" Target="../media/image270.png"/><Relationship Id="rId5" Type="http://schemas.openxmlformats.org/officeDocument/2006/relationships/image" Target="../media/image271.png"/><Relationship Id="rId6" Type="http://schemas.openxmlformats.org/officeDocument/2006/relationships/image" Target="../media/image272.png"/><Relationship Id="rId7" Type="http://schemas.openxmlformats.org/officeDocument/2006/relationships/image" Target="../media/image273.png"/><Relationship Id="rId8" Type="http://schemas.openxmlformats.org/officeDocument/2006/relationships/image" Target="../media/image274.png"/></Relationships>
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5.png"/><Relationship Id="rId3" Type="http://schemas.openxmlformats.org/officeDocument/2006/relationships/image" Target="../media/image276.jpg"/><Relationship Id="rId4" Type="http://schemas.openxmlformats.org/officeDocument/2006/relationships/image" Target="../media/image277.png"/><Relationship Id="rId5" Type="http://schemas.openxmlformats.org/officeDocument/2006/relationships/image" Target="../media/image278.png"/><Relationship Id="rId6" Type="http://schemas.openxmlformats.org/officeDocument/2006/relationships/image" Target="../media/image279.png"/></Relationships>
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0.png"/><Relationship Id="rId3" Type="http://schemas.openxmlformats.org/officeDocument/2006/relationships/image" Target="../media/image281.jpg"/><Relationship Id="rId4" Type="http://schemas.openxmlformats.org/officeDocument/2006/relationships/image" Target="../media/image282.png"/><Relationship Id="rId5" Type="http://schemas.openxmlformats.org/officeDocument/2006/relationships/image" Target="../media/image283.png"/><Relationship Id="rId6" Type="http://schemas.openxmlformats.org/officeDocument/2006/relationships/image" Target="../media/image284.png"/><Relationship Id="rId7" Type="http://schemas.openxmlformats.org/officeDocument/2006/relationships/image" Target="../media/image285.png"/><Relationship Id="rId8" Type="http://schemas.openxmlformats.org/officeDocument/2006/relationships/image" Target="../media/image286.png"/></Relationships>
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7.png"/><Relationship Id="rId3" Type="http://schemas.openxmlformats.org/officeDocument/2006/relationships/image" Target="../media/image288.jpg"/><Relationship Id="rId4" Type="http://schemas.openxmlformats.org/officeDocument/2006/relationships/image" Target="../media/image289.png"/><Relationship Id="rId5" Type="http://schemas.openxmlformats.org/officeDocument/2006/relationships/image" Target="../media/image290.png"/><Relationship Id="rId6" Type="http://schemas.openxmlformats.org/officeDocument/2006/relationships/image" Target="../media/image291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jp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/Relationships>
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2.png"/><Relationship Id="rId3" Type="http://schemas.openxmlformats.org/officeDocument/2006/relationships/image" Target="../media/image293.jpg"/><Relationship Id="rId4" Type="http://schemas.openxmlformats.org/officeDocument/2006/relationships/image" Target="../media/image294.png"/><Relationship Id="rId5" Type="http://schemas.openxmlformats.org/officeDocument/2006/relationships/image" Target="../media/image295.png"/><Relationship Id="rId6" Type="http://schemas.openxmlformats.org/officeDocument/2006/relationships/image" Target="../media/image296.png"/></Relationships>
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7.png"/><Relationship Id="rId3" Type="http://schemas.openxmlformats.org/officeDocument/2006/relationships/image" Target="../media/image298.jpg"/><Relationship Id="rId4" Type="http://schemas.openxmlformats.org/officeDocument/2006/relationships/image" Target="../media/image299.png"/><Relationship Id="rId5" Type="http://schemas.openxmlformats.org/officeDocument/2006/relationships/image" Target="../media/image300.png"/><Relationship Id="rId6" Type="http://schemas.openxmlformats.org/officeDocument/2006/relationships/image" Target="../media/image301.png"/></Relationships>
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2.png"/><Relationship Id="rId3" Type="http://schemas.openxmlformats.org/officeDocument/2006/relationships/image" Target="../media/image303.jpg"/><Relationship Id="rId4" Type="http://schemas.openxmlformats.org/officeDocument/2006/relationships/image" Target="../media/image304.png"/><Relationship Id="rId5" Type="http://schemas.openxmlformats.org/officeDocument/2006/relationships/image" Target="../media/image305.png"/><Relationship Id="rId6" Type="http://schemas.openxmlformats.org/officeDocument/2006/relationships/image" Target="../media/image306.png"/><Relationship Id="rId7" Type="http://schemas.openxmlformats.org/officeDocument/2006/relationships/image" Target="../media/image307.png"/><Relationship Id="rId8" Type="http://schemas.openxmlformats.org/officeDocument/2006/relationships/image" Target="../media/image308.png"/></Relationships>
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9.png"/><Relationship Id="rId3" Type="http://schemas.openxmlformats.org/officeDocument/2006/relationships/image" Target="../media/image310.jpg"/><Relationship Id="rId4" Type="http://schemas.openxmlformats.org/officeDocument/2006/relationships/image" Target="../media/image311.png"/><Relationship Id="rId5" Type="http://schemas.openxmlformats.org/officeDocument/2006/relationships/image" Target="../media/image312.png"/><Relationship Id="rId6" Type="http://schemas.openxmlformats.org/officeDocument/2006/relationships/image" Target="../media/image313.png"/><Relationship Id="rId7" Type="http://schemas.openxmlformats.org/officeDocument/2006/relationships/image" Target="../media/image314.png"/><Relationship Id="rId8" Type="http://schemas.openxmlformats.org/officeDocument/2006/relationships/image" Target="../media/image315.png"/></Relationships>
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6.png"/><Relationship Id="rId3" Type="http://schemas.openxmlformats.org/officeDocument/2006/relationships/image" Target="../media/image317.jpg"/><Relationship Id="rId4" Type="http://schemas.openxmlformats.org/officeDocument/2006/relationships/image" Target="../media/image318.png"/><Relationship Id="rId5" Type="http://schemas.openxmlformats.org/officeDocument/2006/relationships/image" Target="../media/image319.png"/><Relationship Id="rId6" Type="http://schemas.openxmlformats.org/officeDocument/2006/relationships/image" Target="../media/image320.png"/><Relationship Id="rId7" Type="http://schemas.openxmlformats.org/officeDocument/2006/relationships/image" Target="../media/image321.png"/><Relationship Id="rId8" Type="http://schemas.openxmlformats.org/officeDocument/2006/relationships/image" Target="../media/image322.png"/></Relationships>
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3.png"/><Relationship Id="rId3" Type="http://schemas.openxmlformats.org/officeDocument/2006/relationships/image" Target="../media/image324.jpg"/><Relationship Id="rId4" Type="http://schemas.openxmlformats.org/officeDocument/2006/relationships/image" Target="../media/image325.png"/><Relationship Id="rId5" Type="http://schemas.openxmlformats.org/officeDocument/2006/relationships/image" Target="../media/image326.png"/><Relationship Id="rId6" Type="http://schemas.openxmlformats.org/officeDocument/2006/relationships/image" Target="../media/image327.png"/></Relationships>
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8.png"/><Relationship Id="rId3" Type="http://schemas.openxmlformats.org/officeDocument/2006/relationships/image" Target="../media/image329.jpg"/><Relationship Id="rId4" Type="http://schemas.openxmlformats.org/officeDocument/2006/relationships/image" Target="../media/image330.jpg"/><Relationship Id="rId5" Type="http://schemas.openxmlformats.org/officeDocument/2006/relationships/image" Target="../media/image331.png"/><Relationship Id="rId6" Type="http://schemas.openxmlformats.org/officeDocument/2006/relationships/image" Target="../media/image332.png"/><Relationship Id="rId7" Type="http://schemas.openxmlformats.org/officeDocument/2006/relationships/image" Target="../media/image333.png"/><Relationship Id="rId8" Type="http://schemas.openxmlformats.org/officeDocument/2006/relationships/image" Target="../media/image334.png"/><Relationship Id="rId9" Type="http://schemas.openxmlformats.org/officeDocument/2006/relationships/image" Target="../media/image335.jpg"/><Relationship Id="rId10" Type="http://schemas.openxmlformats.org/officeDocument/2006/relationships/image" Target="../media/image336.jpg"/><Relationship Id="rId11" Type="http://schemas.openxmlformats.org/officeDocument/2006/relationships/image" Target="../media/image337.jpg"/><Relationship Id="rId12" Type="http://schemas.openxmlformats.org/officeDocument/2006/relationships/image" Target="../media/image338.jpg"/></Relationships>
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9.png"/><Relationship Id="rId3" Type="http://schemas.openxmlformats.org/officeDocument/2006/relationships/image" Target="../media/image340.jpg"/><Relationship Id="rId4" Type="http://schemas.openxmlformats.org/officeDocument/2006/relationships/image" Target="../media/image341.png"/><Relationship Id="rId5" Type="http://schemas.openxmlformats.org/officeDocument/2006/relationships/image" Target="../media/image342.png"/><Relationship Id="rId6" Type="http://schemas.openxmlformats.org/officeDocument/2006/relationships/image" Target="../media/image343.png"/><Relationship Id="rId7" Type="http://schemas.openxmlformats.org/officeDocument/2006/relationships/image" Target="../media/image344.png"/><Relationship Id="rId8" Type="http://schemas.openxmlformats.org/officeDocument/2006/relationships/image" Target="../media/image345.png"/></Relationships>
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6.png"/><Relationship Id="rId3" Type="http://schemas.openxmlformats.org/officeDocument/2006/relationships/image" Target="../media/image347.jpg"/><Relationship Id="rId4" Type="http://schemas.openxmlformats.org/officeDocument/2006/relationships/image" Target="../media/image348.png"/><Relationship Id="rId5" Type="http://schemas.openxmlformats.org/officeDocument/2006/relationships/image" Target="../media/image349.png"/><Relationship Id="rId6" Type="http://schemas.openxmlformats.org/officeDocument/2006/relationships/image" Target="../media/image350.png"/><Relationship Id="rId7" Type="http://schemas.openxmlformats.org/officeDocument/2006/relationships/image" Target="../media/image351.png"/><Relationship Id="rId8" Type="http://schemas.openxmlformats.org/officeDocument/2006/relationships/image" Target="../media/image352.png"/></Relationships>
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3.png"/><Relationship Id="rId3" Type="http://schemas.openxmlformats.org/officeDocument/2006/relationships/image" Target="../media/image354.jpg"/><Relationship Id="rId4" Type="http://schemas.openxmlformats.org/officeDocument/2006/relationships/image" Target="../media/image355.png"/><Relationship Id="rId5" Type="http://schemas.openxmlformats.org/officeDocument/2006/relationships/image" Target="../media/image356.png"/><Relationship Id="rId6" Type="http://schemas.openxmlformats.org/officeDocument/2006/relationships/image" Target="../media/image357.png"/><Relationship Id="rId7" Type="http://schemas.openxmlformats.org/officeDocument/2006/relationships/image" Target="../media/image358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3" Type="http://schemas.openxmlformats.org/officeDocument/2006/relationships/image" Target="../media/image28.jp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/Relationships>
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9.png"/><Relationship Id="rId3" Type="http://schemas.openxmlformats.org/officeDocument/2006/relationships/image" Target="../media/image360.jpg"/><Relationship Id="rId4" Type="http://schemas.openxmlformats.org/officeDocument/2006/relationships/image" Target="../media/image361.png"/><Relationship Id="rId5" Type="http://schemas.openxmlformats.org/officeDocument/2006/relationships/image" Target="../media/image362.png"/><Relationship Id="rId6" Type="http://schemas.openxmlformats.org/officeDocument/2006/relationships/image" Target="../media/image363.png"/><Relationship Id="rId7" Type="http://schemas.openxmlformats.org/officeDocument/2006/relationships/image" Target="../media/image364.png"/></Relationships>
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5.png"/><Relationship Id="rId3" Type="http://schemas.openxmlformats.org/officeDocument/2006/relationships/image" Target="../media/image366.jpg"/><Relationship Id="rId4" Type="http://schemas.openxmlformats.org/officeDocument/2006/relationships/image" Target="../media/image367.png"/><Relationship Id="rId5" Type="http://schemas.openxmlformats.org/officeDocument/2006/relationships/image" Target="../media/image368.png"/><Relationship Id="rId6" Type="http://schemas.openxmlformats.org/officeDocument/2006/relationships/image" Target="../media/image369.png"/><Relationship Id="rId7" Type="http://schemas.openxmlformats.org/officeDocument/2006/relationships/image" Target="../media/image370.png"/></Relationships>
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1.png"/><Relationship Id="rId3" Type="http://schemas.openxmlformats.org/officeDocument/2006/relationships/image" Target="../media/image372.jpg"/><Relationship Id="rId4" Type="http://schemas.openxmlformats.org/officeDocument/2006/relationships/image" Target="../media/image373.jpg"/><Relationship Id="rId5" Type="http://schemas.openxmlformats.org/officeDocument/2006/relationships/image" Target="../media/image374.png"/><Relationship Id="rId6" Type="http://schemas.openxmlformats.org/officeDocument/2006/relationships/image" Target="../media/image375.png"/><Relationship Id="rId7" Type="http://schemas.openxmlformats.org/officeDocument/2006/relationships/image" Target="../media/image376.png"/></Relationships>
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7.png"/><Relationship Id="rId3" Type="http://schemas.openxmlformats.org/officeDocument/2006/relationships/image" Target="../media/image378.jpg"/><Relationship Id="rId4" Type="http://schemas.openxmlformats.org/officeDocument/2006/relationships/image" Target="../media/image379.jpg"/><Relationship Id="rId5" Type="http://schemas.openxmlformats.org/officeDocument/2006/relationships/image" Target="../media/image380.png"/><Relationship Id="rId6" Type="http://schemas.openxmlformats.org/officeDocument/2006/relationships/image" Target="../media/image381.png"/><Relationship Id="rId7" Type="http://schemas.openxmlformats.org/officeDocument/2006/relationships/image" Target="../media/image382.png"/><Relationship Id="rId8" Type="http://schemas.openxmlformats.org/officeDocument/2006/relationships/image" Target="../media/image383.jpg"/><Relationship Id="rId9" Type="http://schemas.openxmlformats.org/officeDocument/2006/relationships/image" Target="../media/image384.jpg"/></Relationships>
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5.png"/><Relationship Id="rId3" Type="http://schemas.openxmlformats.org/officeDocument/2006/relationships/image" Target="../media/image386.jpg"/><Relationship Id="rId4" Type="http://schemas.openxmlformats.org/officeDocument/2006/relationships/image" Target="../media/image387.jpg"/><Relationship Id="rId5" Type="http://schemas.openxmlformats.org/officeDocument/2006/relationships/image" Target="../media/image388.png"/><Relationship Id="rId6" Type="http://schemas.openxmlformats.org/officeDocument/2006/relationships/image" Target="../media/image389.png"/><Relationship Id="rId7" Type="http://schemas.openxmlformats.org/officeDocument/2006/relationships/image" Target="../media/image390.png"/></Relationships>
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1.png"/><Relationship Id="rId3" Type="http://schemas.openxmlformats.org/officeDocument/2006/relationships/image" Target="../media/image392.jpg"/><Relationship Id="rId4" Type="http://schemas.openxmlformats.org/officeDocument/2006/relationships/image" Target="../media/image393.jpg"/><Relationship Id="rId5" Type="http://schemas.openxmlformats.org/officeDocument/2006/relationships/image" Target="../media/image394.png"/><Relationship Id="rId6" Type="http://schemas.openxmlformats.org/officeDocument/2006/relationships/image" Target="../media/image395.png"/><Relationship Id="rId7" Type="http://schemas.openxmlformats.org/officeDocument/2006/relationships/image" Target="../media/image396.png"/></Relationships>
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7.png"/><Relationship Id="rId3" Type="http://schemas.openxmlformats.org/officeDocument/2006/relationships/image" Target="../media/image398.jpg"/><Relationship Id="rId4" Type="http://schemas.openxmlformats.org/officeDocument/2006/relationships/image" Target="../media/image399.jpg"/><Relationship Id="rId5" Type="http://schemas.openxmlformats.org/officeDocument/2006/relationships/image" Target="../media/image400.png"/><Relationship Id="rId6" Type="http://schemas.openxmlformats.org/officeDocument/2006/relationships/image" Target="../media/image401.png"/><Relationship Id="rId7" Type="http://schemas.openxmlformats.org/officeDocument/2006/relationships/image" Target="../media/image402.png"/></Relationships>
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3.png"/><Relationship Id="rId3" Type="http://schemas.openxmlformats.org/officeDocument/2006/relationships/image" Target="../media/image404.jpg"/><Relationship Id="rId4" Type="http://schemas.openxmlformats.org/officeDocument/2006/relationships/image" Target="../media/image405.png"/><Relationship Id="rId5" Type="http://schemas.openxmlformats.org/officeDocument/2006/relationships/image" Target="../media/image406.png"/><Relationship Id="rId6" Type="http://schemas.openxmlformats.org/officeDocument/2006/relationships/image" Target="../media/image407.png"/></Relationships>
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8.png"/><Relationship Id="rId3" Type="http://schemas.openxmlformats.org/officeDocument/2006/relationships/image" Target="../media/image409.jpg"/><Relationship Id="rId4" Type="http://schemas.openxmlformats.org/officeDocument/2006/relationships/image" Target="../media/image410.jpg"/><Relationship Id="rId5" Type="http://schemas.openxmlformats.org/officeDocument/2006/relationships/image" Target="../media/image411.jpg"/><Relationship Id="rId6" Type="http://schemas.openxmlformats.org/officeDocument/2006/relationships/image" Target="../media/image412.png"/><Relationship Id="rId7" Type="http://schemas.openxmlformats.org/officeDocument/2006/relationships/image" Target="../media/image413.jpg"/><Relationship Id="rId8" Type="http://schemas.openxmlformats.org/officeDocument/2006/relationships/image" Target="../media/image414.jpg"/><Relationship Id="rId9" Type="http://schemas.openxmlformats.org/officeDocument/2006/relationships/image" Target="../media/image415.png"/><Relationship Id="rId10" Type="http://schemas.openxmlformats.org/officeDocument/2006/relationships/image" Target="../media/image416.png"/><Relationship Id="rId11" Type="http://schemas.openxmlformats.org/officeDocument/2006/relationships/image" Target="../media/image417.png"/><Relationship Id="rId12" Type="http://schemas.openxmlformats.org/officeDocument/2006/relationships/image" Target="../media/image418.png"/><Relationship Id="rId13" Type="http://schemas.openxmlformats.org/officeDocument/2006/relationships/image" Target="../media/image419.jpg"/><Relationship Id="rId14" Type="http://schemas.openxmlformats.org/officeDocument/2006/relationships/image" Target="../media/image420.jpg"/><Relationship Id="rId15" Type="http://schemas.openxmlformats.org/officeDocument/2006/relationships/image" Target="../media/image421.jpg"/><Relationship Id="rId16" Type="http://schemas.openxmlformats.org/officeDocument/2006/relationships/image" Target="../media/image422.png"/></Relationships>
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3.png"/><Relationship Id="rId3" Type="http://schemas.openxmlformats.org/officeDocument/2006/relationships/image" Target="../media/image424.jpg"/><Relationship Id="rId4" Type="http://schemas.openxmlformats.org/officeDocument/2006/relationships/image" Target="../media/image425.jpg"/><Relationship Id="rId5" Type="http://schemas.openxmlformats.org/officeDocument/2006/relationships/image" Target="../media/image426.jpg"/><Relationship Id="rId6" Type="http://schemas.openxmlformats.org/officeDocument/2006/relationships/image" Target="../media/image427.png"/><Relationship Id="rId7" Type="http://schemas.openxmlformats.org/officeDocument/2006/relationships/image" Target="../media/image428.png"/><Relationship Id="rId8" Type="http://schemas.openxmlformats.org/officeDocument/2006/relationships/image" Target="../media/image429.png"/><Relationship Id="rId9" Type="http://schemas.openxmlformats.org/officeDocument/2006/relationships/image" Target="../media/image430.png"/><Relationship Id="rId10" Type="http://schemas.openxmlformats.org/officeDocument/2006/relationships/image" Target="../media/image431.jpg"/><Relationship Id="rId11" Type="http://schemas.openxmlformats.org/officeDocument/2006/relationships/image" Target="../media/image432.jpg"/><Relationship Id="rId12" Type="http://schemas.openxmlformats.org/officeDocument/2006/relationships/image" Target="../media/image433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3" Type="http://schemas.openxmlformats.org/officeDocument/2006/relationships/image" Target="../media/image33.jp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/Relationships>
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4.png"/><Relationship Id="rId3" Type="http://schemas.openxmlformats.org/officeDocument/2006/relationships/image" Target="../media/image435.jpg"/><Relationship Id="rId4" Type="http://schemas.openxmlformats.org/officeDocument/2006/relationships/image" Target="../media/image436.jpg"/><Relationship Id="rId5" Type="http://schemas.openxmlformats.org/officeDocument/2006/relationships/image" Target="../media/image437.jpg"/><Relationship Id="rId6" Type="http://schemas.openxmlformats.org/officeDocument/2006/relationships/image" Target="../media/image438.jpg"/><Relationship Id="rId7" Type="http://schemas.openxmlformats.org/officeDocument/2006/relationships/image" Target="../media/image439.jpg"/><Relationship Id="rId8" Type="http://schemas.openxmlformats.org/officeDocument/2006/relationships/image" Target="../media/image440.jpg"/><Relationship Id="rId9" Type="http://schemas.openxmlformats.org/officeDocument/2006/relationships/image" Target="../media/image441.png"/><Relationship Id="rId10" Type="http://schemas.openxmlformats.org/officeDocument/2006/relationships/image" Target="../media/image442.png"/><Relationship Id="rId11" Type="http://schemas.openxmlformats.org/officeDocument/2006/relationships/image" Target="../media/image443.png"/><Relationship Id="rId12" Type="http://schemas.openxmlformats.org/officeDocument/2006/relationships/image" Target="../media/image444.jpg"/><Relationship Id="rId13" Type="http://schemas.openxmlformats.org/officeDocument/2006/relationships/image" Target="../media/image445.jpg"/><Relationship Id="rId14" Type="http://schemas.openxmlformats.org/officeDocument/2006/relationships/image" Target="../media/image446.jpg"/><Relationship Id="rId15" Type="http://schemas.openxmlformats.org/officeDocument/2006/relationships/image" Target="../media/image447.jpg"/><Relationship Id="rId16" Type="http://schemas.openxmlformats.org/officeDocument/2006/relationships/image" Target="../media/image448.jpg"/></Relationships>
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9.png"/><Relationship Id="rId3" Type="http://schemas.openxmlformats.org/officeDocument/2006/relationships/image" Target="../media/image450.jpg"/><Relationship Id="rId4" Type="http://schemas.openxmlformats.org/officeDocument/2006/relationships/image" Target="../media/image451.png"/><Relationship Id="rId5" Type="http://schemas.openxmlformats.org/officeDocument/2006/relationships/image" Target="../media/image452.png"/><Relationship Id="rId6" Type="http://schemas.openxmlformats.org/officeDocument/2006/relationships/image" Target="../media/image453.png"/></Relationships>
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4.png"/><Relationship Id="rId3" Type="http://schemas.openxmlformats.org/officeDocument/2006/relationships/image" Target="../media/image455.jpg"/><Relationship Id="rId4" Type="http://schemas.openxmlformats.org/officeDocument/2006/relationships/image" Target="../media/image456.png"/><Relationship Id="rId5" Type="http://schemas.openxmlformats.org/officeDocument/2006/relationships/image" Target="../media/image457.png"/><Relationship Id="rId6" Type="http://schemas.openxmlformats.org/officeDocument/2006/relationships/image" Target="../media/image458.png"/></Relationships>
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9.png"/><Relationship Id="rId3" Type="http://schemas.openxmlformats.org/officeDocument/2006/relationships/image" Target="../media/image460.jpg"/><Relationship Id="rId4" Type="http://schemas.openxmlformats.org/officeDocument/2006/relationships/image" Target="../media/image461.jpg"/><Relationship Id="rId5" Type="http://schemas.openxmlformats.org/officeDocument/2006/relationships/image" Target="../media/image462.png"/><Relationship Id="rId6" Type="http://schemas.openxmlformats.org/officeDocument/2006/relationships/image" Target="../media/image463.png"/><Relationship Id="rId7" Type="http://schemas.openxmlformats.org/officeDocument/2006/relationships/image" Target="../media/image464.png"/></Relationships>
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5.png"/><Relationship Id="rId3" Type="http://schemas.openxmlformats.org/officeDocument/2006/relationships/image" Target="../media/image466.jpg"/><Relationship Id="rId4" Type="http://schemas.openxmlformats.org/officeDocument/2006/relationships/image" Target="../media/image467.jpg"/><Relationship Id="rId5" Type="http://schemas.openxmlformats.org/officeDocument/2006/relationships/image" Target="../media/image468.png"/><Relationship Id="rId6" Type="http://schemas.openxmlformats.org/officeDocument/2006/relationships/image" Target="../media/image469.png"/><Relationship Id="rId7" Type="http://schemas.openxmlformats.org/officeDocument/2006/relationships/image" Target="../media/image470.png"/></Relationships>
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1.png"/><Relationship Id="rId3" Type="http://schemas.openxmlformats.org/officeDocument/2006/relationships/image" Target="../media/image472.jpg"/><Relationship Id="rId4" Type="http://schemas.openxmlformats.org/officeDocument/2006/relationships/image" Target="../media/image473.png"/><Relationship Id="rId5" Type="http://schemas.openxmlformats.org/officeDocument/2006/relationships/image" Target="../media/image474.png"/><Relationship Id="rId6" Type="http://schemas.openxmlformats.org/officeDocument/2006/relationships/image" Target="../media/image475.png"/><Relationship Id="rId7" Type="http://schemas.openxmlformats.org/officeDocument/2006/relationships/image" Target="../media/image476.png"/><Relationship Id="rId8" Type="http://schemas.openxmlformats.org/officeDocument/2006/relationships/image" Target="../media/image477.png"/><Relationship Id="rId9" Type="http://schemas.openxmlformats.org/officeDocument/2006/relationships/image" Target="../media/image478.png"/><Relationship Id="rId10" Type="http://schemas.openxmlformats.org/officeDocument/2006/relationships/image" Target="../media/image479.png"/><Relationship Id="rId11" Type="http://schemas.openxmlformats.org/officeDocument/2006/relationships/image" Target="../media/image480.png"/><Relationship Id="rId12" Type="http://schemas.openxmlformats.org/officeDocument/2006/relationships/image" Target="../media/image481.png"/><Relationship Id="rId13" Type="http://schemas.openxmlformats.org/officeDocument/2006/relationships/image" Target="../media/image482.png"/><Relationship Id="rId14" Type="http://schemas.openxmlformats.org/officeDocument/2006/relationships/image" Target="../media/image483.png"/><Relationship Id="rId15" Type="http://schemas.openxmlformats.org/officeDocument/2006/relationships/image" Target="../media/image484.png"/><Relationship Id="rId16" Type="http://schemas.openxmlformats.org/officeDocument/2006/relationships/image" Target="../media/image485.png"/><Relationship Id="rId17" Type="http://schemas.openxmlformats.org/officeDocument/2006/relationships/image" Target="../media/image486.png"/><Relationship Id="rId18" Type="http://schemas.openxmlformats.org/officeDocument/2006/relationships/image" Target="../media/image487.png"/><Relationship Id="rId19" Type="http://schemas.openxmlformats.org/officeDocument/2006/relationships/image" Target="../media/image488.png"/></Relationships>
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9.png"/><Relationship Id="rId3" Type="http://schemas.openxmlformats.org/officeDocument/2006/relationships/image" Target="../media/image490.jpg"/><Relationship Id="rId4" Type="http://schemas.openxmlformats.org/officeDocument/2006/relationships/image" Target="../media/image491.jpg"/><Relationship Id="rId5" Type="http://schemas.openxmlformats.org/officeDocument/2006/relationships/image" Target="../media/image492.png"/><Relationship Id="rId6" Type="http://schemas.openxmlformats.org/officeDocument/2006/relationships/image" Target="../media/image493.png"/><Relationship Id="rId7" Type="http://schemas.openxmlformats.org/officeDocument/2006/relationships/image" Target="../media/image494.png"/><Relationship Id="rId8" Type="http://schemas.openxmlformats.org/officeDocument/2006/relationships/image" Target="../media/image495.jpg"/></Relationships>
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6.png"/><Relationship Id="rId3" Type="http://schemas.openxmlformats.org/officeDocument/2006/relationships/image" Target="../media/image497.jpg"/><Relationship Id="rId4" Type="http://schemas.openxmlformats.org/officeDocument/2006/relationships/image" Target="../media/image498.png"/><Relationship Id="rId5" Type="http://schemas.openxmlformats.org/officeDocument/2006/relationships/image" Target="../media/image499.png"/><Relationship Id="rId6" Type="http://schemas.openxmlformats.org/officeDocument/2006/relationships/image" Target="../media/image500.png"/></Relationships>
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1.png"/><Relationship Id="rId3" Type="http://schemas.openxmlformats.org/officeDocument/2006/relationships/image" Target="../media/image502.jpg"/><Relationship Id="rId4" Type="http://schemas.openxmlformats.org/officeDocument/2006/relationships/image" Target="../media/image503.jpg"/><Relationship Id="rId5" Type="http://schemas.openxmlformats.org/officeDocument/2006/relationships/image" Target="../media/image504.jpg"/><Relationship Id="rId6" Type="http://schemas.openxmlformats.org/officeDocument/2006/relationships/image" Target="../media/image505.png"/><Relationship Id="rId7" Type="http://schemas.openxmlformats.org/officeDocument/2006/relationships/image" Target="../media/image506.png"/><Relationship Id="rId8" Type="http://schemas.openxmlformats.org/officeDocument/2006/relationships/image" Target="../media/image507.png"/><Relationship Id="rId9" Type="http://schemas.openxmlformats.org/officeDocument/2006/relationships/image" Target="../media/image508.jpg"/></Relationships>
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9.png"/><Relationship Id="rId3" Type="http://schemas.openxmlformats.org/officeDocument/2006/relationships/image" Target="../media/image510.jpg"/><Relationship Id="rId4" Type="http://schemas.openxmlformats.org/officeDocument/2006/relationships/image" Target="../media/image511.jpg"/><Relationship Id="rId5" Type="http://schemas.openxmlformats.org/officeDocument/2006/relationships/image" Target="../media/image512.png"/><Relationship Id="rId6" Type="http://schemas.openxmlformats.org/officeDocument/2006/relationships/image" Target="../media/image513.png"/><Relationship Id="rId7" Type="http://schemas.openxmlformats.org/officeDocument/2006/relationships/image" Target="../media/image514.png"/><Relationship Id="rId8" Type="http://schemas.openxmlformats.org/officeDocument/2006/relationships/image" Target="../media/image515.jpg"/><Relationship Id="rId9" Type="http://schemas.openxmlformats.org/officeDocument/2006/relationships/image" Target="../media/image516.jpg"/><Relationship Id="rId10" Type="http://schemas.openxmlformats.org/officeDocument/2006/relationships/image" Target="../media/image517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
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8.png"/><Relationship Id="rId3" Type="http://schemas.openxmlformats.org/officeDocument/2006/relationships/image" Target="../media/image519.jpg"/><Relationship Id="rId4" Type="http://schemas.openxmlformats.org/officeDocument/2006/relationships/image" Target="../media/image520.png"/><Relationship Id="rId5" Type="http://schemas.openxmlformats.org/officeDocument/2006/relationships/image" Target="../media/image521.png"/><Relationship Id="rId6" Type="http://schemas.openxmlformats.org/officeDocument/2006/relationships/image" Target="../media/image522.png"/></Relationships>
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3.png"/><Relationship Id="rId3" Type="http://schemas.openxmlformats.org/officeDocument/2006/relationships/image" Target="../media/image524.jpg"/><Relationship Id="rId4" Type="http://schemas.openxmlformats.org/officeDocument/2006/relationships/image" Target="../media/image525.png"/><Relationship Id="rId5" Type="http://schemas.openxmlformats.org/officeDocument/2006/relationships/image" Target="../media/image526.png"/><Relationship Id="rId6" Type="http://schemas.openxmlformats.org/officeDocument/2006/relationships/image" Target="../media/image527.png"/></Relationships>
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8.png"/><Relationship Id="rId3" Type="http://schemas.openxmlformats.org/officeDocument/2006/relationships/image" Target="../media/image529.jpg"/><Relationship Id="rId4" Type="http://schemas.openxmlformats.org/officeDocument/2006/relationships/image" Target="../media/image530.png"/><Relationship Id="rId5" Type="http://schemas.openxmlformats.org/officeDocument/2006/relationships/image" Target="../media/image531.png"/><Relationship Id="rId6" Type="http://schemas.openxmlformats.org/officeDocument/2006/relationships/image" Target="../media/image532.png"/></Relationships>
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3.png"/><Relationship Id="rId3" Type="http://schemas.openxmlformats.org/officeDocument/2006/relationships/image" Target="../media/image534.jpg"/><Relationship Id="rId4" Type="http://schemas.openxmlformats.org/officeDocument/2006/relationships/image" Target="../media/image535.png"/><Relationship Id="rId5" Type="http://schemas.openxmlformats.org/officeDocument/2006/relationships/image" Target="../media/image536.png"/><Relationship Id="rId6" Type="http://schemas.openxmlformats.org/officeDocument/2006/relationships/image" Target="../media/image537.png"/></Relationships>
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8.png"/><Relationship Id="rId3" Type="http://schemas.openxmlformats.org/officeDocument/2006/relationships/image" Target="../media/image539.jpg"/><Relationship Id="rId4" Type="http://schemas.openxmlformats.org/officeDocument/2006/relationships/image" Target="../media/image540.png"/><Relationship Id="rId5" Type="http://schemas.openxmlformats.org/officeDocument/2006/relationships/image" Target="../media/image541.png"/><Relationship Id="rId6" Type="http://schemas.openxmlformats.org/officeDocument/2006/relationships/image" Target="../media/image542.png"/><Relationship Id="rId7" Type="http://schemas.openxmlformats.org/officeDocument/2006/relationships/image" Target="../media/image543.png"/><Relationship Id="rId8" Type="http://schemas.openxmlformats.org/officeDocument/2006/relationships/image" Target="../media/image544.png"/><Relationship Id="rId9" Type="http://schemas.openxmlformats.org/officeDocument/2006/relationships/image" Target="../media/image545.jpg"/><Relationship Id="rId10" Type="http://schemas.openxmlformats.org/officeDocument/2006/relationships/image" Target="../media/image546.jpg"/></Relationships>
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7.png"/><Relationship Id="rId3" Type="http://schemas.openxmlformats.org/officeDocument/2006/relationships/image" Target="../media/image548.jpg"/><Relationship Id="rId4" Type="http://schemas.openxmlformats.org/officeDocument/2006/relationships/image" Target="../media/image549.png"/><Relationship Id="rId5" Type="http://schemas.openxmlformats.org/officeDocument/2006/relationships/image" Target="../media/image550.png"/><Relationship Id="rId6" Type="http://schemas.openxmlformats.org/officeDocument/2006/relationships/image" Target="../media/image551.png"/></Relationships>
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2.png"/><Relationship Id="rId3" Type="http://schemas.openxmlformats.org/officeDocument/2006/relationships/image" Target="../media/image553.jpg"/><Relationship Id="rId4" Type="http://schemas.openxmlformats.org/officeDocument/2006/relationships/image" Target="../media/image554.jpg"/><Relationship Id="rId5" Type="http://schemas.openxmlformats.org/officeDocument/2006/relationships/image" Target="../media/image555.png"/><Relationship Id="rId6" Type="http://schemas.openxmlformats.org/officeDocument/2006/relationships/image" Target="../media/image556.png"/><Relationship Id="rId7" Type="http://schemas.openxmlformats.org/officeDocument/2006/relationships/image" Target="../media/image557.png"/><Relationship Id="rId8" Type="http://schemas.openxmlformats.org/officeDocument/2006/relationships/image" Target="../media/image558.jpg"/></Relationships>
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9.png"/><Relationship Id="rId3" Type="http://schemas.openxmlformats.org/officeDocument/2006/relationships/image" Target="../media/image560.jpg"/><Relationship Id="rId4" Type="http://schemas.openxmlformats.org/officeDocument/2006/relationships/image" Target="../media/image561.png"/><Relationship Id="rId5" Type="http://schemas.openxmlformats.org/officeDocument/2006/relationships/image" Target="../media/image562.png"/><Relationship Id="rId6" Type="http://schemas.openxmlformats.org/officeDocument/2006/relationships/image" Target="../media/image563.png"/><Relationship Id="rId7" Type="http://schemas.openxmlformats.org/officeDocument/2006/relationships/image" Target="../media/image564.png"/><Relationship Id="rId8" Type="http://schemas.openxmlformats.org/officeDocument/2006/relationships/image" Target="../media/image565.png"/><Relationship Id="rId9" Type="http://schemas.openxmlformats.org/officeDocument/2006/relationships/image" Target="../media/image566.png"/><Relationship Id="rId10" Type="http://schemas.openxmlformats.org/officeDocument/2006/relationships/image" Target="../media/image567.png"/><Relationship Id="rId11" Type="http://schemas.openxmlformats.org/officeDocument/2006/relationships/image" Target="../media/image568.png"/><Relationship Id="rId12" Type="http://schemas.openxmlformats.org/officeDocument/2006/relationships/image" Target="../media/image569.png"/><Relationship Id="rId13" Type="http://schemas.openxmlformats.org/officeDocument/2006/relationships/image" Target="../media/image570.png"/><Relationship Id="rId14" Type="http://schemas.openxmlformats.org/officeDocument/2006/relationships/image" Target="../media/image571.png"/><Relationship Id="rId15" Type="http://schemas.openxmlformats.org/officeDocument/2006/relationships/image" Target="../media/image572.png"/><Relationship Id="rId16" Type="http://schemas.openxmlformats.org/officeDocument/2006/relationships/image" Target="../media/image573.png"/><Relationship Id="rId17" Type="http://schemas.openxmlformats.org/officeDocument/2006/relationships/image" Target="../media/image574.png"/><Relationship Id="rId18" Type="http://schemas.openxmlformats.org/officeDocument/2006/relationships/image" Target="../media/image575.png"/><Relationship Id="rId19" Type="http://schemas.openxmlformats.org/officeDocument/2006/relationships/image" Target="../media/image576.png"/><Relationship Id="rId20" Type="http://schemas.openxmlformats.org/officeDocument/2006/relationships/image" Target="../media/image577.png"/><Relationship Id="rId21" Type="http://schemas.openxmlformats.org/officeDocument/2006/relationships/image" Target="../media/image578.png"/><Relationship Id="rId22" Type="http://schemas.openxmlformats.org/officeDocument/2006/relationships/image" Target="../media/image579.png"/><Relationship Id="rId23" Type="http://schemas.openxmlformats.org/officeDocument/2006/relationships/image" Target="../media/image580.png"/><Relationship Id="rId24" Type="http://schemas.openxmlformats.org/officeDocument/2006/relationships/image" Target="../media/image581.png"/><Relationship Id="rId25" Type="http://schemas.openxmlformats.org/officeDocument/2006/relationships/image" Target="../media/image582.png"/><Relationship Id="rId26" Type="http://schemas.openxmlformats.org/officeDocument/2006/relationships/image" Target="../media/image583.png"/><Relationship Id="rId27" Type="http://schemas.openxmlformats.org/officeDocument/2006/relationships/image" Target="../media/image584.png"/><Relationship Id="rId28" Type="http://schemas.openxmlformats.org/officeDocument/2006/relationships/image" Target="../media/image585.png"/><Relationship Id="rId29" Type="http://schemas.openxmlformats.org/officeDocument/2006/relationships/image" Target="../media/image586.png"/><Relationship Id="rId30" Type="http://schemas.openxmlformats.org/officeDocument/2006/relationships/image" Target="../media/image587.png"/><Relationship Id="rId31" Type="http://schemas.openxmlformats.org/officeDocument/2006/relationships/image" Target="../media/image588.png"/><Relationship Id="rId32" Type="http://schemas.openxmlformats.org/officeDocument/2006/relationships/image" Target="../media/image589.png"/><Relationship Id="rId33" Type="http://schemas.openxmlformats.org/officeDocument/2006/relationships/image" Target="../media/image590.png"/><Relationship Id="rId34" Type="http://schemas.openxmlformats.org/officeDocument/2006/relationships/image" Target="../media/image591.png"/><Relationship Id="rId35" Type="http://schemas.openxmlformats.org/officeDocument/2006/relationships/image" Target="../media/image592.png"/><Relationship Id="rId36" Type="http://schemas.openxmlformats.org/officeDocument/2006/relationships/image" Target="../media/image593.png"/><Relationship Id="rId37" Type="http://schemas.openxmlformats.org/officeDocument/2006/relationships/image" Target="../media/image594.png"/><Relationship Id="rId38" Type="http://schemas.openxmlformats.org/officeDocument/2006/relationships/image" Target="../media/image595.png"/><Relationship Id="rId39" Type="http://schemas.openxmlformats.org/officeDocument/2006/relationships/image" Target="../media/image596.png"/><Relationship Id="rId40" Type="http://schemas.openxmlformats.org/officeDocument/2006/relationships/image" Target="../media/image597.png"/><Relationship Id="rId41" Type="http://schemas.openxmlformats.org/officeDocument/2006/relationships/image" Target="../media/image598.png"/><Relationship Id="rId42" Type="http://schemas.openxmlformats.org/officeDocument/2006/relationships/image" Target="../media/image599.png"/><Relationship Id="rId43" Type="http://schemas.openxmlformats.org/officeDocument/2006/relationships/image" Target="../media/image600.png"/><Relationship Id="rId44" Type="http://schemas.openxmlformats.org/officeDocument/2006/relationships/image" Target="../media/image601.png"/><Relationship Id="rId45" Type="http://schemas.openxmlformats.org/officeDocument/2006/relationships/image" Target="../media/image602.png"/><Relationship Id="rId46" Type="http://schemas.openxmlformats.org/officeDocument/2006/relationships/image" Target="../media/image603.png"/><Relationship Id="rId47" Type="http://schemas.openxmlformats.org/officeDocument/2006/relationships/image" Target="../media/image604.png"/><Relationship Id="rId48" Type="http://schemas.openxmlformats.org/officeDocument/2006/relationships/image" Target="../media/image605.png"/><Relationship Id="rId49" Type="http://schemas.openxmlformats.org/officeDocument/2006/relationships/image" Target="../media/image606.png"/><Relationship Id="rId50" Type="http://schemas.openxmlformats.org/officeDocument/2006/relationships/image" Target="../media/image607.png"/><Relationship Id="rId51" Type="http://schemas.openxmlformats.org/officeDocument/2006/relationships/image" Target="../media/image608.png"/><Relationship Id="rId52" Type="http://schemas.openxmlformats.org/officeDocument/2006/relationships/image" Target="../media/image609.png"/><Relationship Id="rId53" Type="http://schemas.openxmlformats.org/officeDocument/2006/relationships/image" Target="../media/image610.png"/><Relationship Id="rId54" Type="http://schemas.openxmlformats.org/officeDocument/2006/relationships/image" Target="../media/image611.png"/><Relationship Id="rId55" Type="http://schemas.openxmlformats.org/officeDocument/2006/relationships/image" Target="../media/image612.png"/><Relationship Id="rId56" Type="http://schemas.openxmlformats.org/officeDocument/2006/relationships/image" Target="../media/image613.png"/><Relationship Id="rId57" Type="http://schemas.openxmlformats.org/officeDocument/2006/relationships/image" Target="../media/image614.png"/><Relationship Id="rId58" Type="http://schemas.openxmlformats.org/officeDocument/2006/relationships/image" Target="../media/image615.png"/><Relationship Id="rId59" Type="http://schemas.openxmlformats.org/officeDocument/2006/relationships/image" Target="../media/image616.png"/><Relationship Id="rId60" Type="http://schemas.openxmlformats.org/officeDocument/2006/relationships/image" Target="../media/image617.png"/><Relationship Id="rId61" Type="http://schemas.openxmlformats.org/officeDocument/2006/relationships/image" Target="../media/image618.png"/><Relationship Id="rId62" Type="http://schemas.openxmlformats.org/officeDocument/2006/relationships/image" Target="../media/image619.png"/><Relationship Id="rId63" Type="http://schemas.openxmlformats.org/officeDocument/2006/relationships/image" Target="../media/image620.png"/><Relationship Id="rId64" Type="http://schemas.openxmlformats.org/officeDocument/2006/relationships/image" Target="../media/image621.png"/><Relationship Id="rId65" Type="http://schemas.openxmlformats.org/officeDocument/2006/relationships/image" Target="../media/image622.png"/><Relationship Id="rId66" Type="http://schemas.openxmlformats.org/officeDocument/2006/relationships/image" Target="../media/image623.png"/><Relationship Id="rId67" Type="http://schemas.openxmlformats.org/officeDocument/2006/relationships/image" Target="../media/image624.png"/><Relationship Id="rId68" Type="http://schemas.openxmlformats.org/officeDocument/2006/relationships/image" Target="../media/image625.png"/><Relationship Id="rId69" Type="http://schemas.openxmlformats.org/officeDocument/2006/relationships/image" Target="../media/image626.png"/><Relationship Id="rId70" Type="http://schemas.openxmlformats.org/officeDocument/2006/relationships/image" Target="../media/image627.png"/><Relationship Id="rId71" Type="http://schemas.openxmlformats.org/officeDocument/2006/relationships/image" Target="../media/image628.png"/><Relationship Id="rId72" Type="http://schemas.openxmlformats.org/officeDocument/2006/relationships/image" Target="../media/image629.png"/><Relationship Id="rId73" Type="http://schemas.openxmlformats.org/officeDocument/2006/relationships/image" Target="../media/image630.png"/><Relationship Id="rId74" Type="http://schemas.openxmlformats.org/officeDocument/2006/relationships/image" Target="../media/image631.png"/><Relationship Id="rId75" Type="http://schemas.openxmlformats.org/officeDocument/2006/relationships/image" Target="../media/image632.png"/><Relationship Id="rId76" Type="http://schemas.openxmlformats.org/officeDocument/2006/relationships/image" Target="../media/image633.png"/><Relationship Id="rId77" Type="http://schemas.openxmlformats.org/officeDocument/2006/relationships/image" Target="../media/image634.png"/><Relationship Id="rId78" Type="http://schemas.openxmlformats.org/officeDocument/2006/relationships/image" Target="../media/image635.png"/><Relationship Id="rId79" Type="http://schemas.openxmlformats.org/officeDocument/2006/relationships/image" Target="../media/image636.png"/><Relationship Id="rId80" Type="http://schemas.openxmlformats.org/officeDocument/2006/relationships/image" Target="../media/image637.png"/><Relationship Id="rId81" Type="http://schemas.openxmlformats.org/officeDocument/2006/relationships/image" Target="../media/image638.png"/><Relationship Id="rId82" Type="http://schemas.openxmlformats.org/officeDocument/2006/relationships/image" Target="../media/image639.png"/><Relationship Id="rId83" Type="http://schemas.openxmlformats.org/officeDocument/2006/relationships/image" Target="../media/image640.png"/><Relationship Id="rId84" Type="http://schemas.openxmlformats.org/officeDocument/2006/relationships/image" Target="../media/image641.png"/><Relationship Id="rId85" Type="http://schemas.openxmlformats.org/officeDocument/2006/relationships/image" Target="../media/image642.png"/><Relationship Id="rId86" Type="http://schemas.openxmlformats.org/officeDocument/2006/relationships/image" Target="../media/image643.png"/><Relationship Id="rId87" Type="http://schemas.openxmlformats.org/officeDocument/2006/relationships/image" Target="../media/image644.png"/><Relationship Id="rId88" Type="http://schemas.openxmlformats.org/officeDocument/2006/relationships/image" Target="../media/image645.png"/><Relationship Id="rId89" Type="http://schemas.openxmlformats.org/officeDocument/2006/relationships/image" Target="../media/image646.png"/><Relationship Id="rId90" Type="http://schemas.openxmlformats.org/officeDocument/2006/relationships/image" Target="../media/image647.png"/><Relationship Id="rId91" Type="http://schemas.openxmlformats.org/officeDocument/2006/relationships/image" Target="../media/image648.png"/><Relationship Id="rId92" Type="http://schemas.openxmlformats.org/officeDocument/2006/relationships/image" Target="../media/image649.png"/><Relationship Id="rId93" Type="http://schemas.openxmlformats.org/officeDocument/2006/relationships/image" Target="../media/image650.png"/><Relationship Id="rId94" Type="http://schemas.openxmlformats.org/officeDocument/2006/relationships/image" Target="../media/image651.png"/><Relationship Id="rId95" Type="http://schemas.openxmlformats.org/officeDocument/2006/relationships/image" Target="../media/image652.png"/><Relationship Id="rId96" Type="http://schemas.openxmlformats.org/officeDocument/2006/relationships/image" Target="../media/image653.png"/><Relationship Id="rId97" Type="http://schemas.openxmlformats.org/officeDocument/2006/relationships/image" Target="../media/image654.png"/><Relationship Id="rId98" Type="http://schemas.openxmlformats.org/officeDocument/2006/relationships/image" Target="../media/image655.png"/><Relationship Id="rId99" Type="http://schemas.openxmlformats.org/officeDocument/2006/relationships/image" Target="../media/image656.png"/><Relationship Id="rId100" Type="http://schemas.openxmlformats.org/officeDocument/2006/relationships/image" Target="../media/image657.png"/><Relationship Id="rId101" Type="http://schemas.openxmlformats.org/officeDocument/2006/relationships/image" Target="../media/image658.png"/><Relationship Id="rId102" Type="http://schemas.openxmlformats.org/officeDocument/2006/relationships/image" Target="../media/image659.png"/><Relationship Id="rId103" Type="http://schemas.openxmlformats.org/officeDocument/2006/relationships/image" Target="../media/image660.png"/><Relationship Id="rId104" Type="http://schemas.openxmlformats.org/officeDocument/2006/relationships/image" Target="../media/image661.png"/><Relationship Id="rId105" Type="http://schemas.openxmlformats.org/officeDocument/2006/relationships/image" Target="../media/image662.png"/><Relationship Id="rId106" Type="http://schemas.openxmlformats.org/officeDocument/2006/relationships/image" Target="../media/image663.png"/><Relationship Id="rId107" Type="http://schemas.openxmlformats.org/officeDocument/2006/relationships/image" Target="../media/image664.png"/><Relationship Id="rId108" Type="http://schemas.openxmlformats.org/officeDocument/2006/relationships/image" Target="../media/image665.png"/><Relationship Id="rId109" Type="http://schemas.openxmlformats.org/officeDocument/2006/relationships/image" Target="../media/image666.png"/><Relationship Id="rId110" Type="http://schemas.openxmlformats.org/officeDocument/2006/relationships/image" Target="../media/image667.png"/><Relationship Id="rId111" Type="http://schemas.openxmlformats.org/officeDocument/2006/relationships/image" Target="../media/image668.png"/><Relationship Id="rId112" Type="http://schemas.openxmlformats.org/officeDocument/2006/relationships/image" Target="../media/image669.png"/><Relationship Id="rId113" Type="http://schemas.openxmlformats.org/officeDocument/2006/relationships/image" Target="../media/image670.png"/><Relationship Id="rId114" Type="http://schemas.openxmlformats.org/officeDocument/2006/relationships/image" Target="../media/image671.png"/><Relationship Id="rId115" Type="http://schemas.openxmlformats.org/officeDocument/2006/relationships/image" Target="../media/image672.png"/><Relationship Id="rId116" Type="http://schemas.openxmlformats.org/officeDocument/2006/relationships/image" Target="../media/image673.png"/><Relationship Id="rId117" Type="http://schemas.openxmlformats.org/officeDocument/2006/relationships/image" Target="../media/image674.png"/><Relationship Id="rId118" Type="http://schemas.openxmlformats.org/officeDocument/2006/relationships/image" Target="../media/image675.png"/><Relationship Id="rId119" Type="http://schemas.openxmlformats.org/officeDocument/2006/relationships/image" Target="../media/image676.png"/><Relationship Id="rId120" Type="http://schemas.openxmlformats.org/officeDocument/2006/relationships/image" Target="../media/image677.png"/><Relationship Id="rId121" Type="http://schemas.openxmlformats.org/officeDocument/2006/relationships/image" Target="../media/image678.png"/><Relationship Id="rId122" Type="http://schemas.openxmlformats.org/officeDocument/2006/relationships/image" Target="../media/image679.png"/><Relationship Id="rId123" Type="http://schemas.openxmlformats.org/officeDocument/2006/relationships/image" Target="../media/image680.png"/><Relationship Id="rId124" Type="http://schemas.openxmlformats.org/officeDocument/2006/relationships/image" Target="../media/image681.png"/><Relationship Id="rId125" Type="http://schemas.openxmlformats.org/officeDocument/2006/relationships/image" Target="../media/image682.png"/><Relationship Id="rId126" Type="http://schemas.openxmlformats.org/officeDocument/2006/relationships/image" Target="../media/image683.png"/><Relationship Id="rId127" Type="http://schemas.openxmlformats.org/officeDocument/2006/relationships/image" Target="../media/image684.png"/><Relationship Id="rId128" Type="http://schemas.openxmlformats.org/officeDocument/2006/relationships/image" Target="../media/image685.png"/><Relationship Id="rId129" Type="http://schemas.openxmlformats.org/officeDocument/2006/relationships/image" Target="../media/image686.png"/><Relationship Id="rId130" Type="http://schemas.openxmlformats.org/officeDocument/2006/relationships/image" Target="../media/image687.png"/><Relationship Id="rId131" Type="http://schemas.openxmlformats.org/officeDocument/2006/relationships/image" Target="../media/image688.png"/><Relationship Id="rId132" Type="http://schemas.openxmlformats.org/officeDocument/2006/relationships/image" Target="../media/image689.png"/><Relationship Id="rId133" Type="http://schemas.openxmlformats.org/officeDocument/2006/relationships/image" Target="../media/image690.png"/><Relationship Id="rId134" Type="http://schemas.openxmlformats.org/officeDocument/2006/relationships/image" Target="../media/image691.png"/><Relationship Id="rId135" Type="http://schemas.openxmlformats.org/officeDocument/2006/relationships/image" Target="../media/image692.png"/><Relationship Id="rId136" Type="http://schemas.openxmlformats.org/officeDocument/2006/relationships/image" Target="../media/image693.png"/><Relationship Id="rId137" Type="http://schemas.openxmlformats.org/officeDocument/2006/relationships/image" Target="../media/image694.png"/><Relationship Id="rId138" Type="http://schemas.openxmlformats.org/officeDocument/2006/relationships/image" Target="../media/image695.png"/><Relationship Id="rId139" Type="http://schemas.openxmlformats.org/officeDocument/2006/relationships/image" Target="../media/image696.png"/><Relationship Id="rId140" Type="http://schemas.openxmlformats.org/officeDocument/2006/relationships/image" Target="../media/image697.png"/><Relationship Id="rId141" Type="http://schemas.openxmlformats.org/officeDocument/2006/relationships/image" Target="../media/image698.png"/><Relationship Id="rId142" Type="http://schemas.openxmlformats.org/officeDocument/2006/relationships/image" Target="../media/image699.png"/><Relationship Id="rId143" Type="http://schemas.openxmlformats.org/officeDocument/2006/relationships/image" Target="../media/image700.png"/><Relationship Id="rId144" Type="http://schemas.openxmlformats.org/officeDocument/2006/relationships/image" Target="../media/image701.png"/><Relationship Id="rId145" Type="http://schemas.openxmlformats.org/officeDocument/2006/relationships/image" Target="../media/image702.png"/><Relationship Id="rId146" Type="http://schemas.openxmlformats.org/officeDocument/2006/relationships/image" Target="../media/image703.png"/><Relationship Id="rId147" Type="http://schemas.openxmlformats.org/officeDocument/2006/relationships/image" Target="../media/image704.png"/><Relationship Id="rId148" Type="http://schemas.openxmlformats.org/officeDocument/2006/relationships/image" Target="../media/image705.png"/><Relationship Id="rId149" Type="http://schemas.openxmlformats.org/officeDocument/2006/relationships/image" Target="../media/image706.png"/><Relationship Id="rId150" Type="http://schemas.openxmlformats.org/officeDocument/2006/relationships/image" Target="../media/image707.png"/><Relationship Id="rId151" Type="http://schemas.openxmlformats.org/officeDocument/2006/relationships/image" Target="../media/image708.png"/><Relationship Id="rId152" Type="http://schemas.openxmlformats.org/officeDocument/2006/relationships/image" Target="../media/image709.png"/><Relationship Id="rId153" Type="http://schemas.openxmlformats.org/officeDocument/2006/relationships/image" Target="../media/image710.png"/><Relationship Id="rId154" Type="http://schemas.openxmlformats.org/officeDocument/2006/relationships/image" Target="../media/image711.png"/><Relationship Id="rId155" Type="http://schemas.openxmlformats.org/officeDocument/2006/relationships/image" Target="../media/image712.png"/><Relationship Id="rId156" Type="http://schemas.openxmlformats.org/officeDocument/2006/relationships/image" Target="../media/image713.png"/><Relationship Id="rId157" Type="http://schemas.openxmlformats.org/officeDocument/2006/relationships/image" Target="../media/image714.png"/><Relationship Id="rId158" Type="http://schemas.openxmlformats.org/officeDocument/2006/relationships/image" Target="../media/image715.png"/><Relationship Id="rId159" Type="http://schemas.openxmlformats.org/officeDocument/2006/relationships/image" Target="../media/image716.png"/><Relationship Id="rId160" Type="http://schemas.openxmlformats.org/officeDocument/2006/relationships/image" Target="../media/image717.png"/><Relationship Id="rId161" Type="http://schemas.openxmlformats.org/officeDocument/2006/relationships/image" Target="../media/image718.png"/><Relationship Id="rId162" Type="http://schemas.openxmlformats.org/officeDocument/2006/relationships/image" Target="../media/image719.png"/><Relationship Id="rId163" Type="http://schemas.openxmlformats.org/officeDocument/2006/relationships/image" Target="../media/image720.png"/><Relationship Id="rId164" Type="http://schemas.openxmlformats.org/officeDocument/2006/relationships/image" Target="../media/image721.png"/><Relationship Id="rId165" Type="http://schemas.openxmlformats.org/officeDocument/2006/relationships/image" Target="../media/image722.png"/><Relationship Id="rId166" Type="http://schemas.openxmlformats.org/officeDocument/2006/relationships/image" Target="../media/image723.png"/><Relationship Id="rId167" Type="http://schemas.openxmlformats.org/officeDocument/2006/relationships/image" Target="../media/image724.png"/><Relationship Id="rId168" Type="http://schemas.openxmlformats.org/officeDocument/2006/relationships/image" Target="../media/image725.png"/><Relationship Id="rId169" Type="http://schemas.openxmlformats.org/officeDocument/2006/relationships/image" Target="../media/image726.png"/><Relationship Id="rId170" Type="http://schemas.openxmlformats.org/officeDocument/2006/relationships/image" Target="../media/image727.png"/><Relationship Id="rId171" Type="http://schemas.openxmlformats.org/officeDocument/2006/relationships/image" Target="../media/image728.png"/><Relationship Id="rId172" Type="http://schemas.openxmlformats.org/officeDocument/2006/relationships/image" Target="../media/image729.png"/><Relationship Id="rId173" Type="http://schemas.openxmlformats.org/officeDocument/2006/relationships/image" Target="../media/image730.png"/><Relationship Id="rId174" Type="http://schemas.openxmlformats.org/officeDocument/2006/relationships/image" Target="../media/image731.png"/><Relationship Id="rId175" Type="http://schemas.openxmlformats.org/officeDocument/2006/relationships/image" Target="../media/image732.png"/><Relationship Id="rId176" Type="http://schemas.openxmlformats.org/officeDocument/2006/relationships/image" Target="../media/image733.png"/><Relationship Id="rId177" Type="http://schemas.openxmlformats.org/officeDocument/2006/relationships/image" Target="../media/image734.png"/><Relationship Id="rId178" Type="http://schemas.openxmlformats.org/officeDocument/2006/relationships/image" Target="../media/image735.png"/><Relationship Id="rId179" Type="http://schemas.openxmlformats.org/officeDocument/2006/relationships/image" Target="../media/image736.png"/><Relationship Id="rId180" Type="http://schemas.openxmlformats.org/officeDocument/2006/relationships/image" Target="../media/image737.png"/><Relationship Id="rId181" Type="http://schemas.openxmlformats.org/officeDocument/2006/relationships/image" Target="../media/image738.png"/><Relationship Id="rId182" Type="http://schemas.openxmlformats.org/officeDocument/2006/relationships/image" Target="../media/image739.png"/><Relationship Id="rId183" Type="http://schemas.openxmlformats.org/officeDocument/2006/relationships/image" Target="../media/image740.png"/><Relationship Id="rId184" Type="http://schemas.openxmlformats.org/officeDocument/2006/relationships/image" Target="../media/image741.png"/><Relationship Id="rId185" Type="http://schemas.openxmlformats.org/officeDocument/2006/relationships/image" Target="../media/image742.png"/><Relationship Id="rId186" Type="http://schemas.openxmlformats.org/officeDocument/2006/relationships/image" Target="../media/image743.png"/><Relationship Id="rId187" Type="http://schemas.openxmlformats.org/officeDocument/2006/relationships/image" Target="../media/image744.png"/><Relationship Id="rId188" Type="http://schemas.openxmlformats.org/officeDocument/2006/relationships/image" Target="../media/image745.png"/><Relationship Id="rId189" Type="http://schemas.openxmlformats.org/officeDocument/2006/relationships/image" Target="../media/image746.png"/><Relationship Id="rId190" Type="http://schemas.openxmlformats.org/officeDocument/2006/relationships/image" Target="../media/image747.png"/><Relationship Id="rId191" Type="http://schemas.openxmlformats.org/officeDocument/2006/relationships/image" Target="../media/image748.png"/><Relationship Id="rId192" Type="http://schemas.openxmlformats.org/officeDocument/2006/relationships/image" Target="../media/image749.png"/><Relationship Id="rId193" Type="http://schemas.openxmlformats.org/officeDocument/2006/relationships/image" Target="../media/image750.png"/><Relationship Id="rId194" Type="http://schemas.openxmlformats.org/officeDocument/2006/relationships/image" Target="../media/image751.png"/><Relationship Id="rId195" Type="http://schemas.openxmlformats.org/officeDocument/2006/relationships/image" Target="../media/image752.png"/><Relationship Id="rId196" Type="http://schemas.openxmlformats.org/officeDocument/2006/relationships/image" Target="../media/image753.png"/><Relationship Id="rId197" Type="http://schemas.openxmlformats.org/officeDocument/2006/relationships/image" Target="../media/image754.png"/><Relationship Id="rId198" Type="http://schemas.openxmlformats.org/officeDocument/2006/relationships/image" Target="../media/image755.png"/><Relationship Id="rId199" Type="http://schemas.openxmlformats.org/officeDocument/2006/relationships/image" Target="../media/image756.png"/><Relationship Id="rId200" Type="http://schemas.openxmlformats.org/officeDocument/2006/relationships/image" Target="../media/image757.png"/><Relationship Id="rId201" Type="http://schemas.openxmlformats.org/officeDocument/2006/relationships/image" Target="../media/image758.png"/><Relationship Id="rId202" Type="http://schemas.openxmlformats.org/officeDocument/2006/relationships/image" Target="../media/image759.png"/><Relationship Id="rId203" Type="http://schemas.openxmlformats.org/officeDocument/2006/relationships/image" Target="../media/image760.png"/><Relationship Id="rId204" Type="http://schemas.openxmlformats.org/officeDocument/2006/relationships/image" Target="../media/image761.png"/><Relationship Id="rId205" Type="http://schemas.openxmlformats.org/officeDocument/2006/relationships/image" Target="../media/image762.png"/><Relationship Id="rId206" Type="http://schemas.openxmlformats.org/officeDocument/2006/relationships/image" Target="../media/image763.png"/><Relationship Id="rId207" Type="http://schemas.openxmlformats.org/officeDocument/2006/relationships/image" Target="../media/image764.png"/><Relationship Id="rId208" Type="http://schemas.openxmlformats.org/officeDocument/2006/relationships/image" Target="../media/image765.png"/><Relationship Id="rId209" Type="http://schemas.openxmlformats.org/officeDocument/2006/relationships/image" Target="../media/image766.png"/><Relationship Id="rId210" Type="http://schemas.openxmlformats.org/officeDocument/2006/relationships/image" Target="../media/image767.png"/><Relationship Id="rId211" Type="http://schemas.openxmlformats.org/officeDocument/2006/relationships/image" Target="../media/image768.png"/><Relationship Id="rId212" Type="http://schemas.openxmlformats.org/officeDocument/2006/relationships/image" Target="../media/image769.png"/><Relationship Id="rId213" Type="http://schemas.openxmlformats.org/officeDocument/2006/relationships/image" Target="../media/image770.png"/><Relationship Id="rId214" Type="http://schemas.openxmlformats.org/officeDocument/2006/relationships/image" Target="../media/image771.png"/><Relationship Id="rId215" Type="http://schemas.openxmlformats.org/officeDocument/2006/relationships/image" Target="../media/image772.png"/><Relationship Id="rId216" Type="http://schemas.openxmlformats.org/officeDocument/2006/relationships/image" Target="../media/image773.png"/><Relationship Id="rId217" Type="http://schemas.openxmlformats.org/officeDocument/2006/relationships/image" Target="../media/image774.png"/><Relationship Id="rId218" Type="http://schemas.openxmlformats.org/officeDocument/2006/relationships/image" Target="../media/image775.png"/><Relationship Id="rId219" Type="http://schemas.openxmlformats.org/officeDocument/2006/relationships/image" Target="../media/image776.png"/><Relationship Id="rId220" Type="http://schemas.openxmlformats.org/officeDocument/2006/relationships/image" Target="../media/image777.png"/><Relationship Id="rId221" Type="http://schemas.openxmlformats.org/officeDocument/2006/relationships/image" Target="../media/image778.png"/><Relationship Id="rId222" Type="http://schemas.openxmlformats.org/officeDocument/2006/relationships/image" Target="../media/image779.png"/><Relationship Id="rId223" Type="http://schemas.openxmlformats.org/officeDocument/2006/relationships/image" Target="../media/image780.png"/><Relationship Id="rId224" Type="http://schemas.openxmlformats.org/officeDocument/2006/relationships/image" Target="../media/image781.png"/><Relationship Id="rId225" Type="http://schemas.openxmlformats.org/officeDocument/2006/relationships/image" Target="../media/image782.png"/><Relationship Id="rId226" Type="http://schemas.openxmlformats.org/officeDocument/2006/relationships/image" Target="../media/image783.png"/><Relationship Id="rId227" Type="http://schemas.openxmlformats.org/officeDocument/2006/relationships/image" Target="../media/image784.png"/><Relationship Id="rId228" Type="http://schemas.openxmlformats.org/officeDocument/2006/relationships/image" Target="../media/image785.png"/><Relationship Id="rId229" Type="http://schemas.openxmlformats.org/officeDocument/2006/relationships/image" Target="../media/image786.png"/><Relationship Id="rId230" Type="http://schemas.openxmlformats.org/officeDocument/2006/relationships/image" Target="../media/image787.png"/><Relationship Id="rId231" Type="http://schemas.openxmlformats.org/officeDocument/2006/relationships/image" Target="../media/image788.png"/><Relationship Id="rId232" Type="http://schemas.openxmlformats.org/officeDocument/2006/relationships/image" Target="../media/image789.png"/><Relationship Id="rId233" Type="http://schemas.openxmlformats.org/officeDocument/2006/relationships/image" Target="../media/image790.png"/><Relationship Id="rId234" Type="http://schemas.openxmlformats.org/officeDocument/2006/relationships/image" Target="../media/image791.png"/><Relationship Id="rId235" Type="http://schemas.openxmlformats.org/officeDocument/2006/relationships/image" Target="../media/image792.png"/><Relationship Id="rId236" Type="http://schemas.openxmlformats.org/officeDocument/2006/relationships/image" Target="../media/image793.png"/><Relationship Id="rId237" Type="http://schemas.openxmlformats.org/officeDocument/2006/relationships/image" Target="../media/image794.png"/><Relationship Id="rId238" Type="http://schemas.openxmlformats.org/officeDocument/2006/relationships/image" Target="../media/image795.png"/><Relationship Id="rId239" Type="http://schemas.openxmlformats.org/officeDocument/2006/relationships/image" Target="../media/image796.png"/><Relationship Id="rId240" Type="http://schemas.openxmlformats.org/officeDocument/2006/relationships/image" Target="../media/image797.png"/><Relationship Id="rId241" Type="http://schemas.openxmlformats.org/officeDocument/2006/relationships/image" Target="../media/image798.png"/><Relationship Id="rId242" Type="http://schemas.openxmlformats.org/officeDocument/2006/relationships/image" Target="../media/image799.png"/><Relationship Id="rId243" Type="http://schemas.openxmlformats.org/officeDocument/2006/relationships/image" Target="../media/image800.png"/><Relationship Id="rId244" Type="http://schemas.openxmlformats.org/officeDocument/2006/relationships/image" Target="../media/image801.png"/><Relationship Id="rId245" Type="http://schemas.openxmlformats.org/officeDocument/2006/relationships/image" Target="../media/image802.png"/><Relationship Id="rId246" Type="http://schemas.openxmlformats.org/officeDocument/2006/relationships/image" Target="../media/image803.png"/><Relationship Id="rId247" Type="http://schemas.openxmlformats.org/officeDocument/2006/relationships/image" Target="../media/image804.png"/><Relationship Id="rId248" Type="http://schemas.openxmlformats.org/officeDocument/2006/relationships/image" Target="../media/image805.png"/><Relationship Id="rId249" Type="http://schemas.openxmlformats.org/officeDocument/2006/relationships/image" Target="../media/image806.png"/><Relationship Id="rId250" Type="http://schemas.openxmlformats.org/officeDocument/2006/relationships/image" Target="../media/image807.png"/><Relationship Id="rId251" Type="http://schemas.openxmlformats.org/officeDocument/2006/relationships/image" Target="../media/image808.png"/><Relationship Id="rId252" Type="http://schemas.openxmlformats.org/officeDocument/2006/relationships/image" Target="../media/image809.png"/><Relationship Id="rId253" Type="http://schemas.openxmlformats.org/officeDocument/2006/relationships/image" Target="../media/image810.png"/><Relationship Id="rId254" Type="http://schemas.openxmlformats.org/officeDocument/2006/relationships/image" Target="../media/image811.png"/><Relationship Id="rId255" Type="http://schemas.openxmlformats.org/officeDocument/2006/relationships/image" Target="../media/image812.png"/><Relationship Id="rId256" Type="http://schemas.openxmlformats.org/officeDocument/2006/relationships/image" Target="../media/image813.png"/><Relationship Id="rId257" Type="http://schemas.openxmlformats.org/officeDocument/2006/relationships/image" Target="../media/image814.png"/><Relationship Id="rId258" Type="http://schemas.openxmlformats.org/officeDocument/2006/relationships/image" Target="../media/image815.png"/><Relationship Id="rId259" Type="http://schemas.openxmlformats.org/officeDocument/2006/relationships/image" Target="../media/image816.png"/><Relationship Id="rId260" Type="http://schemas.openxmlformats.org/officeDocument/2006/relationships/image" Target="../media/image817.png"/><Relationship Id="rId261" Type="http://schemas.openxmlformats.org/officeDocument/2006/relationships/image" Target="../media/image818.png"/><Relationship Id="rId262" Type="http://schemas.openxmlformats.org/officeDocument/2006/relationships/image" Target="../media/image819.png"/><Relationship Id="rId263" Type="http://schemas.openxmlformats.org/officeDocument/2006/relationships/image" Target="../media/image820.png"/><Relationship Id="rId264" Type="http://schemas.openxmlformats.org/officeDocument/2006/relationships/image" Target="../media/image821.png"/><Relationship Id="rId265" Type="http://schemas.openxmlformats.org/officeDocument/2006/relationships/image" Target="../media/image822.png"/><Relationship Id="rId266" Type="http://schemas.openxmlformats.org/officeDocument/2006/relationships/image" Target="../media/image823.png"/><Relationship Id="rId267" Type="http://schemas.openxmlformats.org/officeDocument/2006/relationships/image" Target="../media/image824.png"/><Relationship Id="rId268" Type="http://schemas.openxmlformats.org/officeDocument/2006/relationships/image" Target="../media/image825.png"/><Relationship Id="rId269" Type="http://schemas.openxmlformats.org/officeDocument/2006/relationships/image" Target="../media/image826.png"/><Relationship Id="rId270" Type="http://schemas.openxmlformats.org/officeDocument/2006/relationships/image" Target="../media/image827.png"/><Relationship Id="rId271" Type="http://schemas.openxmlformats.org/officeDocument/2006/relationships/image" Target="../media/image828.png"/><Relationship Id="rId272" Type="http://schemas.openxmlformats.org/officeDocument/2006/relationships/image" Target="../media/image829.png"/><Relationship Id="rId273" Type="http://schemas.openxmlformats.org/officeDocument/2006/relationships/image" Target="../media/image830.png"/><Relationship Id="rId274" Type="http://schemas.openxmlformats.org/officeDocument/2006/relationships/image" Target="../media/image831.png"/><Relationship Id="rId275" Type="http://schemas.openxmlformats.org/officeDocument/2006/relationships/image" Target="../media/image832.png"/><Relationship Id="rId276" Type="http://schemas.openxmlformats.org/officeDocument/2006/relationships/image" Target="../media/image833.png"/><Relationship Id="rId277" Type="http://schemas.openxmlformats.org/officeDocument/2006/relationships/image" Target="../media/image834.png"/><Relationship Id="rId278" Type="http://schemas.openxmlformats.org/officeDocument/2006/relationships/image" Target="../media/image835.png"/><Relationship Id="rId279" Type="http://schemas.openxmlformats.org/officeDocument/2006/relationships/image" Target="../media/image836.png"/><Relationship Id="rId280" Type="http://schemas.openxmlformats.org/officeDocument/2006/relationships/image" Target="../media/image837.png"/><Relationship Id="rId281" Type="http://schemas.openxmlformats.org/officeDocument/2006/relationships/image" Target="../media/image838.png"/><Relationship Id="rId282" Type="http://schemas.openxmlformats.org/officeDocument/2006/relationships/image" Target="../media/image839.png"/><Relationship Id="rId283" Type="http://schemas.openxmlformats.org/officeDocument/2006/relationships/image" Target="../media/image840.png"/><Relationship Id="rId284" Type="http://schemas.openxmlformats.org/officeDocument/2006/relationships/image" Target="../media/image841.png"/><Relationship Id="rId285" Type="http://schemas.openxmlformats.org/officeDocument/2006/relationships/image" Target="../media/image842.png"/><Relationship Id="rId286" Type="http://schemas.openxmlformats.org/officeDocument/2006/relationships/image" Target="../media/image843.png"/><Relationship Id="rId287" Type="http://schemas.openxmlformats.org/officeDocument/2006/relationships/image" Target="../media/image844.png"/><Relationship Id="rId288" Type="http://schemas.openxmlformats.org/officeDocument/2006/relationships/image" Target="../media/image845.png"/><Relationship Id="rId289" Type="http://schemas.openxmlformats.org/officeDocument/2006/relationships/image" Target="../media/image846.png"/><Relationship Id="rId290" Type="http://schemas.openxmlformats.org/officeDocument/2006/relationships/image" Target="../media/image847.png"/><Relationship Id="rId291" Type="http://schemas.openxmlformats.org/officeDocument/2006/relationships/image" Target="../media/image848.png"/><Relationship Id="rId292" Type="http://schemas.openxmlformats.org/officeDocument/2006/relationships/image" Target="../media/image849.png"/><Relationship Id="rId293" Type="http://schemas.openxmlformats.org/officeDocument/2006/relationships/image" Target="../media/image850.png"/><Relationship Id="rId294" Type="http://schemas.openxmlformats.org/officeDocument/2006/relationships/image" Target="../media/image851.png"/><Relationship Id="rId295" Type="http://schemas.openxmlformats.org/officeDocument/2006/relationships/image" Target="../media/image852.png"/><Relationship Id="rId296" Type="http://schemas.openxmlformats.org/officeDocument/2006/relationships/image" Target="../media/image853.png"/><Relationship Id="rId297" Type="http://schemas.openxmlformats.org/officeDocument/2006/relationships/image" Target="../media/image854.png"/><Relationship Id="rId298" Type="http://schemas.openxmlformats.org/officeDocument/2006/relationships/image" Target="../media/image855.png"/><Relationship Id="rId299" Type="http://schemas.openxmlformats.org/officeDocument/2006/relationships/image" Target="../media/image856.png"/><Relationship Id="rId300" Type="http://schemas.openxmlformats.org/officeDocument/2006/relationships/image" Target="../media/image857.png"/><Relationship Id="rId301" Type="http://schemas.openxmlformats.org/officeDocument/2006/relationships/image" Target="../media/image858.png"/><Relationship Id="rId302" Type="http://schemas.openxmlformats.org/officeDocument/2006/relationships/image" Target="../media/image859.png"/><Relationship Id="rId303" Type="http://schemas.openxmlformats.org/officeDocument/2006/relationships/image" Target="../media/image860.png"/><Relationship Id="rId304" Type="http://schemas.openxmlformats.org/officeDocument/2006/relationships/image" Target="../media/image861.png"/><Relationship Id="rId305" Type="http://schemas.openxmlformats.org/officeDocument/2006/relationships/image" Target="../media/image862.png"/><Relationship Id="rId306" Type="http://schemas.openxmlformats.org/officeDocument/2006/relationships/image" Target="../media/image863.png"/><Relationship Id="rId307" Type="http://schemas.openxmlformats.org/officeDocument/2006/relationships/image" Target="../media/image864.png"/><Relationship Id="rId308" Type="http://schemas.openxmlformats.org/officeDocument/2006/relationships/image" Target="../media/image865.png"/><Relationship Id="rId309" Type="http://schemas.openxmlformats.org/officeDocument/2006/relationships/image" Target="../media/image866.png"/><Relationship Id="rId310" Type="http://schemas.openxmlformats.org/officeDocument/2006/relationships/image" Target="../media/image867.png"/><Relationship Id="rId311" Type="http://schemas.openxmlformats.org/officeDocument/2006/relationships/image" Target="../media/image868.png"/><Relationship Id="rId312" Type="http://schemas.openxmlformats.org/officeDocument/2006/relationships/image" Target="../media/image869.png"/><Relationship Id="rId313" Type="http://schemas.openxmlformats.org/officeDocument/2006/relationships/image" Target="../media/image870.png"/><Relationship Id="rId314" Type="http://schemas.openxmlformats.org/officeDocument/2006/relationships/image" Target="../media/image871.png"/><Relationship Id="rId315" Type="http://schemas.openxmlformats.org/officeDocument/2006/relationships/image" Target="../media/image872.png"/><Relationship Id="rId316" Type="http://schemas.openxmlformats.org/officeDocument/2006/relationships/image" Target="../media/image873.png"/><Relationship Id="rId317" Type="http://schemas.openxmlformats.org/officeDocument/2006/relationships/image" Target="../media/image874.png"/><Relationship Id="rId318" Type="http://schemas.openxmlformats.org/officeDocument/2006/relationships/image" Target="../media/image875.png"/><Relationship Id="rId319" Type="http://schemas.openxmlformats.org/officeDocument/2006/relationships/image" Target="../media/image876.png"/><Relationship Id="rId320" Type="http://schemas.openxmlformats.org/officeDocument/2006/relationships/image" Target="../media/image877.png"/><Relationship Id="rId321" Type="http://schemas.openxmlformats.org/officeDocument/2006/relationships/image" Target="../media/image878.png"/><Relationship Id="rId322" Type="http://schemas.openxmlformats.org/officeDocument/2006/relationships/image" Target="../media/image879.png"/><Relationship Id="rId323" Type="http://schemas.openxmlformats.org/officeDocument/2006/relationships/image" Target="../media/image880.png"/><Relationship Id="rId324" Type="http://schemas.openxmlformats.org/officeDocument/2006/relationships/image" Target="../media/image881.png"/><Relationship Id="rId325" Type="http://schemas.openxmlformats.org/officeDocument/2006/relationships/image" Target="../media/image882.png"/><Relationship Id="rId326" Type="http://schemas.openxmlformats.org/officeDocument/2006/relationships/image" Target="../media/image883.png"/><Relationship Id="rId327" Type="http://schemas.openxmlformats.org/officeDocument/2006/relationships/image" Target="../media/image884.png"/><Relationship Id="rId328" Type="http://schemas.openxmlformats.org/officeDocument/2006/relationships/image" Target="../media/image885.png"/><Relationship Id="rId329" Type="http://schemas.openxmlformats.org/officeDocument/2006/relationships/image" Target="../media/image886.png"/><Relationship Id="rId330" Type="http://schemas.openxmlformats.org/officeDocument/2006/relationships/image" Target="../media/image887.png"/><Relationship Id="rId331" Type="http://schemas.openxmlformats.org/officeDocument/2006/relationships/image" Target="../media/image888.png"/><Relationship Id="rId332" Type="http://schemas.openxmlformats.org/officeDocument/2006/relationships/image" Target="../media/image889.png"/><Relationship Id="rId333" Type="http://schemas.openxmlformats.org/officeDocument/2006/relationships/image" Target="../media/image890.png"/><Relationship Id="rId334" Type="http://schemas.openxmlformats.org/officeDocument/2006/relationships/image" Target="../media/image891.png"/><Relationship Id="rId335" Type="http://schemas.openxmlformats.org/officeDocument/2006/relationships/image" Target="../media/image892.png"/><Relationship Id="rId336" Type="http://schemas.openxmlformats.org/officeDocument/2006/relationships/image" Target="../media/image893.png"/><Relationship Id="rId337" Type="http://schemas.openxmlformats.org/officeDocument/2006/relationships/image" Target="../media/image894.png"/><Relationship Id="rId338" Type="http://schemas.openxmlformats.org/officeDocument/2006/relationships/image" Target="../media/image895.png"/><Relationship Id="rId339" Type="http://schemas.openxmlformats.org/officeDocument/2006/relationships/image" Target="../media/image896.png"/><Relationship Id="rId340" Type="http://schemas.openxmlformats.org/officeDocument/2006/relationships/image" Target="../media/image897.png"/><Relationship Id="rId341" Type="http://schemas.openxmlformats.org/officeDocument/2006/relationships/image" Target="../media/image898.png"/><Relationship Id="rId342" Type="http://schemas.openxmlformats.org/officeDocument/2006/relationships/image" Target="../media/image899.png"/><Relationship Id="rId343" Type="http://schemas.openxmlformats.org/officeDocument/2006/relationships/image" Target="../media/image900.png"/><Relationship Id="rId344" Type="http://schemas.openxmlformats.org/officeDocument/2006/relationships/image" Target="../media/image901.png"/><Relationship Id="rId345" Type="http://schemas.openxmlformats.org/officeDocument/2006/relationships/image" Target="../media/image902.png"/><Relationship Id="rId346" Type="http://schemas.openxmlformats.org/officeDocument/2006/relationships/image" Target="../media/image903.png"/><Relationship Id="rId347" Type="http://schemas.openxmlformats.org/officeDocument/2006/relationships/image" Target="../media/image904.png"/><Relationship Id="rId348" Type="http://schemas.openxmlformats.org/officeDocument/2006/relationships/image" Target="../media/image905.png"/><Relationship Id="rId349" Type="http://schemas.openxmlformats.org/officeDocument/2006/relationships/image" Target="../media/image906.png"/><Relationship Id="rId350" Type="http://schemas.openxmlformats.org/officeDocument/2006/relationships/image" Target="../media/image907.png"/><Relationship Id="rId351" Type="http://schemas.openxmlformats.org/officeDocument/2006/relationships/image" Target="../media/image908.png"/><Relationship Id="rId352" Type="http://schemas.openxmlformats.org/officeDocument/2006/relationships/image" Target="../media/image909.png"/><Relationship Id="rId353" Type="http://schemas.openxmlformats.org/officeDocument/2006/relationships/image" Target="../media/image910.png"/><Relationship Id="rId354" Type="http://schemas.openxmlformats.org/officeDocument/2006/relationships/image" Target="../media/image911.png"/><Relationship Id="rId355" Type="http://schemas.openxmlformats.org/officeDocument/2006/relationships/image" Target="../media/image912.png"/><Relationship Id="rId356" Type="http://schemas.openxmlformats.org/officeDocument/2006/relationships/image" Target="../media/image913.png"/><Relationship Id="rId357" Type="http://schemas.openxmlformats.org/officeDocument/2006/relationships/image" Target="../media/image914.png"/><Relationship Id="rId358" Type="http://schemas.openxmlformats.org/officeDocument/2006/relationships/image" Target="../media/image915.png"/><Relationship Id="rId359" Type="http://schemas.openxmlformats.org/officeDocument/2006/relationships/image" Target="../media/image916.png"/><Relationship Id="rId360" Type="http://schemas.openxmlformats.org/officeDocument/2006/relationships/image" Target="../media/image917.png"/><Relationship Id="rId361" Type="http://schemas.openxmlformats.org/officeDocument/2006/relationships/image" Target="../media/image918.png"/><Relationship Id="rId362" Type="http://schemas.openxmlformats.org/officeDocument/2006/relationships/image" Target="../media/image919.png"/><Relationship Id="rId363" Type="http://schemas.openxmlformats.org/officeDocument/2006/relationships/image" Target="../media/image920.png"/><Relationship Id="rId364" Type="http://schemas.openxmlformats.org/officeDocument/2006/relationships/image" Target="../media/image921.png"/><Relationship Id="rId365" Type="http://schemas.openxmlformats.org/officeDocument/2006/relationships/image" Target="../media/image922.png"/><Relationship Id="rId366" Type="http://schemas.openxmlformats.org/officeDocument/2006/relationships/image" Target="../media/image923.png"/><Relationship Id="rId367" Type="http://schemas.openxmlformats.org/officeDocument/2006/relationships/image" Target="../media/image924.png"/><Relationship Id="rId368" Type="http://schemas.openxmlformats.org/officeDocument/2006/relationships/image" Target="../media/image925.png"/><Relationship Id="rId369" Type="http://schemas.openxmlformats.org/officeDocument/2006/relationships/image" Target="../media/image926.png"/><Relationship Id="rId370" Type="http://schemas.openxmlformats.org/officeDocument/2006/relationships/image" Target="../media/image927.png"/><Relationship Id="rId371" Type="http://schemas.openxmlformats.org/officeDocument/2006/relationships/image" Target="../media/image928.png"/><Relationship Id="rId372" Type="http://schemas.openxmlformats.org/officeDocument/2006/relationships/image" Target="../media/image929.png"/><Relationship Id="rId373" Type="http://schemas.openxmlformats.org/officeDocument/2006/relationships/image" Target="../media/image930.png"/><Relationship Id="rId374" Type="http://schemas.openxmlformats.org/officeDocument/2006/relationships/image" Target="../media/image931.png"/><Relationship Id="rId375" Type="http://schemas.openxmlformats.org/officeDocument/2006/relationships/image" Target="../media/image932.png"/><Relationship Id="rId376" Type="http://schemas.openxmlformats.org/officeDocument/2006/relationships/image" Target="../media/image933.png"/><Relationship Id="rId377" Type="http://schemas.openxmlformats.org/officeDocument/2006/relationships/image" Target="../media/image934.png"/><Relationship Id="rId378" Type="http://schemas.openxmlformats.org/officeDocument/2006/relationships/image" Target="../media/image935.png"/><Relationship Id="rId379" Type="http://schemas.openxmlformats.org/officeDocument/2006/relationships/image" Target="../media/image936.png"/><Relationship Id="rId380" Type="http://schemas.openxmlformats.org/officeDocument/2006/relationships/image" Target="../media/image937.png"/><Relationship Id="rId381" Type="http://schemas.openxmlformats.org/officeDocument/2006/relationships/image" Target="../media/image938.png"/><Relationship Id="rId382" Type="http://schemas.openxmlformats.org/officeDocument/2006/relationships/image" Target="../media/image939.png"/><Relationship Id="rId383" Type="http://schemas.openxmlformats.org/officeDocument/2006/relationships/image" Target="../media/image940.png"/><Relationship Id="rId384" Type="http://schemas.openxmlformats.org/officeDocument/2006/relationships/image" Target="../media/image941.png"/><Relationship Id="rId385" Type="http://schemas.openxmlformats.org/officeDocument/2006/relationships/image" Target="../media/image942.png"/><Relationship Id="rId386" Type="http://schemas.openxmlformats.org/officeDocument/2006/relationships/image" Target="../media/image943.png"/><Relationship Id="rId387" Type="http://schemas.openxmlformats.org/officeDocument/2006/relationships/image" Target="../media/image944.png"/><Relationship Id="rId388" Type="http://schemas.openxmlformats.org/officeDocument/2006/relationships/image" Target="../media/image945.png"/><Relationship Id="rId389" Type="http://schemas.openxmlformats.org/officeDocument/2006/relationships/image" Target="../media/image946.png"/><Relationship Id="rId390" Type="http://schemas.openxmlformats.org/officeDocument/2006/relationships/image" Target="../media/image947.png"/><Relationship Id="rId391" Type="http://schemas.openxmlformats.org/officeDocument/2006/relationships/image" Target="../media/image948.png"/><Relationship Id="rId392" Type="http://schemas.openxmlformats.org/officeDocument/2006/relationships/image" Target="../media/image949.png"/><Relationship Id="rId393" Type="http://schemas.openxmlformats.org/officeDocument/2006/relationships/image" Target="../media/image950.png"/><Relationship Id="rId394" Type="http://schemas.openxmlformats.org/officeDocument/2006/relationships/image" Target="../media/image951.png"/><Relationship Id="rId395" Type="http://schemas.openxmlformats.org/officeDocument/2006/relationships/image" Target="../media/image952.png"/><Relationship Id="rId396" Type="http://schemas.openxmlformats.org/officeDocument/2006/relationships/image" Target="../media/image953.png"/><Relationship Id="rId397" Type="http://schemas.openxmlformats.org/officeDocument/2006/relationships/image" Target="../media/image954.png"/><Relationship Id="rId398" Type="http://schemas.openxmlformats.org/officeDocument/2006/relationships/image" Target="../media/image955.png"/><Relationship Id="rId399" Type="http://schemas.openxmlformats.org/officeDocument/2006/relationships/image" Target="../media/image956.png"/><Relationship Id="rId400" Type="http://schemas.openxmlformats.org/officeDocument/2006/relationships/image" Target="../media/image957.png"/><Relationship Id="rId401" Type="http://schemas.openxmlformats.org/officeDocument/2006/relationships/image" Target="../media/image958.png"/><Relationship Id="rId402" Type="http://schemas.openxmlformats.org/officeDocument/2006/relationships/image" Target="../media/image959.png"/><Relationship Id="rId403" Type="http://schemas.openxmlformats.org/officeDocument/2006/relationships/image" Target="../media/image960.png"/><Relationship Id="rId404" Type="http://schemas.openxmlformats.org/officeDocument/2006/relationships/image" Target="../media/image961.png"/><Relationship Id="rId405" Type="http://schemas.openxmlformats.org/officeDocument/2006/relationships/image" Target="../media/image962.png"/><Relationship Id="rId406" Type="http://schemas.openxmlformats.org/officeDocument/2006/relationships/image" Target="../media/image963.png"/><Relationship Id="rId407" Type="http://schemas.openxmlformats.org/officeDocument/2006/relationships/image" Target="../media/image964.png"/><Relationship Id="rId408" Type="http://schemas.openxmlformats.org/officeDocument/2006/relationships/image" Target="../media/image965.png"/><Relationship Id="rId409" Type="http://schemas.openxmlformats.org/officeDocument/2006/relationships/image" Target="../media/image966.png"/><Relationship Id="rId410" Type="http://schemas.openxmlformats.org/officeDocument/2006/relationships/image" Target="../media/image967.png"/><Relationship Id="rId411" Type="http://schemas.openxmlformats.org/officeDocument/2006/relationships/image" Target="../media/image968.png"/><Relationship Id="rId412" Type="http://schemas.openxmlformats.org/officeDocument/2006/relationships/image" Target="../media/image969.png"/><Relationship Id="rId413" Type="http://schemas.openxmlformats.org/officeDocument/2006/relationships/image" Target="../media/image970.png"/><Relationship Id="rId414" Type="http://schemas.openxmlformats.org/officeDocument/2006/relationships/image" Target="../media/image971.png"/><Relationship Id="rId415" Type="http://schemas.openxmlformats.org/officeDocument/2006/relationships/image" Target="../media/image972.png"/><Relationship Id="rId416" Type="http://schemas.openxmlformats.org/officeDocument/2006/relationships/image" Target="../media/image973.png"/><Relationship Id="rId417" Type="http://schemas.openxmlformats.org/officeDocument/2006/relationships/image" Target="../media/image974.png"/><Relationship Id="rId418" Type="http://schemas.openxmlformats.org/officeDocument/2006/relationships/image" Target="../media/image975.png"/><Relationship Id="rId419" Type="http://schemas.openxmlformats.org/officeDocument/2006/relationships/image" Target="../media/image976.png"/><Relationship Id="rId420" Type="http://schemas.openxmlformats.org/officeDocument/2006/relationships/image" Target="../media/image977.png"/><Relationship Id="rId421" Type="http://schemas.openxmlformats.org/officeDocument/2006/relationships/image" Target="../media/image978.png"/><Relationship Id="rId422" Type="http://schemas.openxmlformats.org/officeDocument/2006/relationships/image" Target="../media/image979.png"/><Relationship Id="rId423" Type="http://schemas.openxmlformats.org/officeDocument/2006/relationships/image" Target="../media/image980.png"/><Relationship Id="rId424" Type="http://schemas.openxmlformats.org/officeDocument/2006/relationships/image" Target="../media/image981.png"/><Relationship Id="rId425" Type="http://schemas.openxmlformats.org/officeDocument/2006/relationships/image" Target="../media/image982.png"/><Relationship Id="rId426" Type="http://schemas.openxmlformats.org/officeDocument/2006/relationships/image" Target="../media/image983.png"/><Relationship Id="rId427" Type="http://schemas.openxmlformats.org/officeDocument/2006/relationships/image" Target="../media/image984.png"/><Relationship Id="rId428" Type="http://schemas.openxmlformats.org/officeDocument/2006/relationships/image" Target="../media/image985.png"/><Relationship Id="rId429" Type="http://schemas.openxmlformats.org/officeDocument/2006/relationships/image" Target="../media/image986.png"/><Relationship Id="rId430" Type="http://schemas.openxmlformats.org/officeDocument/2006/relationships/image" Target="../media/image987.png"/><Relationship Id="rId431" Type="http://schemas.openxmlformats.org/officeDocument/2006/relationships/image" Target="../media/image988.png"/><Relationship Id="rId432" Type="http://schemas.openxmlformats.org/officeDocument/2006/relationships/image" Target="../media/image989.png"/><Relationship Id="rId433" Type="http://schemas.openxmlformats.org/officeDocument/2006/relationships/image" Target="../media/image990.png"/><Relationship Id="rId434" Type="http://schemas.openxmlformats.org/officeDocument/2006/relationships/image" Target="../media/image991.png"/><Relationship Id="rId435" Type="http://schemas.openxmlformats.org/officeDocument/2006/relationships/image" Target="../media/image992.png"/><Relationship Id="rId436" Type="http://schemas.openxmlformats.org/officeDocument/2006/relationships/image" Target="../media/image993.png"/><Relationship Id="rId437" Type="http://schemas.openxmlformats.org/officeDocument/2006/relationships/image" Target="../media/image994.png"/><Relationship Id="rId438" Type="http://schemas.openxmlformats.org/officeDocument/2006/relationships/image" Target="../media/image995.png"/><Relationship Id="rId439" Type="http://schemas.openxmlformats.org/officeDocument/2006/relationships/image" Target="../media/image996.png"/><Relationship Id="rId440" Type="http://schemas.openxmlformats.org/officeDocument/2006/relationships/image" Target="../media/image997.png"/><Relationship Id="rId441" Type="http://schemas.openxmlformats.org/officeDocument/2006/relationships/image" Target="../media/image998.png"/><Relationship Id="rId442" Type="http://schemas.openxmlformats.org/officeDocument/2006/relationships/image" Target="../media/image999.png"/><Relationship Id="rId443" Type="http://schemas.openxmlformats.org/officeDocument/2006/relationships/image" Target="../media/image1000.png"/><Relationship Id="rId444" Type="http://schemas.openxmlformats.org/officeDocument/2006/relationships/image" Target="../media/image1001.png"/><Relationship Id="rId445" Type="http://schemas.openxmlformats.org/officeDocument/2006/relationships/image" Target="../media/image1002.png"/><Relationship Id="rId446" Type="http://schemas.openxmlformats.org/officeDocument/2006/relationships/image" Target="../media/image1003.png"/><Relationship Id="rId447" Type="http://schemas.openxmlformats.org/officeDocument/2006/relationships/image" Target="../media/image1004.png"/><Relationship Id="rId448" Type="http://schemas.openxmlformats.org/officeDocument/2006/relationships/image" Target="../media/image1005.png"/><Relationship Id="rId449" Type="http://schemas.openxmlformats.org/officeDocument/2006/relationships/image" Target="../media/image1006.png"/><Relationship Id="rId450" Type="http://schemas.openxmlformats.org/officeDocument/2006/relationships/image" Target="../media/image1007.png"/><Relationship Id="rId451" Type="http://schemas.openxmlformats.org/officeDocument/2006/relationships/image" Target="../media/image1008.png"/><Relationship Id="rId452" Type="http://schemas.openxmlformats.org/officeDocument/2006/relationships/image" Target="../media/image1009.png"/><Relationship Id="rId453" Type="http://schemas.openxmlformats.org/officeDocument/2006/relationships/image" Target="../media/image1010.png"/><Relationship Id="rId454" Type="http://schemas.openxmlformats.org/officeDocument/2006/relationships/image" Target="../media/image1011.png"/><Relationship Id="rId455" Type="http://schemas.openxmlformats.org/officeDocument/2006/relationships/image" Target="../media/image1012.png"/><Relationship Id="rId456" Type="http://schemas.openxmlformats.org/officeDocument/2006/relationships/image" Target="../media/image1013.png"/><Relationship Id="rId457" Type="http://schemas.openxmlformats.org/officeDocument/2006/relationships/image" Target="../media/image1014.png"/><Relationship Id="rId458" Type="http://schemas.openxmlformats.org/officeDocument/2006/relationships/image" Target="../media/image1015.png"/><Relationship Id="rId459" Type="http://schemas.openxmlformats.org/officeDocument/2006/relationships/image" Target="../media/image1016.png"/><Relationship Id="rId460" Type="http://schemas.openxmlformats.org/officeDocument/2006/relationships/image" Target="../media/image1017.png"/><Relationship Id="rId461" Type="http://schemas.openxmlformats.org/officeDocument/2006/relationships/image" Target="../media/image1018.png"/><Relationship Id="rId462" Type="http://schemas.openxmlformats.org/officeDocument/2006/relationships/image" Target="../media/image1019.png"/><Relationship Id="rId463" Type="http://schemas.openxmlformats.org/officeDocument/2006/relationships/image" Target="../media/image1020.png"/><Relationship Id="rId464" Type="http://schemas.openxmlformats.org/officeDocument/2006/relationships/image" Target="../media/image1021.png"/><Relationship Id="rId465" Type="http://schemas.openxmlformats.org/officeDocument/2006/relationships/image" Target="../media/image1022.png"/><Relationship Id="rId466" Type="http://schemas.openxmlformats.org/officeDocument/2006/relationships/image" Target="../media/image1023.png"/><Relationship Id="rId467" Type="http://schemas.openxmlformats.org/officeDocument/2006/relationships/image" Target="../media/image1024.png"/><Relationship Id="rId468" Type="http://schemas.openxmlformats.org/officeDocument/2006/relationships/image" Target="../media/image1025.png"/><Relationship Id="rId469" Type="http://schemas.openxmlformats.org/officeDocument/2006/relationships/image" Target="../media/image1026.png"/><Relationship Id="rId470" Type="http://schemas.openxmlformats.org/officeDocument/2006/relationships/image" Target="../media/image1027.png"/><Relationship Id="rId471" Type="http://schemas.openxmlformats.org/officeDocument/2006/relationships/image" Target="../media/image1028.png"/><Relationship Id="rId472" Type="http://schemas.openxmlformats.org/officeDocument/2006/relationships/image" Target="../media/image1029.png"/><Relationship Id="rId473" Type="http://schemas.openxmlformats.org/officeDocument/2006/relationships/image" Target="../media/image1030.png"/><Relationship Id="rId474" Type="http://schemas.openxmlformats.org/officeDocument/2006/relationships/image" Target="../media/image1031.png"/><Relationship Id="rId475" Type="http://schemas.openxmlformats.org/officeDocument/2006/relationships/image" Target="../media/image1032.png"/><Relationship Id="rId476" Type="http://schemas.openxmlformats.org/officeDocument/2006/relationships/image" Target="../media/image1033.png"/><Relationship Id="rId477" Type="http://schemas.openxmlformats.org/officeDocument/2006/relationships/image" Target="../media/image1034.png"/><Relationship Id="rId478" Type="http://schemas.openxmlformats.org/officeDocument/2006/relationships/image" Target="../media/image1035.png"/><Relationship Id="rId479" Type="http://schemas.openxmlformats.org/officeDocument/2006/relationships/image" Target="../media/image1036.png"/><Relationship Id="rId480" Type="http://schemas.openxmlformats.org/officeDocument/2006/relationships/image" Target="../media/image1037.png"/><Relationship Id="rId481" Type="http://schemas.openxmlformats.org/officeDocument/2006/relationships/image" Target="../media/image1038.png"/><Relationship Id="rId482" Type="http://schemas.openxmlformats.org/officeDocument/2006/relationships/image" Target="../media/image1039.png"/><Relationship Id="rId483" Type="http://schemas.openxmlformats.org/officeDocument/2006/relationships/image" Target="../media/image1040.png"/><Relationship Id="rId484" Type="http://schemas.openxmlformats.org/officeDocument/2006/relationships/image" Target="../media/image1041.png"/><Relationship Id="rId485" Type="http://schemas.openxmlformats.org/officeDocument/2006/relationships/image" Target="../media/image1042.png"/><Relationship Id="rId486" Type="http://schemas.openxmlformats.org/officeDocument/2006/relationships/image" Target="../media/image1043.png"/><Relationship Id="rId487" Type="http://schemas.openxmlformats.org/officeDocument/2006/relationships/image" Target="../media/image1044.png"/><Relationship Id="rId488" Type="http://schemas.openxmlformats.org/officeDocument/2006/relationships/image" Target="../media/image1045.png"/><Relationship Id="rId489" Type="http://schemas.openxmlformats.org/officeDocument/2006/relationships/image" Target="../media/image1046.png"/><Relationship Id="rId490" Type="http://schemas.openxmlformats.org/officeDocument/2006/relationships/image" Target="../media/image1047.png"/><Relationship Id="rId491" Type="http://schemas.openxmlformats.org/officeDocument/2006/relationships/image" Target="../media/image1048.png"/><Relationship Id="rId492" Type="http://schemas.openxmlformats.org/officeDocument/2006/relationships/image" Target="../media/image1049.png"/><Relationship Id="rId493" Type="http://schemas.openxmlformats.org/officeDocument/2006/relationships/image" Target="../media/image1050.png"/><Relationship Id="rId494" Type="http://schemas.openxmlformats.org/officeDocument/2006/relationships/image" Target="../media/image1051.png"/><Relationship Id="rId495" Type="http://schemas.openxmlformats.org/officeDocument/2006/relationships/image" Target="../media/image1052.png"/><Relationship Id="rId496" Type="http://schemas.openxmlformats.org/officeDocument/2006/relationships/image" Target="../media/image1053.png"/><Relationship Id="rId497" Type="http://schemas.openxmlformats.org/officeDocument/2006/relationships/image" Target="../media/image1054.png"/><Relationship Id="rId498" Type="http://schemas.openxmlformats.org/officeDocument/2006/relationships/image" Target="../media/image1055.png"/><Relationship Id="rId499" Type="http://schemas.openxmlformats.org/officeDocument/2006/relationships/image" Target="../media/image1056.png"/><Relationship Id="rId500" Type="http://schemas.openxmlformats.org/officeDocument/2006/relationships/image" Target="../media/image1057.png"/><Relationship Id="rId501" Type="http://schemas.openxmlformats.org/officeDocument/2006/relationships/image" Target="../media/image1058.png"/><Relationship Id="rId502" Type="http://schemas.openxmlformats.org/officeDocument/2006/relationships/image" Target="../media/image1059.png"/><Relationship Id="rId503" Type="http://schemas.openxmlformats.org/officeDocument/2006/relationships/image" Target="../media/image1060.png"/><Relationship Id="rId504" Type="http://schemas.openxmlformats.org/officeDocument/2006/relationships/image" Target="../media/image1061.png"/><Relationship Id="rId505" Type="http://schemas.openxmlformats.org/officeDocument/2006/relationships/image" Target="../media/image1062.png"/><Relationship Id="rId506" Type="http://schemas.openxmlformats.org/officeDocument/2006/relationships/image" Target="../media/image1063.png"/><Relationship Id="rId507" Type="http://schemas.openxmlformats.org/officeDocument/2006/relationships/image" Target="../media/image1064.png"/><Relationship Id="rId508" Type="http://schemas.openxmlformats.org/officeDocument/2006/relationships/image" Target="../media/image1065.png"/><Relationship Id="rId509" Type="http://schemas.openxmlformats.org/officeDocument/2006/relationships/image" Target="../media/image1066.png"/><Relationship Id="rId510" Type="http://schemas.openxmlformats.org/officeDocument/2006/relationships/image" Target="../media/image1067.png"/><Relationship Id="rId511" Type="http://schemas.openxmlformats.org/officeDocument/2006/relationships/image" Target="../media/image1068.png"/><Relationship Id="rId512" Type="http://schemas.openxmlformats.org/officeDocument/2006/relationships/image" Target="../media/image1069.png"/><Relationship Id="rId513" Type="http://schemas.openxmlformats.org/officeDocument/2006/relationships/image" Target="../media/image1070.png"/><Relationship Id="rId514" Type="http://schemas.openxmlformats.org/officeDocument/2006/relationships/image" Target="../media/image1071.png"/><Relationship Id="rId515" Type="http://schemas.openxmlformats.org/officeDocument/2006/relationships/image" Target="../media/image1072.png"/><Relationship Id="rId516" Type="http://schemas.openxmlformats.org/officeDocument/2006/relationships/image" Target="../media/image1073.png"/><Relationship Id="rId517" Type="http://schemas.openxmlformats.org/officeDocument/2006/relationships/image" Target="../media/image1074.png"/><Relationship Id="rId518" Type="http://schemas.openxmlformats.org/officeDocument/2006/relationships/image" Target="../media/image1075.png"/><Relationship Id="rId519" Type="http://schemas.openxmlformats.org/officeDocument/2006/relationships/image" Target="../media/image1076.png"/><Relationship Id="rId520" Type="http://schemas.openxmlformats.org/officeDocument/2006/relationships/image" Target="../media/image1077.png"/><Relationship Id="rId521" Type="http://schemas.openxmlformats.org/officeDocument/2006/relationships/image" Target="../media/image1078.png"/><Relationship Id="rId522" Type="http://schemas.openxmlformats.org/officeDocument/2006/relationships/image" Target="../media/image1079.png"/><Relationship Id="rId523" Type="http://schemas.openxmlformats.org/officeDocument/2006/relationships/image" Target="../media/image1080.png"/><Relationship Id="rId524" Type="http://schemas.openxmlformats.org/officeDocument/2006/relationships/image" Target="../media/image1081.png"/><Relationship Id="rId525" Type="http://schemas.openxmlformats.org/officeDocument/2006/relationships/image" Target="../media/image1082.png"/><Relationship Id="rId526" Type="http://schemas.openxmlformats.org/officeDocument/2006/relationships/image" Target="../media/image1083.png"/><Relationship Id="rId527" Type="http://schemas.openxmlformats.org/officeDocument/2006/relationships/image" Target="../media/image1084.png"/><Relationship Id="rId528" Type="http://schemas.openxmlformats.org/officeDocument/2006/relationships/image" Target="../media/image1085.png"/><Relationship Id="rId529" Type="http://schemas.openxmlformats.org/officeDocument/2006/relationships/image" Target="../media/image1086.png"/><Relationship Id="rId530" Type="http://schemas.openxmlformats.org/officeDocument/2006/relationships/image" Target="../media/image1087.png"/><Relationship Id="rId531" Type="http://schemas.openxmlformats.org/officeDocument/2006/relationships/image" Target="../media/image1088.png"/><Relationship Id="rId532" Type="http://schemas.openxmlformats.org/officeDocument/2006/relationships/image" Target="../media/image1089.png"/><Relationship Id="rId533" Type="http://schemas.openxmlformats.org/officeDocument/2006/relationships/image" Target="../media/image1090.png"/><Relationship Id="rId534" Type="http://schemas.openxmlformats.org/officeDocument/2006/relationships/image" Target="../media/image1091.png"/><Relationship Id="rId535" Type="http://schemas.openxmlformats.org/officeDocument/2006/relationships/image" Target="../media/image1092.png"/><Relationship Id="rId536" Type="http://schemas.openxmlformats.org/officeDocument/2006/relationships/image" Target="../media/image1093.png"/><Relationship Id="rId537" Type="http://schemas.openxmlformats.org/officeDocument/2006/relationships/image" Target="../media/image1094.png"/><Relationship Id="rId538" Type="http://schemas.openxmlformats.org/officeDocument/2006/relationships/image" Target="../media/image1095.png"/><Relationship Id="rId539" Type="http://schemas.openxmlformats.org/officeDocument/2006/relationships/image" Target="../media/image1096.png"/><Relationship Id="rId540" Type="http://schemas.openxmlformats.org/officeDocument/2006/relationships/image" Target="../media/image1097.png"/><Relationship Id="rId541" Type="http://schemas.openxmlformats.org/officeDocument/2006/relationships/image" Target="../media/image1098.png"/><Relationship Id="rId542" Type="http://schemas.openxmlformats.org/officeDocument/2006/relationships/image" Target="../media/image1099.png"/><Relationship Id="rId543" Type="http://schemas.openxmlformats.org/officeDocument/2006/relationships/image" Target="../media/image1100.png"/><Relationship Id="rId544" Type="http://schemas.openxmlformats.org/officeDocument/2006/relationships/image" Target="../media/image1101.png"/><Relationship Id="rId545" Type="http://schemas.openxmlformats.org/officeDocument/2006/relationships/image" Target="../media/image1102.png"/><Relationship Id="rId546" Type="http://schemas.openxmlformats.org/officeDocument/2006/relationships/image" Target="../media/image1103.png"/><Relationship Id="rId547" Type="http://schemas.openxmlformats.org/officeDocument/2006/relationships/image" Target="../media/image1104.png"/><Relationship Id="rId548" Type="http://schemas.openxmlformats.org/officeDocument/2006/relationships/image" Target="../media/image1105.png"/><Relationship Id="rId549" Type="http://schemas.openxmlformats.org/officeDocument/2006/relationships/image" Target="../media/image1106.png"/><Relationship Id="rId550" Type="http://schemas.openxmlformats.org/officeDocument/2006/relationships/image" Target="../media/image1107.png"/><Relationship Id="rId551" Type="http://schemas.openxmlformats.org/officeDocument/2006/relationships/image" Target="../media/image1108.png"/><Relationship Id="rId552" Type="http://schemas.openxmlformats.org/officeDocument/2006/relationships/image" Target="../media/image1109.png"/><Relationship Id="rId553" Type="http://schemas.openxmlformats.org/officeDocument/2006/relationships/image" Target="../media/image1110.png"/><Relationship Id="rId554" Type="http://schemas.openxmlformats.org/officeDocument/2006/relationships/image" Target="../media/image1111.png"/><Relationship Id="rId555" Type="http://schemas.openxmlformats.org/officeDocument/2006/relationships/image" Target="../media/image1112.png"/><Relationship Id="rId556" Type="http://schemas.openxmlformats.org/officeDocument/2006/relationships/image" Target="../media/image1113.png"/><Relationship Id="rId557" Type="http://schemas.openxmlformats.org/officeDocument/2006/relationships/image" Target="../media/image1114.png"/><Relationship Id="rId558" Type="http://schemas.openxmlformats.org/officeDocument/2006/relationships/image" Target="../media/image1115.png"/><Relationship Id="rId559" Type="http://schemas.openxmlformats.org/officeDocument/2006/relationships/image" Target="../media/image1116.png"/><Relationship Id="rId560" Type="http://schemas.openxmlformats.org/officeDocument/2006/relationships/image" Target="../media/image1117.png"/><Relationship Id="rId561" Type="http://schemas.openxmlformats.org/officeDocument/2006/relationships/image" Target="../media/image1118.png"/><Relationship Id="rId562" Type="http://schemas.openxmlformats.org/officeDocument/2006/relationships/image" Target="../media/image1119.png"/><Relationship Id="rId563" Type="http://schemas.openxmlformats.org/officeDocument/2006/relationships/image" Target="../media/image1120.png"/><Relationship Id="rId564" Type="http://schemas.openxmlformats.org/officeDocument/2006/relationships/image" Target="../media/image1121.png"/><Relationship Id="rId565" Type="http://schemas.openxmlformats.org/officeDocument/2006/relationships/image" Target="../media/image1122.png"/><Relationship Id="rId566" Type="http://schemas.openxmlformats.org/officeDocument/2006/relationships/image" Target="../media/image1123.png"/><Relationship Id="rId567" Type="http://schemas.openxmlformats.org/officeDocument/2006/relationships/image" Target="../media/image1124.png"/><Relationship Id="rId568" Type="http://schemas.openxmlformats.org/officeDocument/2006/relationships/image" Target="../media/image1125.png"/><Relationship Id="rId569" Type="http://schemas.openxmlformats.org/officeDocument/2006/relationships/image" Target="../media/image1126.png"/><Relationship Id="rId570" Type="http://schemas.openxmlformats.org/officeDocument/2006/relationships/image" Target="../media/image1127.png"/><Relationship Id="rId571" Type="http://schemas.openxmlformats.org/officeDocument/2006/relationships/image" Target="../media/image1128.png"/><Relationship Id="rId572" Type="http://schemas.openxmlformats.org/officeDocument/2006/relationships/image" Target="../media/image1129.png"/><Relationship Id="rId573" Type="http://schemas.openxmlformats.org/officeDocument/2006/relationships/image" Target="../media/image1130.png"/><Relationship Id="rId574" Type="http://schemas.openxmlformats.org/officeDocument/2006/relationships/image" Target="../media/image1131.png"/><Relationship Id="rId575" Type="http://schemas.openxmlformats.org/officeDocument/2006/relationships/image" Target="../media/image1132.png"/><Relationship Id="rId576" Type="http://schemas.openxmlformats.org/officeDocument/2006/relationships/image" Target="../media/image1133.png"/><Relationship Id="rId577" Type="http://schemas.openxmlformats.org/officeDocument/2006/relationships/image" Target="../media/image1134.png"/><Relationship Id="rId578" Type="http://schemas.openxmlformats.org/officeDocument/2006/relationships/image" Target="../media/image1135.png"/><Relationship Id="rId579" Type="http://schemas.openxmlformats.org/officeDocument/2006/relationships/image" Target="../media/image1136.png"/><Relationship Id="rId580" Type="http://schemas.openxmlformats.org/officeDocument/2006/relationships/image" Target="../media/image1137.png"/><Relationship Id="rId581" Type="http://schemas.openxmlformats.org/officeDocument/2006/relationships/image" Target="../media/image1138.png"/><Relationship Id="rId582" Type="http://schemas.openxmlformats.org/officeDocument/2006/relationships/image" Target="../media/image1139.png"/><Relationship Id="rId583" Type="http://schemas.openxmlformats.org/officeDocument/2006/relationships/image" Target="../media/image1140.png"/><Relationship Id="rId584" Type="http://schemas.openxmlformats.org/officeDocument/2006/relationships/image" Target="../media/image1141.png"/><Relationship Id="rId585" Type="http://schemas.openxmlformats.org/officeDocument/2006/relationships/image" Target="../media/image1142.png"/><Relationship Id="rId586" Type="http://schemas.openxmlformats.org/officeDocument/2006/relationships/image" Target="../media/image1143.png"/><Relationship Id="rId587" Type="http://schemas.openxmlformats.org/officeDocument/2006/relationships/image" Target="../media/image1144.png"/><Relationship Id="rId588" Type="http://schemas.openxmlformats.org/officeDocument/2006/relationships/image" Target="../media/image1145.png"/><Relationship Id="rId589" Type="http://schemas.openxmlformats.org/officeDocument/2006/relationships/image" Target="../media/image1146.png"/><Relationship Id="rId590" Type="http://schemas.openxmlformats.org/officeDocument/2006/relationships/image" Target="../media/image1147.png"/><Relationship Id="rId591" Type="http://schemas.openxmlformats.org/officeDocument/2006/relationships/image" Target="../media/image1148.png"/><Relationship Id="rId592" Type="http://schemas.openxmlformats.org/officeDocument/2006/relationships/image" Target="../media/image1149.png"/><Relationship Id="rId593" Type="http://schemas.openxmlformats.org/officeDocument/2006/relationships/image" Target="../media/image1150.png"/><Relationship Id="rId594" Type="http://schemas.openxmlformats.org/officeDocument/2006/relationships/image" Target="../media/image1151.png"/><Relationship Id="rId595" Type="http://schemas.openxmlformats.org/officeDocument/2006/relationships/image" Target="../media/image1152.png"/><Relationship Id="rId596" Type="http://schemas.openxmlformats.org/officeDocument/2006/relationships/image" Target="../media/image1153.png"/><Relationship Id="rId597" Type="http://schemas.openxmlformats.org/officeDocument/2006/relationships/image" Target="../media/image1154.png"/><Relationship Id="rId598" Type="http://schemas.openxmlformats.org/officeDocument/2006/relationships/image" Target="../media/image1155.png"/><Relationship Id="rId599" Type="http://schemas.openxmlformats.org/officeDocument/2006/relationships/image" Target="../media/image1156.png"/><Relationship Id="rId600" Type="http://schemas.openxmlformats.org/officeDocument/2006/relationships/image" Target="../media/image1157.png"/><Relationship Id="rId601" Type="http://schemas.openxmlformats.org/officeDocument/2006/relationships/image" Target="../media/image1158.png"/><Relationship Id="rId602" Type="http://schemas.openxmlformats.org/officeDocument/2006/relationships/image" Target="../media/image1159.png"/><Relationship Id="rId603" Type="http://schemas.openxmlformats.org/officeDocument/2006/relationships/image" Target="../media/image1160.png"/><Relationship Id="rId604" Type="http://schemas.openxmlformats.org/officeDocument/2006/relationships/image" Target="../media/image1161.png"/><Relationship Id="rId605" Type="http://schemas.openxmlformats.org/officeDocument/2006/relationships/image" Target="../media/image1162.png"/><Relationship Id="rId606" Type="http://schemas.openxmlformats.org/officeDocument/2006/relationships/image" Target="../media/image1163.png"/><Relationship Id="rId607" Type="http://schemas.openxmlformats.org/officeDocument/2006/relationships/image" Target="../media/image1164.png"/><Relationship Id="rId608" Type="http://schemas.openxmlformats.org/officeDocument/2006/relationships/image" Target="../media/image1165.png"/><Relationship Id="rId609" Type="http://schemas.openxmlformats.org/officeDocument/2006/relationships/image" Target="../media/image1166.png"/><Relationship Id="rId610" Type="http://schemas.openxmlformats.org/officeDocument/2006/relationships/image" Target="../media/image1167.png"/><Relationship Id="rId611" Type="http://schemas.openxmlformats.org/officeDocument/2006/relationships/image" Target="../media/image1168.png"/><Relationship Id="rId612" Type="http://schemas.openxmlformats.org/officeDocument/2006/relationships/image" Target="../media/image1169.png"/><Relationship Id="rId613" Type="http://schemas.openxmlformats.org/officeDocument/2006/relationships/image" Target="../media/image1170.png"/><Relationship Id="rId614" Type="http://schemas.openxmlformats.org/officeDocument/2006/relationships/image" Target="../media/image1171.png"/><Relationship Id="rId615" Type="http://schemas.openxmlformats.org/officeDocument/2006/relationships/image" Target="../media/image1172.png"/><Relationship Id="rId616" Type="http://schemas.openxmlformats.org/officeDocument/2006/relationships/image" Target="../media/image1173.png"/><Relationship Id="rId617" Type="http://schemas.openxmlformats.org/officeDocument/2006/relationships/image" Target="../media/image1174.png"/><Relationship Id="rId618" Type="http://schemas.openxmlformats.org/officeDocument/2006/relationships/image" Target="../media/image1175.png"/><Relationship Id="rId619" Type="http://schemas.openxmlformats.org/officeDocument/2006/relationships/image" Target="../media/image1176.png"/><Relationship Id="rId620" Type="http://schemas.openxmlformats.org/officeDocument/2006/relationships/image" Target="../media/image1177.png"/><Relationship Id="rId621" Type="http://schemas.openxmlformats.org/officeDocument/2006/relationships/image" Target="../media/image1178.png"/><Relationship Id="rId622" Type="http://schemas.openxmlformats.org/officeDocument/2006/relationships/image" Target="../media/image1179.png"/><Relationship Id="rId623" Type="http://schemas.openxmlformats.org/officeDocument/2006/relationships/image" Target="../media/image1180.png"/><Relationship Id="rId624" Type="http://schemas.openxmlformats.org/officeDocument/2006/relationships/image" Target="../media/image1181.png"/><Relationship Id="rId625" Type="http://schemas.openxmlformats.org/officeDocument/2006/relationships/image" Target="../media/image1182.png"/><Relationship Id="rId626" Type="http://schemas.openxmlformats.org/officeDocument/2006/relationships/image" Target="../media/image1183.png"/><Relationship Id="rId627" Type="http://schemas.openxmlformats.org/officeDocument/2006/relationships/image" Target="../media/image1184.png"/><Relationship Id="rId628" Type="http://schemas.openxmlformats.org/officeDocument/2006/relationships/image" Target="../media/image1185.png"/><Relationship Id="rId629" Type="http://schemas.openxmlformats.org/officeDocument/2006/relationships/image" Target="../media/image1186.png"/><Relationship Id="rId630" Type="http://schemas.openxmlformats.org/officeDocument/2006/relationships/image" Target="../media/image1187.png"/><Relationship Id="rId631" Type="http://schemas.openxmlformats.org/officeDocument/2006/relationships/image" Target="../media/image1188.png"/><Relationship Id="rId632" Type="http://schemas.openxmlformats.org/officeDocument/2006/relationships/image" Target="../media/image1189.png"/><Relationship Id="rId633" Type="http://schemas.openxmlformats.org/officeDocument/2006/relationships/image" Target="../media/image1190.png"/><Relationship Id="rId634" Type="http://schemas.openxmlformats.org/officeDocument/2006/relationships/image" Target="../media/image1191.png"/><Relationship Id="rId635" Type="http://schemas.openxmlformats.org/officeDocument/2006/relationships/image" Target="../media/image1192.png"/><Relationship Id="rId636" Type="http://schemas.openxmlformats.org/officeDocument/2006/relationships/image" Target="../media/image1193.png"/><Relationship Id="rId637" Type="http://schemas.openxmlformats.org/officeDocument/2006/relationships/image" Target="../media/image1194.png"/><Relationship Id="rId638" Type="http://schemas.openxmlformats.org/officeDocument/2006/relationships/image" Target="../media/image1195.png"/><Relationship Id="rId639" Type="http://schemas.openxmlformats.org/officeDocument/2006/relationships/image" Target="../media/image1196.png"/><Relationship Id="rId640" Type="http://schemas.openxmlformats.org/officeDocument/2006/relationships/image" Target="../media/image1197.png"/><Relationship Id="rId641" Type="http://schemas.openxmlformats.org/officeDocument/2006/relationships/image" Target="../media/image1198.png"/><Relationship Id="rId642" Type="http://schemas.openxmlformats.org/officeDocument/2006/relationships/image" Target="../media/image1199.png"/><Relationship Id="rId643" Type="http://schemas.openxmlformats.org/officeDocument/2006/relationships/image" Target="../media/image1200.png"/><Relationship Id="rId644" Type="http://schemas.openxmlformats.org/officeDocument/2006/relationships/image" Target="../media/image1201.png"/><Relationship Id="rId645" Type="http://schemas.openxmlformats.org/officeDocument/2006/relationships/image" Target="../media/image1202.png"/><Relationship Id="rId646" Type="http://schemas.openxmlformats.org/officeDocument/2006/relationships/image" Target="../media/image1203.png"/><Relationship Id="rId647" Type="http://schemas.openxmlformats.org/officeDocument/2006/relationships/image" Target="../media/image1204.png"/><Relationship Id="rId648" Type="http://schemas.openxmlformats.org/officeDocument/2006/relationships/image" Target="../media/image1205.png"/><Relationship Id="rId649" Type="http://schemas.openxmlformats.org/officeDocument/2006/relationships/image" Target="../media/image1206.png"/><Relationship Id="rId650" Type="http://schemas.openxmlformats.org/officeDocument/2006/relationships/image" Target="../media/image1207.png"/><Relationship Id="rId651" Type="http://schemas.openxmlformats.org/officeDocument/2006/relationships/image" Target="../media/image1208.png"/><Relationship Id="rId652" Type="http://schemas.openxmlformats.org/officeDocument/2006/relationships/image" Target="../media/image1209.png"/><Relationship Id="rId653" Type="http://schemas.openxmlformats.org/officeDocument/2006/relationships/image" Target="../media/image1210.png"/><Relationship Id="rId654" Type="http://schemas.openxmlformats.org/officeDocument/2006/relationships/image" Target="../media/image1211.png"/><Relationship Id="rId655" Type="http://schemas.openxmlformats.org/officeDocument/2006/relationships/image" Target="../media/image1212.png"/><Relationship Id="rId656" Type="http://schemas.openxmlformats.org/officeDocument/2006/relationships/image" Target="../media/image1213.png"/><Relationship Id="rId657" Type="http://schemas.openxmlformats.org/officeDocument/2006/relationships/image" Target="../media/image1214.png"/><Relationship Id="rId658" Type="http://schemas.openxmlformats.org/officeDocument/2006/relationships/image" Target="../media/image1215.png"/><Relationship Id="rId659" Type="http://schemas.openxmlformats.org/officeDocument/2006/relationships/image" Target="../media/image1216.png"/><Relationship Id="rId660" Type="http://schemas.openxmlformats.org/officeDocument/2006/relationships/image" Target="../media/image1217.png"/><Relationship Id="rId661" Type="http://schemas.openxmlformats.org/officeDocument/2006/relationships/image" Target="../media/image1218.png"/><Relationship Id="rId662" Type="http://schemas.openxmlformats.org/officeDocument/2006/relationships/image" Target="../media/image1219.png"/><Relationship Id="rId663" Type="http://schemas.openxmlformats.org/officeDocument/2006/relationships/image" Target="../media/image1220.png"/><Relationship Id="rId664" Type="http://schemas.openxmlformats.org/officeDocument/2006/relationships/image" Target="../media/image1221.png"/><Relationship Id="rId665" Type="http://schemas.openxmlformats.org/officeDocument/2006/relationships/image" Target="../media/image1222.png"/><Relationship Id="rId666" Type="http://schemas.openxmlformats.org/officeDocument/2006/relationships/image" Target="../media/image1223.png"/><Relationship Id="rId667" Type="http://schemas.openxmlformats.org/officeDocument/2006/relationships/image" Target="../media/image1224.png"/><Relationship Id="rId668" Type="http://schemas.openxmlformats.org/officeDocument/2006/relationships/image" Target="../media/image1225.png"/><Relationship Id="rId669" Type="http://schemas.openxmlformats.org/officeDocument/2006/relationships/image" Target="../media/image1226.png"/><Relationship Id="rId670" Type="http://schemas.openxmlformats.org/officeDocument/2006/relationships/image" Target="../media/image1227.png"/><Relationship Id="rId671" Type="http://schemas.openxmlformats.org/officeDocument/2006/relationships/image" Target="../media/image1228.png"/><Relationship Id="rId672" Type="http://schemas.openxmlformats.org/officeDocument/2006/relationships/image" Target="../media/image1229.png"/><Relationship Id="rId673" Type="http://schemas.openxmlformats.org/officeDocument/2006/relationships/image" Target="../media/image1230.png"/><Relationship Id="rId674" Type="http://schemas.openxmlformats.org/officeDocument/2006/relationships/image" Target="../media/image1231.png"/><Relationship Id="rId675" Type="http://schemas.openxmlformats.org/officeDocument/2006/relationships/image" Target="../media/image1232.png"/><Relationship Id="rId676" Type="http://schemas.openxmlformats.org/officeDocument/2006/relationships/image" Target="../media/image1233.png"/><Relationship Id="rId677" Type="http://schemas.openxmlformats.org/officeDocument/2006/relationships/image" Target="../media/image1234.png"/><Relationship Id="rId678" Type="http://schemas.openxmlformats.org/officeDocument/2006/relationships/image" Target="../media/image1235.png"/><Relationship Id="rId679" Type="http://schemas.openxmlformats.org/officeDocument/2006/relationships/image" Target="../media/image1236.png"/><Relationship Id="rId680" Type="http://schemas.openxmlformats.org/officeDocument/2006/relationships/image" Target="../media/image1237.png"/><Relationship Id="rId681" Type="http://schemas.openxmlformats.org/officeDocument/2006/relationships/image" Target="../media/image1238.png"/><Relationship Id="rId682" Type="http://schemas.openxmlformats.org/officeDocument/2006/relationships/image" Target="../media/image1239.png"/><Relationship Id="rId683" Type="http://schemas.openxmlformats.org/officeDocument/2006/relationships/image" Target="../media/image1240.png"/><Relationship Id="rId684" Type="http://schemas.openxmlformats.org/officeDocument/2006/relationships/image" Target="../media/image1241.png"/><Relationship Id="rId685" Type="http://schemas.openxmlformats.org/officeDocument/2006/relationships/image" Target="../media/image1242.png"/><Relationship Id="rId686" Type="http://schemas.openxmlformats.org/officeDocument/2006/relationships/image" Target="../media/image1243.png"/><Relationship Id="rId687" Type="http://schemas.openxmlformats.org/officeDocument/2006/relationships/image" Target="../media/image1244.png"/><Relationship Id="rId688" Type="http://schemas.openxmlformats.org/officeDocument/2006/relationships/image" Target="../media/image1245.png"/><Relationship Id="rId689" Type="http://schemas.openxmlformats.org/officeDocument/2006/relationships/image" Target="../media/image1246.png"/><Relationship Id="rId690" Type="http://schemas.openxmlformats.org/officeDocument/2006/relationships/image" Target="../media/image1247.png"/><Relationship Id="rId691" Type="http://schemas.openxmlformats.org/officeDocument/2006/relationships/image" Target="../media/image1248.png"/><Relationship Id="rId692" Type="http://schemas.openxmlformats.org/officeDocument/2006/relationships/image" Target="../media/image1249.png"/><Relationship Id="rId693" Type="http://schemas.openxmlformats.org/officeDocument/2006/relationships/image" Target="../media/image1250.png"/><Relationship Id="rId694" Type="http://schemas.openxmlformats.org/officeDocument/2006/relationships/image" Target="../media/image1251.png"/><Relationship Id="rId695" Type="http://schemas.openxmlformats.org/officeDocument/2006/relationships/image" Target="../media/image1252.png"/><Relationship Id="rId696" Type="http://schemas.openxmlformats.org/officeDocument/2006/relationships/image" Target="../media/image1253.png"/><Relationship Id="rId697" Type="http://schemas.openxmlformats.org/officeDocument/2006/relationships/image" Target="../media/image1254.png"/><Relationship Id="rId698" Type="http://schemas.openxmlformats.org/officeDocument/2006/relationships/image" Target="../media/image1255.png"/><Relationship Id="rId699" Type="http://schemas.openxmlformats.org/officeDocument/2006/relationships/image" Target="../media/image1256.png"/><Relationship Id="rId700" Type="http://schemas.openxmlformats.org/officeDocument/2006/relationships/image" Target="../media/image1257.png"/><Relationship Id="rId701" Type="http://schemas.openxmlformats.org/officeDocument/2006/relationships/image" Target="../media/image1258.png"/><Relationship Id="rId702" Type="http://schemas.openxmlformats.org/officeDocument/2006/relationships/image" Target="../media/image1259.png"/><Relationship Id="rId703" Type="http://schemas.openxmlformats.org/officeDocument/2006/relationships/image" Target="../media/image1260.png"/><Relationship Id="rId704" Type="http://schemas.openxmlformats.org/officeDocument/2006/relationships/image" Target="../media/image1261.png"/><Relationship Id="rId705" Type="http://schemas.openxmlformats.org/officeDocument/2006/relationships/image" Target="../media/image1262.png"/><Relationship Id="rId706" Type="http://schemas.openxmlformats.org/officeDocument/2006/relationships/image" Target="../media/image1263.png"/><Relationship Id="rId707" Type="http://schemas.openxmlformats.org/officeDocument/2006/relationships/image" Target="../media/image1264.png"/><Relationship Id="rId708" Type="http://schemas.openxmlformats.org/officeDocument/2006/relationships/image" Target="../media/image1265.png"/><Relationship Id="rId709" Type="http://schemas.openxmlformats.org/officeDocument/2006/relationships/image" Target="../media/image1266.png"/><Relationship Id="rId710" Type="http://schemas.openxmlformats.org/officeDocument/2006/relationships/image" Target="../media/image1267.png"/><Relationship Id="rId711" Type="http://schemas.openxmlformats.org/officeDocument/2006/relationships/image" Target="../media/image1268.png"/><Relationship Id="rId712" Type="http://schemas.openxmlformats.org/officeDocument/2006/relationships/image" Target="../media/image1269.png"/><Relationship Id="rId713" Type="http://schemas.openxmlformats.org/officeDocument/2006/relationships/image" Target="../media/image1270.png"/><Relationship Id="rId714" Type="http://schemas.openxmlformats.org/officeDocument/2006/relationships/image" Target="../media/image1271.png"/><Relationship Id="rId715" Type="http://schemas.openxmlformats.org/officeDocument/2006/relationships/image" Target="../media/image1272.png"/><Relationship Id="rId716" Type="http://schemas.openxmlformats.org/officeDocument/2006/relationships/image" Target="../media/image1273.png"/><Relationship Id="rId717" Type="http://schemas.openxmlformats.org/officeDocument/2006/relationships/image" Target="../media/image1274.png"/><Relationship Id="rId718" Type="http://schemas.openxmlformats.org/officeDocument/2006/relationships/image" Target="../media/image1275.png"/><Relationship Id="rId719" Type="http://schemas.openxmlformats.org/officeDocument/2006/relationships/image" Target="../media/image1276.png"/><Relationship Id="rId720" Type="http://schemas.openxmlformats.org/officeDocument/2006/relationships/image" Target="../media/image1277.png"/><Relationship Id="rId721" Type="http://schemas.openxmlformats.org/officeDocument/2006/relationships/image" Target="../media/image1278.png"/><Relationship Id="rId722" Type="http://schemas.openxmlformats.org/officeDocument/2006/relationships/image" Target="../media/image1279.png"/><Relationship Id="rId723" Type="http://schemas.openxmlformats.org/officeDocument/2006/relationships/image" Target="../media/image1280.png"/><Relationship Id="rId724" Type="http://schemas.openxmlformats.org/officeDocument/2006/relationships/image" Target="../media/image1281.png"/><Relationship Id="rId725" Type="http://schemas.openxmlformats.org/officeDocument/2006/relationships/image" Target="../media/image1282.png"/><Relationship Id="rId726" Type="http://schemas.openxmlformats.org/officeDocument/2006/relationships/image" Target="../media/image1283.png"/><Relationship Id="rId727" Type="http://schemas.openxmlformats.org/officeDocument/2006/relationships/image" Target="../media/image1284.png"/><Relationship Id="rId728" Type="http://schemas.openxmlformats.org/officeDocument/2006/relationships/image" Target="../media/image1285.png"/><Relationship Id="rId729" Type="http://schemas.openxmlformats.org/officeDocument/2006/relationships/image" Target="../media/image1286.png"/><Relationship Id="rId730" Type="http://schemas.openxmlformats.org/officeDocument/2006/relationships/image" Target="../media/image1287.png"/><Relationship Id="rId731" Type="http://schemas.openxmlformats.org/officeDocument/2006/relationships/image" Target="../media/image1288.png"/><Relationship Id="rId732" Type="http://schemas.openxmlformats.org/officeDocument/2006/relationships/image" Target="../media/image1289.png"/><Relationship Id="rId733" Type="http://schemas.openxmlformats.org/officeDocument/2006/relationships/image" Target="../media/image1290.png"/><Relationship Id="rId734" Type="http://schemas.openxmlformats.org/officeDocument/2006/relationships/image" Target="../media/image1291.png"/><Relationship Id="rId735" Type="http://schemas.openxmlformats.org/officeDocument/2006/relationships/image" Target="../media/image1292.png"/><Relationship Id="rId736" Type="http://schemas.openxmlformats.org/officeDocument/2006/relationships/image" Target="../media/image1293.png"/><Relationship Id="rId737" Type="http://schemas.openxmlformats.org/officeDocument/2006/relationships/image" Target="../media/image1294.png"/><Relationship Id="rId738" Type="http://schemas.openxmlformats.org/officeDocument/2006/relationships/image" Target="../media/image1295.png"/><Relationship Id="rId739" Type="http://schemas.openxmlformats.org/officeDocument/2006/relationships/image" Target="../media/image1296.png"/><Relationship Id="rId740" Type="http://schemas.openxmlformats.org/officeDocument/2006/relationships/image" Target="../media/image1297.png"/><Relationship Id="rId741" Type="http://schemas.openxmlformats.org/officeDocument/2006/relationships/image" Target="../media/image1298.png"/><Relationship Id="rId742" Type="http://schemas.openxmlformats.org/officeDocument/2006/relationships/image" Target="../media/image1299.png"/><Relationship Id="rId743" Type="http://schemas.openxmlformats.org/officeDocument/2006/relationships/image" Target="../media/image1300.png"/><Relationship Id="rId744" Type="http://schemas.openxmlformats.org/officeDocument/2006/relationships/image" Target="../media/image1301.png"/><Relationship Id="rId745" Type="http://schemas.openxmlformats.org/officeDocument/2006/relationships/image" Target="../media/image1302.png"/><Relationship Id="rId746" Type="http://schemas.openxmlformats.org/officeDocument/2006/relationships/image" Target="../media/image1303.png"/><Relationship Id="rId747" Type="http://schemas.openxmlformats.org/officeDocument/2006/relationships/image" Target="../media/image1304.png"/><Relationship Id="rId748" Type="http://schemas.openxmlformats.org/officeDocument/2006/relationships/image" Target="../media/image1305.png"/><Relationship Id="rId749" Type="http://schemas.openxmlformats.org/officeDocument/2006/relationships/image" Target="../media/image1306.png"/><Relationship Id="rId750" Type="http://schemas.openxmlformats.org/officeDocument/2006/relationships/image" Target="../media/image1307.png"/><Relationship Id="rId751" Type="http://schemas.openxmlformats.org/officeDocument/2006/relationships/image" Target="../media/image1308.png"/><Relationship Id="rId752" Type="http://schemas.openxmlformats.org/officeDocument/2006/relationships/image" Target="../media/image1309.png"/><Relationship Id="rId753" Type="http://schemas.openxmlformats.org/officeDocument/2006/relationships/image" Target="../media/image1310.png"/><Relationship Id="rId754" Type="http://schemas.openxmlformats.org/officeDocument/2006/relationships/image" Target="../media/image1311.png"/><Relationship Id="rId755" Type="http://schemas.openxmlformats.org/officeDocument/2006/relationships/image" Target="../media/image1312.png"/><Relationship Id="rId756" Type="http://schemas.openxmlformats.org/officeDocument/2006/relationships/image" Target="../media/image1313.png"/><Relationship Id="rId757" Type="http://schemas.openxmlformats.org/officeDocument/2006/relationships/image" Target="../media/image1314.png"/><Relationship Id="rId758" Type="http://schemas.openxmlformats.org/officeDocument/2006/relationships/image" Target="../media/image1315.png"/><Relationship Id="rId759" Type="http://schemas.openxmlformats.org/officeDocument/2006/relationships/image" Target="../media/image1316.png"/><Relationship Id="rId760" Type="http://schemas.openxmlformats.org/officeDocument/2006/relationships/image" Target="../media/image1317.png"/><Relationship Id="rId761" Type="http://schemas.openxmlformats.org/officeDocument/2006/relationships/image" Target="../media/image1318.png"/><Relationship Id="rId762" Type="http://schemas.openxmlformats.org/officeDocument/2006/relationships/image" Target="../media/image1319.png"/><Relationship Id="rId763" Type="http://schemas.openxmlformats.org/officeDocument/2006/relationships/image" Target="../media/image1320.png"/><Relationship Id="rId764" Type="http://schemas.openxmlformats.org/officeDocument/2006/relationships/image" Target="../media/image1321.png"/><Relationship Id="rId765" Type="http://schemas.openxmlformats.org/officeDocument/2006/relationships/image" Target="../media/image1322.png"/><Relationship Id="rId766" Type="http://schemas.openxmlformats.org/officeDocument/2006/relationships/image" Target="../media/image1323.png"/><Relationship Id="rId767" Type="http://schemas.openxmlformats.org/officeDocument/2006/relationships/image" Target="../media/image1324.png"/><Relationship Id="rId768" Type="http://schemas.openxmlformats.org/officeDocument/2006/relationships/image" Target="../media/image1325.png"/><Relationship Id="rId769" Type="http://schemas.openxmlformats.org/officeDocument/2006/relationships/image" Target="../media/image1326.png"/><Relationship Id="rId770" Type="http://schemas.openxmlformats.org/officeDocument/2006/relationships/image" Target="../media/image1327.png"/><Relationship Id="rId771" Type="http://schemas.openxmlformats.org/officeDocument/2006/relationships/image" Target="../media/image1328.png"/><Relationship Id="rId772" Type="http://schemas.openxmlformats.org/officeDocument/2006/relationships/image" Target="../media/image1329.png"/><Relationship Id="rId773" Type="http://schemas.openxmlformats.org/officeDocument/2006/relationships/image" Target="../media/image1330.png"/><Relationship Id="rId774" Type="http://schemas.openxmlformats.org/officeDocument/2006/relationships/image" Target="../media/image1331.png"/><Relationship Id="rId775" Type="http://schemas.openxmlformats.org/officeDocument/2006/relationships/image" Target="../media/image1332.png"/><Relationship Id="rId776" Type="http://schemas.openxmlformats.org/officeDocument/2006/relationships/image" Target="../media/image1333.png"/></Relationships>
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34.png"/><Relationship Id="rId3" Type="http://schemas.openxmlformats.org/officeDocument/2006/relationships/image" Target="../media/image1335.jpg"/><Relationship Id="rId4" Type="http://schemas.openxmlformats.org/officeDocument/2006/relationships/image" Target="../media/image1336.png"/><Relationship Id="rId5" Type="http://schemas.openxmlformats.org/officeDocument/2006/relationships/image" Target="../media/image1337.png"/><Relationship Id="rId6" Type="http://schemas.openxmlformats.org/officeDocument/2006/relationships/image" Target="../media/image1338.png"/></Relationships>
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9.png"/><Relationship Id="rId3" Type="http://schemas.openxmlformats.org/officeDocument/2006/relationships/image" Target="../media/image1340.jpg"/><Relationship Id="rId4" Type="http://schemas.openxmlformats.org/officeDocument/2006/relationships/image" Target="../media/image1341.png"/><Relationship Id="rId5" Type="http://schemas.openxmlformats.org/officeDocument/2006/relationships/image" Target="../media/image1342.png"/><Relationship Id="rId6" Type="http://schemas.openxmlformats.org/officeDocument/2006/relationships/image" Target="../media/image1343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6696709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6696709" cy="3429000"/>
          </a:xfrm>
          <a:custGeom>
            <a:avLst/>
            <a:gdLst/>
            <a:ahLst/>
            <a:cxnLst/>
            <a:rect l="l" t="t" r="r" b="b"/>
            <a:pathLst>
              <a:path w="6696709" h="3429000">
                <a:moveTo>
                  <a:pt x="0" y="0"/>
                </a:moveTo>
                <a:lnTo>
                  <a:pt x="0" y="3428999"/>
                </a:lnTo>
                <a:lnTo>
                  <a:pt x="6696455" y="3428999"/>
                </a:lnTo>
                <a:lnTo>
                  <a:pt x="669645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52812" y="276097"/>
            <a:ext cx="6221730" cy="13068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6995">
              <a:lnSpc>
                <a:spcPts val="3450"/>
              </a:lnSpc>
            </a:pP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Pr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getto</a:t>
            </a:r>
            <a:r>
              <a:rPr dirty="0" sz="2950" spc="13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80">
                <a:solidFill>
                  <a:srgbClr val="3232FF"/>
                </a:solidFill>
                <a:latin typeface="Comic Sans MS"/>
                <a:cs typeface="Comic Sans MS"/>
              </a:rPr>
              <a:t>di</a:t>
            </a:r>
            <a:endParaRPr sz="2950">
              <a:latin typeface="Comic Sans MS"/>
              <a:cs typeface="Comic Sans MS"/>
            </a:endParaRPr>
          </a:p>
          <a:p>
            <a:pPr marL="12700" marR="6350">
              <a:lnSpc>
                <a:spcPts val="3360"/>
              </a:lnSpc>
              <a:spcBef>
                <a:spcPts val="170"/>
              </a:spcBef>
            </a:pPr>
            <a:r>
              <a:rPr dirty="0" sz="2950" spc="-80">
                <a:solidFill>
                  <a:srgbClr val="3232FF"/>
                </a:solidFill>
                <a:latin typeface="Comic Sans MS"/>
                <a:cs typeface="Comic Sans MS"/>
              </a:rPr>
              <a:t>in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te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rv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to</a:t>
            </a:r>
            <a:r>
              <a:rPr dirty="0" sz="2950" spc="12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40">
                <a:solidFill>
                  <a:srgbClr val="3232FF"/>
                </a:solidFill>
                <a:latin typeface="Comic Sans MS"/>
                <a:cs typeface="Comic Sans MS"/>
              </a:rPr>
              <a:t>m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u</a:t>
            </a:r>
            <a:r>
              <a:rPr dirty="0" sz="2950" spc="-70">
                <a:solidFill>
                  <a:srgbClr val="3232FF"/>
                </a:solidFill>
                <a:latin typeface="Comic Sans MS"/>
                <a:cs typeface="Comic Sans MS"/>
              </a:rPr>
              <a:t>lt</a:t>
            </a:r>
            <a:r>
              <a:rPr dirty="0" sz="2950" spc="-55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105">
                <a:solidFill>
                  <a:srgbClr val="3232FF"/>
                </a:solidFill>
                <a:latin typeface="Comic Sans MS"/>
                <a:cs typeface="Comic Sans MS"/>
              </a:rPr>
              <a:t>d</a:t>
            </a:r>
            <a:r>
              <a:rPr dirty="0" sz="2950" spc="-75">
                <a:solidFill>
                  <a:srgbClr val="3232FF"/>
                </a:solidFill>
                <a:latin typeface="Comic Sans MS"/>
                <a:cs typeface="Comic Sans MS"/>
              </a:rPr>
              <a:t>is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55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50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85">
                <a:solidFill>
                  <a:srgbClr val="3232FF"/>
                </a:solidFill>
                <a:latin typeface="Comic Sans MS"/>
                <a:cs typeface="Comic Sans MS"/>
              </a:rPr>
              <a:t>inar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15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80">
                <a:solidFill>
                  <a:srgbClr val="3232FF"/>
                </a:solidFill>
                <a:latin typeface="Comic Sans MS"/>
                <a:cs typeface="Comic Sans MS"/>
              </a:rPr>
              <a:t>in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teg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ra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to</a:t>
            </a:r>
            <a:r>
              <a:rPr dirty="0" sz="2950" spc="-4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er</a:t>
            </a:r>
            <a:r>
              <a:rPr dirty="0" sz="2950" spc="9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55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50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10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vra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pp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endParaRPr sz="295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433950" y="348995"/>
            <a:ext cx="1621536" cy="9966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5870326" y="1257300"/>
            <a:ext cx="4047743" cy="9525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4838577" y="6625841"/>
            <a:ext cx="2046605" cy="2387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65505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872463" y="6625841"/>
            <a:ext cx="1729105" cy="166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210430" y="6634477"/>
            <a:ext cx="106045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latin typeface="Comic Sans MS"/>
                <a:cs typeface="Comic Sans MS"/>
              </a:rPr>
              <a:t>1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774073" y="5218176"/>
            <a:ext cx="2033270" cy="1645920"/>
          </a:xfrm>
          <a:custGeom>
            <a:avLst/>
            <a:gdLst/>
            <a:ahLst/>
            <a:cxnLst/>
            <a:rect l="l" t="t" r="r" b="b"/>
            <a:pathLst>
              <a:path w="2033270" h="1645920">
                <a:moveTo>
                  <a:pt x="0" y="0"/>
                </a:moveTo>
                <a:lnTo>
                  <a:pt x="0" y="1645919"/>
                </a:lnTo>
                <a:lnTo>
                  <a:pt x="2033015" y="1645919"/>
                </a:lnTo>
                <a:lnTo>
                  <a:pt x="203301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2807086" y="5218176"/>
            <a:ext cx="2032000" cy="1645920"/>
          </a:xfrm>
          <a:custGeom>
            <a:avLst/>
            <a:gdLst/>
            <a:ahLst/>
            <a:cxnLst/>
            <a:rect l="l" t="t" r="r" b="b"/>
            <a:pathLst>
              <a:path w="2032000" h="1645920">
                <a:moveTo>
                  <a:pt x="0" y="0"/>
                </a:moveTo>
                <a:lnTo>
                  <a:pt x="0" y="1645919"/>
                </a:lnTo>
                <a:lnTo>
                  <a:pt x="2031491" y="1645919"/>
                </a:lnTo>
                <a:lnTo>
                  <a:pt x="203149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4838577" y="5218176"/>
            <a:ext cx="2032000" cy="1645920"/>
          </a:xfrm>
          <a:custGeom>
            <a:avLst/>
            <a:gdLst/>
            <a:ahLst/>
            <a:cxnLst/>
            <a:rect l="l" t="t" r="r" b="b"/>
            <a:pathLst>
              <a:path w="2032000" h="1645920">
                <a:moveTo>
                  <a:pt x="0" y="0"/>
                </a:moveTo>
                <a:lnTo>
                  <a:pt x="0" y="1645919"/>
                </a:lnTo>
                <a:lnTo>
                  <a:pt x="2031491" y="1645919"/>
                </a:lnTo>
                <a:lnTo>
                  <a:pt x="203149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2807086" y="5212079"/>
            <a:ext cx="0" cy="1671955"/>
          </a:xfrm>
          <a:custGeom>
            <a:avLst/>
            <a:gdLst/>
            <a:ahLst/>
            <a:cxnLst/>
            <a:rect l="l" t="t" r="r" b="b"/>
            <a:pathLst>
              <a:path w="0" h="1671954">
                <a:moveTo>
                  <a:pt x="0" y="0"/>
                </a:moveTo>
                <a:lnTo>
                  <a:pt x="0" y="1671827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4838577" y="5212079"/>
            <a:ext cx="0" cy="1671955"/>
          </a:xfrm>
          <a:custGeom>
            <a:avLst/>
            <a:gdLst/>
            <a:ahLst/>
            <a:cxnLst/>
            <a:rect l="l" t="t" r="r" b="b"/>
            <a:pathLst>
              <a:path w="0" h="1671954">
                <a:moveTo>
                  <a:pt x="0" y="0"/>
                </a:moveTo>
                <a:lnTo>
                  <a:pt x="0" y="1671827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777883" y="5212079"/>
            <a:ext cx="0" cy="1671955"/>
          </a:xfrm>
          <a:custGeom>
            <a:avLst/>
            <a:gdLst/>
            <a:ahLst/>
            <a:cxnLst/>
            <a:rect l="l" t="t" r="r" b="b"/>
            <a:pathLst>
              <a:path w="0" h="1671954">
                <a:moveTo>
                  <a:pt x="0" y="0"/>
                </a:moveTo>
                <a:lnTo>
                  <a:pt x="0" y="1671827"/>
                </a:lnTo>
              </a:path>
            </a:pathLst>
          </a:custGeom>
          <a:ln w="888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6870831" y="5212079"/>
            <a:ext cx="0" cy="1671955"/>
          </a:xfrm>
          <a:custGeom>
            <a:avLst/>
            <a:gdLst/>
            <a:ahLst/>
            <a:cxnLst/>
            <a:rect l="l" t="t" r="r" b="b"/>
            <a:pathLst>
              <a:path w="0" h="1671954">
                <a:moveTo>
                  <a:pt x="0" y="0"/>
                </a:moveTo>
                <a:lnTo>
                  <a:pt x="0" y="1671827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774073" y="5218176"/>
            <a:ext cx="6103620" cy="0"/>
          </a:xfrm>
          <a:custGeom>
            <a:avLst/>
            <a:gdLst/>
            <a:ahLst/>
            <a:cxnLst/>
            <a:rect l="l" t="t" r="r" b="b"/>
            <a:pathLst>
              <a:path w="6103620" h="0">
                <a:moveTo>
                  <a:pt x="0" y="0"/>
                </a:moveTo>
                <a:lnTo>
                  <a:pt x="610361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774073" y="6864857"/>
            <a:ext cx="6103620" cy="0"/>
          </a:xfrm>
          <a:custGeom>
            <a:avLst/>
            <a:gdLst/>
            <a:ahLst/>
            <a:cxnLst/>
            <a:rect l="l" t="t" r="r" b="b"/>
            <a:pathLst>
              <a:path w="6103620" h="0">
                <a:moveTo>
                  <a:pt x="0" y="0"/>
                </a:moveTo>
                <a:lnTo>
                  <a:pt x="6103619" y="0"/>
                </a:lnTo>
              </a:path>
            </a:pathLst>
          </a:custGeom>
          <a:ln w="3936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" name="object 60"/>
          <p:cNvSpPr txBox="1"/>
          <p:nvPr/>
        </p:nvSpPr>
        <p:spPr>
          <a:xfrm>
            <a:off x="829952" y="5637273"/>
            <a:ext cx="1281430" cy="11398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b="1" i="1">
                <a:solidFill>
                  <a:srgbClr val="3232FF"/>
                </a:solidFill>
                <a:latin typeface="Times New Roman"/>
                <a:cs typeface="Times New Roman"/>
              </a:rPr>
              <a:t>17</a:t>
            </a:r>
            <a:r>
              <a:rPr dirty="0" sz="1800" spc="5" b="1" i="1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r>
              <a:rPr dirty="0" sz="1800" b="1" i="1">
                <a:solidFill>
                  <a:srgbClr val="3232FF"/>
                </a:solidFill>
                <a:latin typeface="Times New Roman"/>
                <a:cs typeface="Times New Roman"/>
              </a:rPr>
              <a:t>04</a:t>
            </a:r>
            <a:r>
              <a:rPr dirty="0" sz="1800" spc="5" b="1" i="1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r>
              <a:rPr dirty="0" sz="1800" b="1" i="1">
                <a:solidFill>
                  <a:srgbClr val="3232FF"/>
                </a:solidFill>
                <a:latin typeface="Times New Roman"/>
                <a:cs typeface="Times New Roman"/>
              </a:rPr>
              <a:t>2014</a:t>
            </a:r>
            <a:endParaRPr sz="1800">
              <a:latin typeface="Times New Roman"/>
              <a:cs typeface="Times New Roman"/>
            </a:endParaRPr>
          </a:p>
          <a:p>
            <a:pPr marL="12700" marR="6350">
              <a:lnSpc>
                <a:spcPct val="155600"/>
              </a:lnSpc>
            </a:pPr>
            <a:r>
              <a:rPr dirty="0" sz="1800" b="1" i="1">
                <a:solidFill>
                  <a:srgbClr val="3232FF"/>
                </a:solidFill>
                <a:latin typeface="Times New Roman"/>
                <a:cs typeface="Times New Roman"/>
              </a:rPr>
              <a:t>2^</a:t>
            </a:r>
            <a:r>
              <a:rPr dirty="0" sz="1800" spc="-15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b="1" i="1">
                <a:solidFill>
                  <a:srgbClr val="3232FF"/>
                </a:solidFill>
                <a:latin typeface="Times New Roman"/>
                <a:cs typeface="Times New Roman"/>
              </a:rPr>
              <a:t>gio</a:t>
            </a:r>
            <a:r>
              <a:rPr dirty="0" sz="1800" spc="-5" b="1" i="1">
                <a:solidFill>
                  <a:srgbClr val="3232FF"/>
                </a:solidFill>
                <a:latin typeface="Times New Roman"/>
                <a:cs typeface="Times New Roman"/>
              </a:rPr>
              <a:t>rn</a:t>
            </a:r>
            <a:r>
              <a:rPr dirty="0" sz="1800" b="1" i="1">
                <a:solidFill>
                  <a:srgbClr val="3232FF"/>
                </a:solidFill>
                <a:latin typeface="Times New Roman"/>
                <a:cs typeface="Times New Roman"/>
              </a:rPr>
              <a:t>ata</a:t>
            </a:r>
            <a:r>
              <a:rPr dirty="0" sz="1800" b="1" i="1">
                <a:solidFill>
                  <a:srgbClr val="3232FF"/>
                </a:solidFill>
                <a:latin typeface="Times New Roman"/>
                <a:cs typeface="Times New Roman"/>
              </a:rPr>
              <a:t> 14</a:t>
            </a:r>
            <a:r>
              <a:rPr dirty="0" sz="1800" spc="5" b="1" i="1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r>
              <a:rPr dirty="0" sz="1800" b="1" i="1">
                <a:solidFill>
                  <a:srgbClr val="3232FF"/>
                </a:solidFill>
                <a:latin typeface="Times New Roman"/>
                <a:cs typeface="Times New Roman"/>
              </a:rPr>
              <a:t>30</a:t>
            </a:r>
            <a:r>
              <a:rPr dirty="0" sz="1800" spc="-20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b="1" i="1">
                <a:solidFill>
                  <a:srgbClr val="3232FF"/>
                </a:solidFill>
                <a:latin typeface="Times New Roman"/>
                <a:cs typeface="Times New Roman"/>
              </a:rPr>
              <a:t>–</a:t>
            </a:r>
            <a:r>
              <a:rPr dirty="0" sz="1800" spc="-10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b="1" i="1">
                <a:solidFill>
                  <a:srgbClr val="3232FF"/>
                </a:solidFill>
                <a:latin typeface="Times New Roman"/>
                <a:cs typeface="Times New Roman"/>
              </a:rPr>
              <a:t>16</a:t>
            </a:r>
            <a:r>
              <a:rPr dirty="0" sz="1800" spc="5" b="1" i="1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r>
              <a:rPr dirty="0" sz="1800" b="1" i="1">
                <a:solidFill>
                  <a:srgbClr val="3232FF"/>
                </a:solidFill>
                <a:latin typeface="Times New Roman"/>
                <a:cs typeface="Times New Roman"/>
              </a:rPr>
              <a:t>30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861443" y="5484873"/>
            <a:ext cx="1436370" cy="11093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gli</a:t>
            </a:r>
            <a:r>
              <a:rPr dirty="0" sz="1800" spc="-1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er</a:t>
            </a:r>
            <a:r>
              <a:rPr dirty="0" sz="1800" spc="-35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ori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 alime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tari</a:t>
            </a:r>
            <a:r>
              <a:rPr dirty="0" sz="1800" spc="-3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iù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 f</a:t>
            </a:r>
            <a:r>
              <a:rPr dirty="0" sz="1800" spc="-35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qu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ti</a:t>
            </a:r>
            <a:r>
              <a:rPr dirty="0" sz="1800" spc="-1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elle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 famiglie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894458" y="5484873"/>
            <a:ext cx="1732280" cy="13836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41020">
              <a:lnSpc>
                <a:spcPct val="100000"/>
              </a:lnSpc>
            </a:pP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1800" spc="-165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r>
              <a:rPr dirty="0" sz="1800" spc="-1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Mag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oli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AS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1800" spc="-10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Mi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1</a:t>
            </a:r>
            <a:endParaRPr sz="1800">
              <a:latin typeface="Times New Roman"/>
              <a:cs typeface="Times New Roman"/>
            </a:endParaRPr>
          </a:p>
          <a:p>
            <a:pPr marL="12700" marR="6350" indent="54610">
              <a:lnSpc>
                <a:spcPct val="100000"/>
              </a:lnSpc>
            </a:pP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OS 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gie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 d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egli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lime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ti</a:t>
            </a:r>
            <a:r>
              <a:rPr dirty="0" sz="1800" spc="-1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Nu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tri</a:t>
            </a:r>
            <a:r>
              <a:rPr dirty="0" sz="1800" spc="-20" b="1">
                <a:solidFill>
                  <a:srgbClr val="3232FF"/>
                </a:solidFill>
                <a:latin typeface="Times New Roman"/>
                <a:cs typeface="Times New Roman"/>
              </a:rPr>
              <a:t>z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io</a:t>
            </a:r>
            <a:r>
              <a:rPr dirty="0" sz="1800" spc="-5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1800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774073" y="3777995"/>
            <a:ext cx="6696709" cy="460375"/>
          </a:xfrm>
          <a:custGeom>
            <a:avLst/>
            <a:gdLst/>
            <a:ahLst/>
            <a:cxnLst/>
            <a:rect l="l" t="t" r="r" b="b"/>
            <a:pathLst>
              <a:path w="6696709" h="460375">
                <a:moveTo>
                  <a:pt x="0" y="0"/>
                </a:moveTo>
                <a:lnTo>
                  <a:pt x="0" y="460248"/>
                </a:lnTo>
                <a:lnTo>
                  <a:pt x="6696455" y="460248"/>
                </a:lnTo>
                <a:lnTo>
                  <a:pt x="669645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 txBox="1"/>
          <p:nvPr/>
        </p:nvSpPr>
        <p:spPr>
          <a:xfrm>
            <a:off x="852811" y="1556258"/>
            <a:ext cx="4326255" cy="25869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3450"/>
              </a:lnSpc>
            </a:pP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9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75">
                <a:solidFill>
                  <a:srgbClr val="3232FF"/>
                </a:solidFill>
                <a:latin typeface="Comic Sans MS"/>
                <a:cs typeface="Comic Sans MS"/>
              </a:rPr>
              <a:t>le</a:t>
            </a:r>
            <a:r>
              <a:rPr dirty="0" sz="2950" spc="9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110">
                <a:solidFill>
                  <a:srgbClr val="3232FF"/>
                </a:solidFill>
                <a:latin typeface="Comic Sans MS"/>
                <a:cs typeface="Comic Sans MS"/>
              </a:rPr>
              <a:t>b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75">
                <a:solidFill>
                  <a:srgbClr val="3232FF"/>
                </a:solidFill>
                <a:latin typeface="Comic Sans MS"/>
                <a:cs typeface="Comic Sans MS"/>
              </a:rPr>
              <a:t>si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tà</a:t>
            </a:r>
            <a:endParaRPr sz="2950">
              <a:latin typeface="Comic Sans MS"/>
              <a:cs typeface="Comic Sans MS"/>
            </a:endParaRPr>
          </a:p>
          <a:p>
            <a:pPr marL="12700" marR="6350">
              <a:lnSpc>
                <a:spcPts val="3360"/>
              </a:lnSpc>
              <a:spcBef>
                <a:spcPts val="170"/>
              </a:spcBef>
            </a:pPr>
            <a:r>
              <a:rPr dirty="0" sz="2950" spc="-55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9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Car</a:t>
            </a:r>
            <a:r>
              <a:rPr dirty="0" sz="2950" spc="-105">
                <a:solidFill>
                  <a:srgbClr val="3232FF"/>
                </a:solidFill>
                <a:latin typeface="Comic Sans MS"/>
                <a:cs typeface="Comic Sans MS"/>
              </a:rPr>
              <a:t>d</a:t>
            </a:r>
            <a:r>
              <a:rPr dirty="0" sz="2950" spc="-55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50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g</a:t>
            </a:r>
            <a:r>
              <a:rPr dirty="0" sz="2950" spc="-55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14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25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80">
                <a:solidFill>
                  <a:srgbClr val="3232FF"/>
                </a:solidFill>
                <a:latin typeface="Comic Sans MS"/>
                <a:cs typeface="Comic Sans MS"/>
              </a:rPr>
              <a:t>iabi</a:t>
            </a:r>
            <a:r>
              <a:rPr dirty="0" sz="2950" spc="-50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55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75">
                <a:solidFill>
                  <a:srgbClr val="3232FF"/>
                </a:solidFill>
                <a:latin typeface="Comic Sans MS"/>
                <a:cs typeface="Comic Sans MS"/>
              </a:rPr>
              <a:t>t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75">
                <a:solidFill>
                  <a:srgbClr val="3232FF"/>
                </a:solidFill>
                <a:latin typeface="Comic Sans MS"/>
                <a:cs typeface="Comic Sans MS"/>
              </a:rPr>
              <a:t>t</a:t>
            </a:r>
            <a:r>
              <a:rPr dirty="0" sz="2950" spc="-55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85">
                <a:solidFill>
                  <a:srgbClr val="3232FF"/>
                </a:solidFill>
                <a:latin typeface="Comic Sans MS"/>
                <a:cs typeface="Comic Sans MS"/>
              </a:rPr>
              <a:t>v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4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85">
                <a:solidFill>
                  <a:srgbClr val="3232FF"/>
                </a:solidFill>
                <a:latin typeface="Comic Sans MS"/>
                <a:cs typeface="Comic Sans MS"/>
              </a:rPr>
              <a:t>del</a:t>
            </a:r>
            <a:r>
              <a:rPr dirty="0" sz="2950" spc="9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145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1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80">
                <a:solidFill>
                  <a:srgbClr val="3232FF"/>
                </a:solidFill>
                <a:latin typeface="Comic Sans MS"/>
                <a:cs typeface="Comic Sans MS"/>
              </a:rPr>
              <a:t>di</a:t>
            </a:r>
            <a:r>
              <a:rPr dirty="0" sz="2950" spc="1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Passi</a:t>
            </a:r>
            <a:r>
              <a:rPr dirty="0" sz="2950" spc="-75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an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endParaRPr sz="2950">
              <a:latin typeface="Comic Sans MS"/>
              <a:cs typeface="Comic Sans MS"/>
            </a:endParaRPr>
          </a:p>
          <a:p>
            <a:pPr marL="12700" marR="864869">
              <a:lnSpc>
                <a:spcPts val="3360"/>
              </a:lnSpc>
            </a:pP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9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75">
                <a:solidFill>
                  <a:srgbClr val="3232FF"/>
                </a:solidFill>
                <a:latin typeface="Comic Sans MS"/>
                <a:cs typeface="Comic Sans MS"/>
              </a:rPr>
              <a:t>el</a:t>
            </a:r>
            <a:r>
              <a:rPr dirty="0" sz="2950" spc="9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10">
                <a:solidFill>
                  <a:srgbClr val="3232FF"/>
                </a:solidFill>
                <a:latin typeface="Comic Sans MS"/>
                <a:cs typeface="Comic Sans MS"/>
              </a:rPr>
              <a:t>Se</a:t>
            </a:r>
            <a:r>
              <a:rPr dirty="0" sz="2950" spc="-80">
                <a:solidFill>
                  <a:srgbClr val="3232FF"/>
                </a:solidFill>
                <a:latin typeface="Comic Sans MS"/>
                <a:cs typeface="Comic Sans MS"/>
              </a:rPr>
              <a:t>rvizi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14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80">
                <a:solidFill>
                  <a:srgbClr val="3232FF"/>
                </a:solidFill>
                <a:latin typeface="Comic Sans MS"/>
                <a:cs typeface="Comic Sans MS"/>
              </a:rPr>
              <a:t>di</a:t>
            </a:r>
            <a:r>
              <a:rPr dirty="0" sz="2950" spc="-4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Di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et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50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g</a:t>
            </a:r>
            <a:r>
              <a:rPr dirty="0" sz="2950" spc="-55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1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105">
                <a:solidFill>
                  <a:srgbClr val="3232FF"/>
                </a:solidFill>
                <a:latin typeface="Comic Sans MS"/>
                <a:cs typeface="Comic Sans MS"/>
              </a:rPr>
              <a:t>ed</a:t>
            </a:r>
            <a:r>
              <a:rPr dirty="0" sz="2950" spc="-75">
                <a:solidFill>
                  <a:srgbClr val="3232FF"/>
                </a:solidFill>
                <a:latin typeface="Comic Sans MS"/>
                <a:cs typeface="Comic Sans MS"/>
              </a:rPr>
              <a:t>ia</a:t>
            </a:r>
            <a:r>
              <a:rPr dirty="0" sz="2950" spc="-85">
                <a:solidFill>
                  <a:srgbClr val="3232FF"/>
                </a:solidFill>
                <a:latin typeface="Comic Sans MS"/>
                <a:cs typeface="Comic Sans MS"/>
              </a:rPr>
              <a:t>t</a:t>
            </a:r>
            <a:r>
              <a:rPr dirty="0" sz="2950" spc="-75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55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80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4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145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1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14">
                <a:solidFill>
                  <a:srgbClr val="3232FF"/>
                </a:solidFill>
                <a:latin typeface="Comic Sans MS"/>
                <a:cs typeface="Comic Sans MS"/>
              </a:rPr>
              <a:t>B</a:t>
            </a:r>
            <a:r>
              <a:rPr dirty="0" sz="2950" spc="-90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50">
                <a:solidFill>
                  <a:srgbClr val="3232FF"/>
                </a:solidFill>
                <a:latin typeface="Comic Sans MS"/>
                <a:cs typeface="Comic Sans MS"/>
              </a:rPr>
              <a:t>ll</a:t>
            </a:r>
            <a:r>
              <a:rPr dirty="0" sz="2950" spc="-100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95">
                <a:solidFill>
                  <a:srgbClr val="3232FF"/>
                </a:solidFill>
                <a:latin typeface="Comic Sans MS"/>
                <a:cs typeface="Comic Sans MS"/>
              </a:rPr>
              <a:t>te</a:t>
            </a:r>
            <a:endParaRPr sz="295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1403985" cy="10280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8272874" y="3393947"/>
            <a:ext cx="733425" cy="384175"/>
          </a:xfrm>
          <a:custGeom>
            <a:avLst/>
            <a:gdLst/>
            <a:ahLst/>
            <a:cxnLst/>
            <a:rect l="l" t="t" r="r" b="b"/>
            <a:pathLst>
              <a:path w="733425" h="384175">
                <a:moveTo>
                  <a:pt x="22135" y="384047"/>
                </a:moveTo>
                <a:lnTo>
                  <a:pt x="22135" y="347471"/>
                </a:lnTo>
                <a:lnTo>
                  <a:pt x="0" y="384047"/>
                </a:lnTo>
                <a:lnTo>
                  <a:pt x="22135" y="384047"/>
                </a:lnTo>
                <a:close/>
              </a:path>
              <a:path w="733425" h="384175">
                <a:moveTo>
                  <a:pt x="732831" y="286572"/>
                </a:moveTo>
                <a:lnTo>
                  <a:pt x="731373" y="215272"/>
                </a:lnTo>
                <a:lnTo>
                  <a:pt x="723544" y="143560"/>
                </a:lnTo>
                <a:lnTo>
                  <a:pt x="709181" y="71711"/>
                </a:lnTo>
                <a:lnTo>
                  <a:pt x="688123" y="0"/>
                </a:lnTo>
                <a:lnTo>
                  <a:pt x="672382" y="42533"/>
                </a:lnTo>
                <a:lnTo>
                  <a:pt x="654456" y="84144"/>
                </a:lnTo>
                <a:lnTo>
                  <a:pt x="634403" y="124779"/>
                </a:lnTo>
                <a:lnTo>
                  <a:pt x="612277" y="164384"/>
                </a:lnTo>
                <a:lnTo>
                  <a:pt x="588134" y="202906"/>
                </a:lnTo>
                <a:lnTo>
                  <a:pt x="562032" y="240290"/>
                </a:lnTo>
                <a:lnTo>
                  <a:pt x="534025" y="276483"/>
                </a:lnTo>
                <a:lnTo>
                  <a:pt x="504170" y="311432"/>
                </a:lnTo>
                <a:lnTo>
                  <a:pt x="472523" y="345082"/>
                </a:lnTo>
                <a:lnTo>
                  <a:pt x="439139" y="377380"/>
                </a:lnTo>
                <a:lnTo>
                  <a:pt x="431572" y="384047"/>
                </a:lnTo>
                <a:lnTo>
                  <a:pt x="723917" y="384047"/>
                </a:lnTo>
                <a:lnTo>
                  <a:pt x="728080" y="357187"/>
                </a:lnTo>
                <a:lnTo>
                  <a:pt x="732831" y="286572"/>
                </a:lnTo>
                <a:close/>
              </a:path>
            </a:pathLst>
          </a:custGeom>
          <a:solidFill>
            <a:srgbClr val="10FF1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8112736" y="2206767"/>
            <a:ext cx="894080" cy="1454150"/>
          </a:xfrm>
          <a:custGeom>
            <a:avLst/>
            <a:gdLst/>
            <a:ahLst/>
            <a:cxnLst/>
            <a:rect l="l" t="t" r="r" b="b"/>
            <a:pathLst>
              <a:path w="894079" h="1454150">
                <a:moveTo>
                  <a:pt x="164022" y="568741"/>
                </a:moveTo>
                <a:lnTo>
                  <a:pt x="164022" y="35341"/>
                </a:lnTo>
                <a:lnTo>
                  <a:pt x="83248" y="14899"/>
                </a:lnTo>
                <a:lnTo>
                  <a:pt x="0" y="0"/>
                </a:lnTo>
                <a:lnTo>
                  <a:pt x="0" y="533399"/>
                </a:lnTo>
                <a:lnTo>
                  <a:pt x="83248" y="548298"/>
                </a:lnTo>
                <a:lnTo>
                  <a:pt x="164022" y="568741"/>
                </a:lnTo>
                <a:close/>
              </a:path>
              <a:path w="894079" h="1454150">
                <a:moveTo>
                  <a:pt x="317034" y="625297"/>
                </a:moveTo>
                <a:lnTo>
                  <a:pt x="317034" y="91897"/>
                </a:lnTo>
                <a:lnTo>
                  <a:pt x="242042" y="61087"/>
                </a:lnTo>
                <a:lnTo>
                  <a:pt x="242042" y="594487"/>
                </a:lnTo>
                <a:lnTo>
                  <a:pt x="317034" y="625297"/>
                </a:lnTo>
                <a:close/>
              </a:path>
              <a:path w="894079" h="1454150">
                <a:moveTo>
                  <a:pt x="636878" y="846896"/>
                </a:moveTo>
                <a:lnTo>
                  <a:pt x="636878" y="313496"/>
                </a:lnTo>
                <a:lnTo>
                  <a:pt x="581180" y="260969"/>
                </a:lnTo>
                <a:lnTo>
                  <a:pt x="521070" y="212306"/>
                </a:lnTo>
                <a:lnTo>
                  <a:pt x="456825" y="167746"/>
                </a:lnTo>
                <a:lnTo>
                  <a:pt x="388720" y="127530"/>
                </a:lnTo>
                <a:lnTo>
                  <a:pt x="388720" y="660930"/>
                </a:lnTo>
                <a:lnTo>
                  <a:pt x="456825" y="701146"/>
                </a:lnTo>
                <a:lnTo>
                  <a:pt x="521070" y="745706"/>
                </a:lnTo>
                <a:lnTo>
                  <a:pt x="581180" y="794369"/>
                </a:lnTo>
                <a:lnTo>
                  <a:pt x="636878" y="846896"/>
                </a:lnTo>
                <a:close/>
              </a:path>
              <a:path w="894079" h="1454150">
                <a:moveTo>
                  <a:pt x="893981" y="1453880"/>
                </a:moveTo>
                <a:lnTo>
                  <a:pt x="893981" y="920480"/>
                </a:lnTo>
                <a:lnTo>
                  <a:pt x="890438" y="843985"/>
                </a:lnTo>
                <a:lnTo>
                  <a:pt x="879994" y="769193"/>
                </a:lnTo>
                <a:lnTo>
                  <a:pt x="862924" y="696344"/>
                </a:lnTo>
                <a:lnTo>
                  <a:pt x="839507" y="625678"/>
                </a:lnTo>
                <a:lnTo>
                  <a:pt x="810018" y="557435"/>
                </a:lnTo>
                <a:lnTo>
                  <a:pt x="774734" y="491855"/>
                </a:lnTo>
                <a:lnTo>
                  <a:pt x="733932" y="429179"/>
                </a:lnTo>
                <a:lnTo>
                  <a:pt x="687887" y="369646"/>
                </a:lnTo>
                <a:lnTo>
                  <a:pt x="687887" y="903046"/>
                </a:lnTo>
                <a:lnTo>
                  <a:pt x="733932" y="962579"/>
                </a:lnTo>
                <a:lnTo>
                  <a:pt x="774734" y="1025255"/>
                </a:lnTo>
                <a:lnTo>
                  <a:pt x="810018" y="1090835"/>
                </a:lnTo>
                <a:lnTo>
                  <a:pt x="839507" y="1159078"/>
                </a:lnTo>
                <a:lnTo>
                  <a:pt x="862924" y="1229744"/>
                </a:lnTo>
                <a:lnTo>
                  <a:pt x="879994" y="1302593"/>
                </a:lnTo>
                <a:lnTo>
                  <a:pt x="890438" y="1377385"/>
                </a:lnTo>
                <a:lnTo>
                  <a:pt x="893981" y="1453880"/>
                </a:lnTo>
                <a:close/>
              </a:path>
            </a:pathLst>
          </a:custGeom>
          <a:solidFill>
            <a:srgbClr val="0DCD0D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1" y="348996"/>
            <a:ext cx="1403603" cy="16291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1919616" y="1979674"/>
            <a:ext cx="5801360" cy="44811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67385" marR="6350" indent="-520065">
              <a:lnSpc>
                <a:spcPct val="100000"/>
              </a:lnSpc>
              <a:tabLst>
                <a:tab pos="467995" algn="l"/>
                <a:tab pos="1169035" algn="l"/>
                <a:tab pos="1301750" algn="l"/>
                <a:tab pos="1666239" algn="l"/>
                <a:tab pos="2562225" algn="l"/>
                <a:tab pos="2955290" algn="l"/>
                <a:tab pos="3198495" algn="l"/>
                <a:tab pos="4213860" algn="l"/>
                <a:tab pos="4431665" algn="l"/>
                <a:tab pos="4535805" algn="l"/>
              </a:tabLst>
            </a:pPr>
            <a:r>
              <a:rPr dirty="0" sz="2400" spc="-15" b="1">
                <a:latin typeface="Comic Sans MS"/>
                <a:cs typeface="Comic Sans MS"/>
              </a:rPr>
              <a:t>È</a:t>
            </a:r>
            <a:r>
              <a:rPr dirty="0" sz="2400" spc="-15" b="1">
                <a:latin typeface="Times New Roman"/>
                <a:cs typeface="Times New Roman"/>
              </a:rPr>
              <a:t>	</a:t>
            </a:r>
            <a:r>
              <a:rPr dirty="0" sz="2400" spc="-20" b="1">
                <a:latin typeface="Comic Sans MS"/>
                <a:cs typeface="Comic Sans MS"/>
              </a:rPr>
              <a:t>og</a:t>
            </a:r>
            <a:r>
              <a:rPr dirty="0" sz="2400" b="1">
                <a:latin typeface="Comic Sans MS"/>
                <a:cs typeface="Comic Sans MS"/>
              </a:rPr>
              <a:t>ni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20" b="1">
                <a:latin typeface="Comic Sans MS"/>
                <a:cs typeface="Comic Sans MS"/>
              </a:rPr>
              <a:t>sos</a:t>
            </a:r>
            <a:r>
              <a:rPr dirty="0" sz="2400" spc="-5" b="1">
                <a:latin typeface="Comic Sans MS"/>
                <a:cs typeface="Comic Sans MS"/>
              </a:rPr>
              <a:t>t</a:t>
            </a:r>
            <a:r>
              <a:rPr dirty="0" sz="2400" spc="-20" b="1">
                <a:latin typeface="Comic Sans MS"/>
                <a:cs typeface="Comic Sans MS"/>
              </a:rPr>
              <a:t>a</a:t>
            </a:r>
            <a:r>
              <a:rPr dirty="0" sz="2400" b="1">
                <a:latin typeface="Comic Sans MS"/>
                <a:cs typeface="Comic Sans MS"/>
              </a:rPr>
              <a:t>nz</a:t>
            </a:r>
            <a:r>
              <a:rPr dirty="0" sz="2400" spc="-15" b="1">
                <a:latin typeface="Comic Sans MS"/>
                <a:cs typeface="Comic Sans MS"/>
              </a:rPr>
              <a:t>a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15" b="1">
                <a:latin typeface="Comic Sans MS"/>
                <a:cs typeface="Comic Sans MS"/>
              </a:rPr>
              <a:t>c</a:t>
            </a:r>
            <a:r>
              <a:rPr dirty="0" sz="2400" spc="-10" b="1">
                <a:latin typeface="Comic Sans MS"/>
                <a:cs typeface="Comic Sans MS"/>
              </a:rPr>
              <a:t>h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15" b="1">
                <a:latin typeface="Comic Sans MS"/>
                <a:cs typeface="Comic Sans MS"/>
              </a:rPr>
              <a:t>c</a:t>
            </a:r>
            <a:r>
              <a:rPr dirty="0" sz="2400" spc="-20" b="1">
                <a:latin typeface="Comic Sans MS"/>
                <a:cs typeface="Comic Sans MS"/>
              </a:rPr>
              <a:t>o</a:t>
            </a:r>
            <a:r>
              <a:rPr dirty="0" sz="2400" b="1">
                <a:latin typeface="Comic Sans MS"/>
                <a:cs typeface="Comic Sans MS"/>
              </a:rPr>
              <a:t>n</a:t>
            </a:r>
            <a:r>
              <a:rPr dirty="0" sz="2400" spc="-5" b="1">
                <a:latin typeface="Comic Sans MS"/>
                <a:cs typeface="Comic Sans MS"/>
              </a:rPr>
              <a:t>ti</a:t>
            </a:r>
            <a:r>
              <a:rPr dirty="0" sz="2400" b="1">
                <a:latin typeface="Comic Sans MS"/>
                <a:cs typeface="Comic Sans MS"/>
              </a:rPr>
              <a:t>ene</a:t>
            </a:r>
            <a:r>
              <a:rPr dirty="0" sz="2400" b="1">
                <a:latin typeface="Times New Roman"/>
                <a:cs typeface="Times New Roman"/>
              </a:rPr>
              <a:t>		</a:t>
            </a:r>
            <a:r>
              <a:rPr dirty="0" sz="2400" b="1" u="heavy">
                <a:solidFill>
                  <a:srgbClr val="6F3CFF"/>
                </a:solidFill>
                <a:latin typeface="Comic Sans MS"/>
                <a:cs typeface="Comic Sans MS"/>
              </a:rPr>
              <a:t>nu</a:t>
            </a:r>
            <a:r>
              <a:rPr dirty="0" sz="2400" spc="-5" b="1" u="heavy">
                <a:solidFill>
                  <a:srgbClr val="6F3CFF"/>
                </a:solidFill>
                <a:latin typeface="Comic Sans MS"/>
                <a:cs typeface="Comic Sans MS"/>
              </a:rPr>
              <a:t>tri</a:t>
            </a:r>
            <a:r>
              <a:rPr dirty="0" sz="2400" b="1" u="heavy">
                <a:solidFill>
                  <a:srgbClr val="6F3CFF"/>
                </a:solidFill>
                <a:latin typeface="Comic Sans MS"/>
                <a:cs typeface="Comic Sans MS"/>
              </a:rPr>
              <a:t>en</a:t>
            </a:r>
            <a:r>
              <a:rPr dirty="0" sz="2400" spc="-5" b="1" u="heavy">
                <a:solidFill>
                  <a:srgbClr val="6F3CFF"/>
                </a:solidFill>
                <a:latin typeface="Comic Sans MS"/>
                <a:cs typeface="Comic Sans MS"/>
              </a:rPr>
              <a:t>t</a:t>
            </a:r>
            <a:r>
              <a:rPr dirty="0" sz="2400" b="1" u="heavy">
                <a:solidFill>
                  <a:srgbClr val="6F3CFF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6F3CFF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latin typeface="Comic Sans MS"/>
                <a:cs typeface="Comic Sans MS"/>
              </a:rPr>
              <a:t>c</a:t>
            </a:r>
            <a:r>
              <a:rPr dirty="0" sz="2400" spc="-10" b="1">
                <a:latin typeface="Comic Sans MS"/>
                <a:cs typeface="Comic Sans MS"/>
              </a:rPr>
              <a:t>h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20" b="1">
                <a:latin typeface="Comic Sans MS"/>
                <a:cs typeface="Comic Sans MS"/>
              </a:rPr>
              <a:t>s</a:t>
            </a:r>
            <a:r>
              <a:rPr dirty="0" sz="2400" b="1">
                <a:latin typeface="Comic Sans MS"/>
                <a:cs typeface="Comic Sans MS"/>
              </a:rPr>
              <a:t>i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10" b="1">
                <a:latin typeface="Comic Sans MS"/>
                <a:cs typeface="Comic Sans MS"/>
              </a:rPr>
              <a:t>l</a:t>
            </a:r>
            <a:r>
              <a:rPr dirty="0" sz="2400" spc="-5" b="1">
                <a:latin typeface="Comic Sans MS"/>
                <a:cs typeface="Comic Sans MS"/>
              </a:rPr>
              <a:t>i</a:t>
            </a:r>
            <a:r>
              <a:rPr dirty="0" sz="2400" b="1">
                <a:latin typeface="Comic Sans MS"/>
                <a:cs typeface="Comic Sans MS"/>
              </a:rPr>
              <a:t>be</a:t>
            </a:r>
            <a:r>
              <a:rPr dirty="0" sz="2400" spc="-5" b="1">
                <a:latin typeface="Comic Sans MS"/>
                <a:cs typeface="Comic Sans MS"/>
              </a:rPr>
              <a:t>r</a:t>
            </a:r>
            <a:r>
              <a:rPr dirty="0" sz="2400" spc="-20" b="1">
                <a:latin typeface="Comic Sans MS"/>
                <a:cs typeface="Comic Sans MS"/>
              </a:rPr>
              <a:t>a</a:t>
            </a:r>
            <a:r>
              <a:rPr dirty="0" sz="2400" b="1">
                <a:latin typeface="Comic Sans MS"/>
                <a:cs typeface="Comic Sans MS"/>
              </a:rPr>
              <a:t>n</a:t>
            </a:r>
            <a:r>
              <a:rPr dirty="0" sz="2400" spc="-15" b="1">
                <a:latin typeface="Comic Sans MS"/>
                <a:cs typeface="Comic Sans MS"/>
              </a:rPr>
              <a:t>o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10" b="1">
                <a:latin typeface="Comic Sans MS"/>
                <a:cs typeface="Comic Sans MS"/>
              </a:rPr>
              <a:t>d</a:t>
            </a:r>
            <a:r>
              <a:rPr dirty="0" sz="2400" b="1">
                <a:latin typeface="Comic Sans MS"/>
                <a:cs typeface="Comic Sans MS"/>
              </a:rPr>
              <a:t>u</a:t>
            </a:r>
            <a:r>
              <a:rPr dirty="0" sz="2400" spc="-5" b="1">
                <a:latin typeface="Comic Sans MS"/>
                <a:cs typeface="Comic Sans MS"/>
              </a:rPr>
              <a:t>r</a:t>
            </a:r>
            <a:r>
              <a:rPr dirty="0" sz="2400" spc="-20" b="1">
                <a:latin typeface="Comic Sans MS"/>
                <a:cs typeface="Comic Sans MS"/>
              </a:rPr>
              <a:t>a</a:t>
            </a:r>
            <a:r>
              <a:rPr dirty="0" sz="2400" b="1">
                <a:latin typeface="Comic Sans MS"/>
                <a:cs typeface="Comic Sans MS"/>
              </a:rPr>
              <a:t>n</a:t>
            </a:r>
            <a:r>
              <a:rPr dirty="0" sz="2400" spc="-5" b="1">
                <a:latin typeface="Comic Sans MS"/>
                <a:cs typeface="Comic Sans MS"/>
              </a:rPr>
              <a:t>t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b="1">
                <a:latin typeface="Comic Sans MS"/>
                <a:cs typeface="Comic Sans MS"/>
              </a:rPr>
              <a:t>i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15" b="1">
                <a:latin typeface="Comic Sans MS"/>
                <a:cs typeface="Comic Sans MS"/>
              </a:rPr>
              <a:t>p</a:t>
            </a:r>
            <a:r>
              <a:rPr dirty="0" sz="2400" spc="-5" b="1">
                <a:latin typeface="Comic Sans MS"/>
                <a:cs typeface="Comic Sans MS"/>
              </a:rPr>
              <a:t>r</a:t>
            </a:r>
            <a:r>
              <a:rPr dirty="0" sz="2400" spc="-20" b="1">
                <a:latin typeface="Comic Sans MS"/>
                <a:cs typeface="Comic Sans MS"/>
              </a:rPr>
              <a:t>o</a:t>
            </a:r>
            <a:r>
              <a:rPr dirty="0" sz="2400" spc="-15" b="1">
                <a:latin typeface="Comic Sans MS"/>
                <a:cs typeface="Comic Sans MS"/>
              </a:rPr>
              <a:t>c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spc="-20" b="1">
                <a:latin typeface="Comic Sans MS"/>
                <a:cs typeface="Comic Sans MS"/>
              </a:rPr>
              <a:t>ss</a:t>
            </a:r>
            <a:r>
              <a:rPr dirty="0" sz="2400" b="1">
                <a:latin typeface="Comic Sans MS"/>
                <a:cs typeface="Comic Sans MS"/>
              </a:rPr>
              <a:t>i</a:t>
            </a:r>
            <a:endParaRPr sz="2400">
              <a:latin typeface="Comic Sans MS"/>
              <a:cs typeface="Comic Sans MS"/>
            </a:endParaRPr>
          </a:p>
          <a:p>
            <a:pPr marL="422275" indent="2113280">
              <a:lnSpc>
                <a:spcPct val="100000"/>
              </a:lnSpc>
            </a:pPr>
            <a:r>
              <a:rPr dirty="0" sz="2400" spc="-10" b="1">
                <a:latin typeface="Comic Sans MS"/>
                <a:cs typeface="Comic Sans MS"/>
              </a:rPr>
              <a:t>d</a:t>
            </a:r>
            <a:r>
              <a:rPr dirty="0" sz="2400" spc="-5" b="1">
                <a:latin typeface="Comic Sans MS"/>
                <a:cs typeface="Comic Sans MS"/>
              </a:rPr>
              <a:t>i</a:t>
            </a:r>
            <a:r>
              <a:rPr dirty="0" sz="2400" spc="-20" b="1">
                <a:latin typeface="Comic Sans MS"/>
                <a:cs typeface="Comic Sans MS"/>
              </a:rPr>
              <a:t>g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spc="-20" b="1">
                <a:latin typeface="Comic Sans MS"/>
                <a:cs typeface="Comic Sans MS"/>
              </a:rPr>
              <a:t>s</a:t>
            </a:r>
            <a:r>
              <a:rPr dirty="0" sz="2400" spc="-5" b="1">
                <a:latin typeface="Comic Sans MS"/>
                <a:cs typeface="Comic Sans MS"/>
              </a:rPr>
              <a:t>tiv</a:t>
            </a:r>
            <a:r>
              <a:rPr dirty="0" sz="2400" b="1">
                <a:latin typeface="Comic Sans MS"/>
                <a:cs typeface="Comic Sans MS"/>
              </a:rPr>
              <a:t>i</a:t>
            </a:r>
            <a:endParaRPr sz="2400">
              <a:latin typeface="Comic Sans MS"/>
              <a:cs typeface="Comic Sans MS"/>
            </a:endParaRPr>
          </a:p>
          <a:p>
            <a:pPr marL="422275">
              <a:lnSpc>
                <a:spcPct val="100000"/>
              </a:lnSpc>
              <a:spcBef>
                <a:spcPts val="1235"/>
              </a:spcBef>
            </a:pP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UT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RI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EN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ts val="2200"/>
              </a:lnSpc>
              <a:spcBef>
                <a:spcPts val="43"/>
              </a:spcBef>
            </a:pPr>
            <a:endParaRPr sz="2200"/>
          </a:p>
          <a:p>
            <a:pPr marL="12700">
              <a:lnSpc>
                <a:spcPct val="100000"/>
              </a:lnSpc>
              <a:tabLst>
                <a:tab pos="332740" algn="l"/>
                <a:tab pos="1033144" algn="l"/>
              </a:tabLst>
            </a:pPr>
            <a:r>
              <a:rPr dirty="0" sz="2400" spc="-15" b="1">
                <a:latin typeface="Comic Sans MS"/>
                <a:cs typeface="Comic Sans MS"/>
              </a:rPr>
              <a:t>È</a:t>
            </a:r>
            <a:r>
              <a:rPr dirty="0" sz="2400" spc="-15" b="1">
                <a:latin typeface="Times New Roman"/>
                <a:cs typeface="Times New Roman"/>
              </a:rPr>
              <a:t>	</a:t>
            </a:r>
            <a:r>
              <a:rPr dirty="0" sz="2400" spc="-20" b="1">
                <a:latin typeface="Comic Sans MS"/>
                <a:cs typeface="Comic Sans MS"/>
              </a:rPr>
              <a:t>og</a:t>
            </a:r>
            <a:r>
              <a:rPr dirty="0" sz="2400" b="1">
                <a:latin typeface="Comic Sans MS"/>
                <a:cs typeface="Comic Sans MS"/>
              </a:rPr>
              <a:t>ni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20" b="1" u="heavy">
                <a:solidFill>
                  <a:srgbClr val="6F3CFF"/>
                </a:solidFill>
                <a:latin typeface="Comic Sans MS"/>
                <a:cs typeface="Comic Sans MS"/>
              </a:rPr>
              <a:t>sos</a:t>
            </a:r>
            <a:r>
              <a:rPr dirty="0" sz="2400" spc="-5" b="1" u="heavy">
                <a:solidFill>
                  <a:srgbClr val="6F3CFF"/>
                </a:solidFill>
                <a:latin typeface="Comic Sans MS"/>
                <a:cs typeface="Comic Sans MS"/>
              </a:rPr>
              <a:t>t</a:t>
            </a:r>
            <a:r>
              <a:rPr dirty="0" sz="2400" spc="-20" b="1" u="heavy">
                <a:solidFill>
                  <a:srgbClr val="6F3CFF"/>
                </a:solidFill>
                <a:latin typeface="Comic Sans MS"/>
                <a:cs typeface="Comic Sans MS"/>
              </a:rPr>
              <a:t>a</a:t>
            </a:r>
            <a:r>
              <a:rPr dirty="0" sz="2400" b="1" u="heavy">
                <a:solidFill>
                  <a:srgbClr val="6F3CFF"/>
                </a:solidFill>
                <a:latin typeface="Comic Sans MS"/>
                <a:cs typeface="Comic Sans MS"/>
              </a:rPr>
              <a:t>nz</a:t>
            </a:r>
            <a:r>
              <a:rPr dirty="0" sz="2400" spc="-15" b="1" u="heavy">
                <a:solidFill>
                  <a:srgbClr val="6F3CFF"/>
                </a:solidFill>
                <a:latin typeface="Comic Sans MS"/>
                <a:cs typeface="Comic Sans MS"/>
              </a:rPr>
              <a:t>a</a:t>
            </a:r>
            <a:r>
              <a:rPr dirty="0" sz="2400" spc="-25" b="1" u="heavy">
                <a:solidFill>
                  <a:srgbClr val="6F3CFF"/>
                </a:solidFill>
                <a:latin typeface="Comic Sans MS"/>
                <a:cs typeface="Comic Sans MS"/>
              </a:rPr>
              <a:t> </a:t>
            </a:r>
            <a:r>
              <a:rPr dirty="0" sz="2400" spc="-20" b="1" u="heavy">
                <a:solidFill>
                  <a:srgbClr val="6F3CFF"/>
                </a:solidFill>
                <a:latin typeface="Comic Sans MS"/>
                <a:cs typeface="Comic Sans MS"/>
              </a:rPr>
              <a:t>s</a:t>
            </a:r>
            <a:r>
              <a:rPr dirty="0" sz="2400" b="1" u="heavy">
                <a:solidFill>
                  <a:srgbClr val="6F3CFF"/>
                </a:solidFill>
                <a:latin typeface="Comic Sans MS"/>
                <a:cs typeface="Comic Sans MS"/>
              </a:rPr>
              <a:t>e</a:t>
            </a:r>
            <a:r>
              <a:rPr dirty="0" sz="2400" spc="-25" b="1" u="heavy">
                <a:solidFill>
                  <a:srgbClr val="6F3CFF"/>
                </a:solidFill>
                <a:latin typeface="Comic Sans MS"/>
                <a:cs typeface="Comic Sans MS"/>
              </a:rPr>
              <a:t>m</a:t>
            </a:r>
            <a:r>
              <a:rPr dirty="0" sz="2400" spc="-10" b="1" u="heavy">
                <a:solidFill>
                  <a:srgbClr val="6F3CFF"/>
                </a:solidFill>
                <a:latin typeface="Comic Sans MS"/>
                <a:cs typeface="Comic Sans MS"/>
              </a:rPr>
              <a:t>pl</a:t>
            </a:r>
            <a:r>
              <a:rPr dirty="0" sz="2400" spc="-5" b="1" u="heavy">
                <a:solidFill>
                  <a:srgbClr val="6F3CFF"/>
                </a:solidFill>
                <a:latin typeface="Comic Sans MS"/>
                <a:cs typeface="Comic Sans MS"/>
              </a:rPr>
              <a:t>i</a:t>
            </a:r>
            <a:r>
              <a:rPr dirty="0" sz="2400" spc="-15" b="1" u="heavy">
                <a:solidFill>
                  <a:srgbClr val="6F3CFF"/>
                </a:solidFill>
                <a:latin typeface="Comic Sans MS"/>
                <a:cs typeface="Comic Sans MS"/>
              </a:rPr>
              <a:t>c</a:t>
            </a:r>
            <a:r>
              <a:rPr dirty="0" sz="2400" b="1" u="heavy">
                <a:solidFill>
                  <a:srgbClr val="6F3CFF"/>
                </a:solidFill>
                <a:latin typeface="Comic Sans MS"/>
                <a:cs typeface="Comic Sans MS"/>
              </a:rPr>
              <a:t>e</a:t>
            </a:r>
            <a:endParaRPr sz="2400">
              <a:latin typeface="Comic Sans MS"/>
              <a:cs typeface="Comic Sans MS"/>
            </a:endParaRPr>
          </a:p>
          <a:p>
            <a:pPr marL="12700" marR="930910">
              <a:lnSpc>
                <a:spcPct val="100000"/>
              </a:lnSpc>
              <a:spcBef>
                <a:spcPts val="1440"/>
              </a:spcBef>
              <a:tabLst>
                <a:tab pos="1320165" algn="l"/>
                <a:tab pos="1471930" algn="l"/>
                <a:tab pos="2286000" algn="l"/>
                <a:tab pos="3552190" algn="l"/>
                <a:tab pos="4777740" algn="l"/>
              </a:tabLst>
            </a:pPr>
            <a:r>
              <a:rPr dirty="0" sz="2400" b="1">
                <a:latin typeface="Comic Sans MS"/>
                <a:cs typeface="Comic Sans MS"/>
              </a:rPr>
              <a:t>O</a:t>
            </a:r>
            <a:r>
              <a:rPr dirty="0" sz="2400" spc="-5" b="1">
                <a:latin typeface="Comic Sans MS"/>
                <a:cs typeface="Comic Sans MS"/>
              </a:rPr>
              <a:t>tt</a:t>
            </a:r>
            <a:r>
              <a:rPr dirty="0" sz="2400" b="1">
                <a:latin typeface="Comic Sans MS"/>
                <a:cs typeface="Comic Sans MS"/>
              </a:rPr>
              <a:t>enu</a:t>
            </a:r>
            <a:r>
              <a:rPr dirty="0" sz="2400" spc="-5" b="1">
                <a:latin typeface="Comic Sans MS"/>
                <a:cs typeface="Comic Sans MS"/>
              </a:rPr>
              <a:t>t</a:t>
            </a:r>
            <a:r>
              <a:rPr dirty="0" sz="2400" spc="-15" b="1">
                <a:latin typeface="Comic Sans MS"/>
                <a:cs typeface="Comic Sans MS"/>
              </a:rPr>
              <a:t>a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10" b="1">
                <a:latin typeface="Comic Sans MS"/>
                <a:cs typeface="Comic Sans MS"/>
              </a:rPr>
              <a:t>d</a:t>
            </a:r>
            <a:r>
              <a:rPr dirty="0" sz="2400" spc="-20" b="1">
                <a:latin typeface="Comic Sans MS"/>
                <a:cs typeface="Comic Sans MS"/>
              </a:rPr>
              <a:t>ag</a:t>
            </a:r>
            <a:r>
              <a:rPr dirty="0" sz="2400" spc="-10" b="1">
                <a:latin typeface="Comic Sans MS"/>
                <a:cs typeface="Comic Sans MS"/>
              </a:rPr>
              <a:t>l</a:t>
            </a:r>
            <a:r>
              <a:rPr dirty="0" sz="2400" b="1">
                <a:latin typeface="Comic Sans MS"/>
                <a:cs typeface="Comic Sans MS"/>
              </a:rPr>
              <a:t>i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20" b="1">
                <a:latin typeface="Comic Sans MS"/>
                <a:cs typeface="Comic Sans MS"/>
              </a:rPr>
              <a:t>a</a:t>
            </a:r>
            <a:r>
              <a:rPr dirty="0" sz="2400" spc="-10" b="1">
                <a:latin typeface="Comic Sans MS"/>
                <a:cs typeface="Comic Sans MS"/>
              </a:rPr>
              <a:t>l</a:t>
            </a:r>
            <a:r>
              <a:rPr dirty="0" sz="2400" spc="-5" b="1">
                <a:latin typeface="Comic Sans MS"/>
                <a:cs typeface="Comic Sans MS"/>
              </a:rPr>
              <a:t>i</a:t>
            </a:r>
            <a:r>
              <a:rPr dirty="0" sz="2400" spc="-25" b="1">
                <a:latin typeface="Comic Sans MS"/>
                <a:cs typeface="Comic Sans MS"/>
              </a:rPr>
              <a:t>m</a:t>
            </a:r>
            <a:r>
              <a:rPr dirty="0" sz="2400" b="1">
                <a:latin typeface="Comic Sans MS"/>
                <a:cs typeface="Comic Sans MS"/>
              </a:rPr>
              <a:t>en</a:t>
            </a:r>
            <a:r>
              <a:rPr dirty="0" sz="2400" spc="-5" b="1">
                <a:latin typeface="Comic Sans MS"/>
                <a:cs typeface="Comic Sans MS"/>
              </a:rPr>
              <a:t>t</a:t>
            </a:r>
            <a:r>
              <a:rPr dirty="0" sz="2400" b="1">
                <a:latin typeface="Comic Sans MS"/>
                <a:cs typeface="Comic Sans MS"/>
              </a:rPr>
              <a:t>i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5" b="1">
                <a:latin typeface="Comic Sans MS"/>
                <a:cs typeface="Comic Sans MS"/>
              </a:rPr>
              <a:t>tr</a:t>
            </a:r>
            <a:r>
              <a:rPr dirty="0" sz="2400" spc="-25" b="1">
                <a:latin typeface="Comic Sans MS"/>
                <a:cs typeface="Comic Sans MS"/>
              </a:rPr>
              <a:t>am</a:t>
            </a:r>
            <a:r>
              <a:rPr dirty="0" sz="2400" spc="-5" b="1">
                <a:latin typeface="Comic Sans MS"/>
                <a:cs typeface="Comic Sans MS"/>
              </a:rPr>
              <a:t>it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b="1">
                <a:latin typeface="Comic Sans MS"/>
                <a:cs typeface="Comic Sans MS"/>
              </a:rPr>
              <a:t>i</a:t>
            </a:r>
            <a:r>
              <a:rPr dirty="0" sz="2400" b="1">
                <a:latin typeface="Times New Roman"/>
                <a:cs typeface="Times New Roman"/>
              </a:rPr>
              <a:t> </a:t>
            </a:r>
            <a:r>
              <a:rPr dirty="0" sz="2400" spc="-15" b="1">
                <a:latin typeface="Comic Sans MS"/>
                <a:cs typeface="Comic Sans MS"/>
              </a:rPr>
              <a:t>p</a:t>
            </a:r>
            <a:r>
              <a:rPr dirty="0" sz="2400" spc="-5" b="1">
                <a:latin typeface="Comic Sans MS"/>
                <a:cs typeface="Comic Sans MS"/>
              </a:rPr>
              <a:t>r</a:t>
            </a:r>
            <a:r>
              <a:rPr dirty="0" sz="2400" spc="-20" b="1">
                <a:latin typeface="Comic Sans MS"/>
                <a:cs typeface="Comic Sans MS"/>
              </a:rPr>
              <a:t>o</a:t>
            </a:r>
            <a:r>
              <a:rPr dirty="0" sz="2400" spc="-15" b="1">
                <a:latin typeface="Comic Sans MS"/>
                <a:cs typeface="Comic Sans MS"/>
              </a:rPr>
              <a:t>c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spc="-20" b="1">
                <a:latin typeface="Comic Sans MS"/>
                <a:cs typeface="Comic Sans MS"/>
              </a:rPr>
              <a:t>ss</a:t>
            </a:r>
            <a:r>
              <a:rPr dirty="0" sz="2400" b="1">
                <a:latin typeface="Comic Sans MS"/>
                <a:cs typeface="Comic Sans MS"/>
              </a:rPr>
              <a:t>i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10" b="1">
                <a:latin typeface="Comic Sans MS"/>
                <a:cs typeface="Comic Sans MS"/>
              </a:rPr>
              <a:t>d</a:t>
            </a:r>
            <a:r>
              <a:rPr dirty="0" sz="2400" spc="-5" b="1">
                <a:latin typeface="Comic Sans MS"/>
                <a:cs typeface="Comic Sans MS"/>
              </a:rPr>
              <a:t>i</a:t>
            </a:r>
            <a:r>
              <a:rPr dirty="0" sz="2400" spc="-20" b="1">
                <a:latin typeface="Comic Sans MS"/>
                <a:cs typeface="Comic Sans MS"/>
              </a:rPr>
              <a:t>g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spc="-20" b="1">
                <a:latin typeface="Comic Sans MS"/>
                <a:cs typeface="Comic Sans MS"/>
              </a:rPr>
              <a:t>s</a:t>
            </a:r>
            <a:r>
              <a:rPr dirty="0" sz="2400" spc="-5" b="1">
                <a:latin typeface="Comic Sans MS"/>
                <a:cs typeface="Comic Sans MS"/>
              </a:rPr>
              <a:t>tiv</a:t>
            </a:r>
            <a:r>
              <a:rPr dirty="0" sz="2400" b="1">
                <a:latin typeface="Comic Sans MS"/>
                <a:cs typeface="Comic Sans MS"/>
              </a:rPr>
              <a:t>i</a:t>
            </a:r>
            <a:endParaRPr sz="2400">
              <a:latin typeface="Comic Sans MS"/>
              <a:cs typeface="Comic Sans MS"/>
            </a:endParaRPr>
          </a:p>
          <a:p>
            <a:pPr marL="12700" marR="530225" indent="129539">
              <a:lnSpc>
                <a:spcPct val="100000"/>
              </a:lnSpc>
              <a:spcBef>
                <a:spcPts val="1440"/>
              </a:spcBef>
              <a:tabLst>
                <a:tab pos="777875" algn="l"/>
                <a:tab pos="2058670" algn="l"/>
                <a:tab pos="2193290" algn="l"/>
                <a:tab pos="2458720" algn="l"/>
                <a:tab pos="2578735" algn="l"/>
                <a:tab pos="3072765" algn="l"/>
                <a:tab pos="4156710" algn="l"/>
                <a:tab pos="4636770" algn="l"/>
              </a:tabLst>
            </a:pPr>
            <a:r>
              <a:rPr dirty="0" sz="2400" spc="-15" b="1">
                <a:latin typeface="Comic Sans MS"/>
                <a:cs typeface="Comic Sans MS"/>
              </a:rPr>
              <a:t>c</a:t>
            </a:r>
            <a:r>
              <a:rPr dirty="0" sz="2400" spc="-10" b="1">
                <a:latin typeface="Comic Sans MS"/>
                <a:cs typeface="Comic Sans MS"/>
              </a:rPr>
              <a:t>h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15" b="1">
                <a:latin typeface="Comic Sans MS"/>
                <a:cs typeface="Comic Sans MS"/>
              </a:rPr>
              <a:t>p</a:t>
            </a:r>
            <a:r>
              <a:rPr dirty="0" sz="2400" spc="-5" b="1">
                <a:latin typeface="Comic Sans MS"/>
                <a:cs typeface="Comic Sans MS"/>
              </a:rPr>
              <a:t>r</a:t>
            </a:r>
            <a:r>
              <a:rPr dirty="0" sz="2400" spc="-20" b="1">
                <a:latin typeface="Comic Sans MS"/>
                <a:cs typeface="Comic Sans MS"/>
              </a:rPr>
              <a:t>o</a:t>
            </a:r>
            <a:r>
              <a:rPr dirty="0" sz="2400" spc="-5" b="1">
                <a:latin typeface="Comic Sans MS"/>
                <a:cs typeface="Comic Sans MS"/>
              </a:rPr>
              <a:t>vv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spc="-10" b="1">
                <a:latin typeface="Comic Sans MS"/>
                <a:cs typeface="Comic Sans MS"/>
              </a:rPr>
              <a:t>d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20" b="1">
                <a:latin typeface="Comic Sans MS"/>
                <a:cs typeface="Comic Sans MS"/>
              </a:rPr>
              <a:t>a</a:t>
            </a:r>
            <a:r>
              <a:rPr dirty="0" sz="2400" spc="-10" b="1">
                <a:latin typeface="Comic Sans MS"/>
                <a:cs typeface="Comic Sans MS"/>
              </a:rPr>
              <a:t>l</a:t>
            </a:r>
            <a:r>
              <a:rPr dirty="0" sz="2400" b="1">
                <a:latin typeface="Times New Roman"/>
                <a:cs typeface="Times New Roman"/>
              </a:rPr>
              <a:t>		</a:t>
            </a:r>
            <a:r>
              <a:rPr dirty="0" sz="2400" b="1">
                <a:latin typeface="Comic Sans MS"/>
                <a:cs typeface="Comic Sans MS"/>
              </a:rPr>
              <a:t>nu</a:t>
            </a:r>
            <a:r>
              <a:rPr dirty="0" sz="2400" spc="-5" b="1">
                <a:latin typeface="Comic Sans MS"/>
                <a:cs typeface="Comic Sans MS"/>
              </a:rPr>
              <a:t>tri</a:t>
            </a:r>
            <a:r>
              <a:rPr dirty="0" sz="2400" spc="-25" b="1">
                <a:latin typeface="Comic Sans MS"/>
                <a:cs typeface="Comic Sans MS"/>
              </a:rPr>
              <a:t>m</a:t>
            </a:r>
            <a:r>
              <a:rPr dirty="0" sz="2400" b="1">
                <a:latin typeface="Comic Sans MS"/>
                <a:cs typeface="Comic Sans MS"/>
              </a:rPr>
              <a:t>en</a:t>
            </a:r>
            <a:r>
              <a:rPr dirty="0" sz="2400" spc="-5" b="1">
                <a:latin typeface="Comic Sans MS"/>
                <a:cs typeface="Comic Sans MS"/>
              </a:rPr>
              <a:t>t</a:t>
            </a:r>
            <a:r>
              <a:rPr dirty="0" sz="2400" spc="-15" b="1">
                <a:latin typeface="Comic Sans MS"/>
                <a:cs typeface="Comic Sans MS"/>
              </a:rPr>
              <a:t>o</a:t>
            </a:r>
            <a:r>
              <a:rPr dirty="0" sz="2400" spc="-10" b="1">
                <a:latin typeface="Times New Roman"/>
                <a:cs typeface="Times New Roman"/>
              </a:rPr>
              <a:t> </a:t>
            </a:r>
            <a:r>
              <a:rPr dirty="0" sz="2400" spc="-10" b="1">
                <a:latin typeface="Comic Sans MS"/>
                <a:cs typeface="Comic Sans MS"/>
              </a:rPr>
              <a:t>d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spc="-10" b="1">
                <a:latin typeface="Comic Sans MS"/>
                <a:cs typeface="Comic Sans MS"/>
              </a:rPr>
              <a:t>ll</a:t>
            </a:r>
            <a:r>
              <a:rPr dirty="0" sz="2400" spc="-5" b="1">
                <a:latin typeface="Comic Sans MS"/>
                <a:cs typeface="Comic Sans MS"/>
              </a:rPr>
              <a:t>’</a:t>
            </a:r>
            <a:r>
              <a:rPr dirty="0" sz="2400" spc="-20" b="1">
                <a:latin typeface="Comic Sans MS"/>
                <a:cs typeface="Comic Sans MS"/>
              </a:rPr>
              <a:t>o</a:t>
            </a:r>
            <a:r>
              <a:rPr dirty="0" sz="2400" spc="-5" b="1">
                <a:latin typeface="Comic Sans MS"/>
                <a:cs typeface="Comic Sans MS"/>
              </a:rPr>
              <a:t>r</a:t>
            </a:r>
            <a:r>
              <a:rPr dirty="0" sz="2400" spc="-20" b="1">
                <a:latin typeface="Comic Sans MS"/>
                <a:cs typeface="Comic Sans MS"/>
              </a:rPr>
              <a:t>ga</a:t>
            </a:r>
            <a:r>
              <a:rPr dirty="0" sz="2400" b="1">
                <a:latin typeface="Comic Sans MS"/>
                <a:cs typeface="Comic Sans MS"/>
              </a:rPr>
              <a:t>n</a:t>
            </a:r>
            <a:r>
              <a:rPr dirty="0" sz="2400" spc="-5" b="1">
                <a:latin typeface="Comic Sans MS"/>
                <a:cs typeface="Comic Sans MS"/>
              </a:rPr>
              <a:t>i</a:t>
            </a:r>
            <a:r>
              <a:rPr dirty="0" sz="2400" spc="-25" b="1">
                <a:latin typeface="Comic Sans MS"/>
                <a:cs typeface="Comic Sans MS"/>
              </a:rPr>
              <a:t>sm</a:t>
            </a:r>
            <a:r>
              <a:rPr dirty="0" sz="2400" spc="-15" b="1">
                <a:latin typeface="Comic Sans MS"/>
                <a:cs typeface="Comic Sans MS"/>
              </a:rPr>
              <a:t>o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165" b="1">
                <a:latin typeface="Times New Roman"/>
                <a:cs typeface="Times New Roman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15" b="1">
                <a:latin typeface="Comic Sans MS"/>
                <a:cs typeface="Comic Sans MS"/>
              </a:rPr>
              <a:t>può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spc="-20" b="1">
                <a:latin typeface="Comic Sans MS"/>
                <a:cs typeface="Comic Sans MS"/>
              </a:rPr>
              <a:t>ss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spc="-5" b="1">
                <a:latin typeface="Comic Sans MS"/>
                <a:cs typeface="Comic Sans MS"/>
              </a:rPr>
              <a:t>r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10" b="1">
                <a:latin typeface="Comic Sans MS"/>
                <a:cs typeface="Comic Sans MS"/>
              </a:rPr>
              <a:t>d</a:t>
            </a:r>
            <a:r>
              <a:rPr dirty="0" sz="2400" spc="-15" b="1">
                <a:latin typeface="Comic Sans MS"/>
                <a:cs typeface="Comic Sans MS"/>
              </a:rPr>
              <a:t>a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spc="-20" b="1">
                <a:latin typeface="Comic Sans MS"/>
                <a:cs typeface="Comic Sans MS"/>
              </a:rPr>
              <a:t>ss</a:t>
            </a:r>
            <a:r>
              <a:rPr dirty="0" sz="2400" spc="-15" b="1">
                <a:latin typeface="Comic Sans MS"/>
                <a:cs typeface="Comic Sans MS"/>
              </a:rPr>
              <a:t>o</a:t>
            </a:r>
            <a:r>
              <a:rPr dirty="0" sz="2400" spc="-10" b="1">
                <a:latin typeface="Times New Roman"/>
                <a:cs typeface="Times New Roman"/>
              </a:rPr>
              <a:t> </a:t>
            </a:r>
            <a:r>
              <a:rPr dirty="0" sz="2400" spc="-10" b="1">
                <a:latin typeface="Comic Sans MS"/>
                <a:cs typeface="Comic Sans MS"/>
              </a:rPr>
              <a:t>d</a:t>
            </a:r>
            <a:r>
              <a:rPr dirty="0" sz="2400" spc="-5" b="1">
                <a:latin typeface="Comic Sans MS"/>
                <a:cs typeface="Comic Sans MS"/>
              </a:rPr>
              <a:t>ir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spc="-5" b="1">
                <a:latin typeface="Comic Sans MS"/>
                <a:cs typeface="Comic Sans MS"/>
              </a:rPr>
              <a:t>tt</a:t>
            </a:r>
            <a:r>
              <a:rPr dirty="0" sz="2400" spc="-25" b="1">
                <a:latin typeface="Comic Sans MS"/>
                <a:cs typeface="Comic Sans MS"/>
              </a:rPr>
              <a:t>am</a:t>
            </a:r>
            <a:r>
              <a:rPr dirty="0" sz="2400" b="1">
                <a:latin typeface="Comic Sans MS"/>
                <a:cs typeface="Comic Sans MS"/>
              </a:rPr>
              <a:t>en</a:t>
            </a:r>
            <a:r>
              <a:rPr dirty="0" sz="2400" spc="-5" b="1">
                <a:latin typeface="Comic Sans MS"/>
                <a:cs typeface="Comic Sans MS"/>
              </a:rPr>
              <a:t>t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b="1">
                <a:latin typeface="Comic Sans MS"/>
                <a:cs typeface="Comic Sans MS"/>
              </a:rPr>
              <a:t>u</a:t>
            </a:r>
            <a:r>
              <a:rPr dirty="0" sz="2400" spc="-5" b="1">
                <a:latin typeface="Comic Sans MS"/>
                <a:cs typeface="Comic Sans MS"/>
              </a:rPr>
              <a:t>ti</a:t>
            </a:r>
            <a:r>
              <a:rPr dirty="0" sz="2400" spc="-10" b="1">
                <a:latin typeface="Comic Sans MS"/>
                <a:cs typeface="Comic Sans MS"/>
              </a:rPr>
              <a:t>l</a:t>
            </a:r>
            <a:r>
              <a:rPr dirty="0" sz="2400" spc="-5" b="1">
                <a:latin typeface="Comic Sans MS"/>
                <a:cs typeface="Comic Sans MS"/>
              </a:rPr>
              <a:t>i</a:t>
            </a:r>
            <a:r>
              <a:rPr dirty="0" sz="2400" b="1">
                <a:latin typeface="Comic Sans MS"/>
                <a:cs typeface="Comic Sans MS"/>
              </a:rPr>
              <a:t>zz</a:t>
            </a:r>
            <a:r>
              <a:rPr dirty="0" sz="2400" spc="-20" b="1">
                <a:latin typeface="Comic Sans MS"/>
                <a:cs typeface="Comic Sans MS"/>
              </a:rPr>
              <a:t>a</a:t>
            </a:r>
            <a:r>
              <a:rPr dirty="0" sz="2400" spc="-5" b="1">
                <a:latin typeface="Comic Sans MS"/>
                <a:cs typeface="Comic Sans MS"/>
              </a:rPr>
              <a:t>t</a:t>
            </a:r>
            <a:r>
              <a:rPr dirty="0" sz="2400" spc="-15" b="1">
                <a:latin typeface="Comic Sans MS"/>
                <a:cs typeface="Comic Sans MS"/>
              </a:rPr>
              <a:t>a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549147" rIns="0" bIns="0" rtlCol="0" vert="horz">
            <a:spAutoFit/>
          </a:bodyPr>
          <a:lstStyle/>
          <a:p>
            <a:pPr marL="2567940">
              <a:lnSpc>
                <a:spcPct val="100000"/>
              </a:lnSpc>
            </a:pP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EN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7939917" y="3777995"/>
            <a:ext cx="1057275" cy="1030605"/>
          </a:xfrm>
          <a:custGeom>
            <a:avLst/>
            <a:gdLst/>
            <a:ahLst/>
            <a:cxnLst/>
            <a:rect l="l" t="t" r="r" b="b"/>
            <a:pathLst>
              <a:path w="1057275" h="1030604">
                <a:moveTo>
                  <a:pt x="355091" y="1030224"/>
                </a:moveTo>
                <a:lnTo>
                  <a:pt x="355091" y="0"/>
                </a:lnTo>
                <a:lnTo>
                  <a:pt x="332956" y="0"/>
                </a:lnTo>
                <a:lnTo>
                  <a:pt x="0" y="550164"/>
                </a:lnTo>
                <a:lnTo>
                  <a:pt x="355091" y="1030224"/>
                </a:lnTo>
                <a:close/>
              </a:path>
              <a:path w="1057275" h="1030604">
                <a:moveTo>
                  <a:pt x="1056873" y="0"/>
                </a:moveTo>
                <a:lnTo>
                  <a:pt x="764528" y="0"/>
                </a:lnTo>
                <a:lnTo>
                  <a:pt x="737032" y="24224"/>
                </a:lnTo>
                <a:lnTo>
                  <a:pt x="700345" y="53657"/>
                </a:lnTo>
                <a:lnTo>
                  <a:pt x="662089" y="81576"/>
                </a:lnTo>
                <a:lnTo>
                  <a:pt x="622320" y="107928"/>
                </a:lnTo>
                <a:lnTo>
                  <a:pt x="581096" y="132659"/>
                </a:lnTo>
                <a:lnTo>
                  <a:pt x="538471" y="155716"/>
                </a:lnTo>
                <a:lnTo>
                  <a:pt x="494503" y="177044"/>
                </a:lnTo>
                <a:lnTo>
                  <a:pt x="449246" y="196591"/>
                </a:lnTo>
                <a:lnTo>
                  <a:pt x="402757" y="214302"/>
                </a:lnTo>
                <a:lnTo>
                  <a:pt x="355091" y="230124"/>
                </a:lnTo>
                <a:lnTo>
                  <a:pt x="355091" y="763524"/>
                </a:lnTo>
                <a:lnTo>
                  <a:pt x="433497" y="736115"/>
                </a:lnTo>
                <a:lnTo>
                  <a:pt x="508129" y="703905"/>
                </a:lnTo>
                <a:lnTo>
                  <a:pt x="578823" y="667169"/>
                </a:lnTo>
                <a:lnTo>
                  <a:pt x="645420" y="626181"/>
                </a:lnTo>
                <a:lnTo>
                  <a:pt x="707755" y="581215"/>
                </a:lnTo>
                <a:lnTo>
                  <a:pt x="765666" y="532546"/>
                </a:lnTo>
                <a:lnTo>
                  <a:pt x="818992" y="480448"/>
                </a:lnTo>
                <a:lnTo>
                  <a:pt x="867570" y="425196"/>
                </a:lnTo>
                <a:lnTo>
                  <a:pt x="911238" y="367063"/>
                </a:lnTo>
                <a:lnTo>
                  <a:pt x="949832" y="306324"/>
                </a:lnTo>
                <a:lnTo>
                  <a:pt x="983192" y="243253"/>
                </a:lnTo>
                <a:lnTo>
                  <a:pt x="1011155" y="178125"/>
                </a:lnTo>
                <a:lnTo>
                  <a:pt x="1033558" y="111214"/>
                </a:lnTo>
                <a:lnTo>
                  <a:pt x="1050240" y="42794"/>
                </a:lnTo>
                <a:lnTo>
                  <a:pt x="1056873" y="0"/>
                </a:lnTo>
                <a:close/>
              </a:path>
            </a:pathLst>
          </a:custGeom>
          <a:solidFill>
            <a:srgbClr val="10FF1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1" name="object 5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8605">
              <a:lnSpc>
                <a:spcPct val="100000"/>
              </a:lnSpc>
            </a:pPr>
            <a:fld id="{81D60167-4931-47E6-BA6A-407CBD079E47}" type="slidenum">
              <a:rPr dirty="0"/>
              <a:t>10</a:t>
            </a:fld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38200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382000" cy="3429000"/>
          </a:xfrm>
          <a:custGeom>
            <a:avLst/>
            <a:gdLst/>
            <a:ahLst/>
            <a:cxnLst/>
            <a:rect l="l" t="t" r="r" b="b"/>
            <a:pathLst>
              <a:path w="8382000" h="3429000">
                <a:moveTo>
                  <a:pt x="0" y="0"/>
                </a:moveTo>
                <a:lnTo>
                  <a:pt x="0" y="3428999"/>
                </a:lnTo>
                <a:lnTo>
                  <a:pt x="8381999" y="3428999"/>
                </a:lnTo>
                <a:lnTo>
                  <a:pt x="838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52812" y="2424174"/>
            <a:ext cx="8100695" cy="8693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635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802005" algn="l"/>
                <a:tab pos="2035810" algn="l"/>
                <a:tab pos="2484120" algn="l"/>
                <a:tab pos="2908935" algn="l"/>
                <a:tab pos="3509645" algn="l"/>
                <a:tab pos="3862070" algn="l"/>
                <a:tab pos="4023360" algn="l"/>
                <a:tab pos="4212590" algn="l"/>
                <a:tab pos="5054600" algn="l"/>
                <a:tab pos="5139690" algn="l"/>
                <a:tab pos="6264275" algn="l"/>
                <a:tab pos="6737350" algn="l"/>
                <a:tab pos="7216775" algn="l"/>
              </a:tabLst>
            </a:pP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-15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774073" y="3777995"/>
            <a:ext cx="8382000" cy="3429000"/>
          </a:xfrm>
          <a:custGeom>
            <a:avLst/>
            <a:gdLst/>
            <a:ahLst/>
            <a:cxnLst/>
            <a:rect l="l" t="t" r="r" b="b"/>
            <a:pathLst>
              <a:path w="8382000" h="3429000">
                <a:moveTo>
                  <a:pt x="0" y="0"/>
                </a:moveTo>
                <a:lnTo>
                  <a:pt x="0" y="3429000"/>
                </a:lnTo>
                <a:lnTo>
                  <a:pt x="8381999" y="3429000"/>
                </a:lnTo>
                <a:lnTo>
                  <a:pt x="838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852812" y="3875022"/>
            <a:ext cx="8213090" cy="18935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608330" algn="l"/>
                <a:tab pos="1537970" algn="l"/>
                <a:tab pos="2652395" algn="l"/>
                <a:tab pos="3683635" algn="l"/>
                <a:tab pos="4148454" algn="l"/>
                <a:tab pos="5527675" algn="l"/>
                <a:tab pos="6597650" algn="l"/>
              </a:tabLst>
            </a:pP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lci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lto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1900"/>
              </a:lnSpc>
              <a:spcBef>
                <a:spcPts val="3"/>
              </a:spcBef>
              <a:buClr>
                <a:srgbClr val="000065"/>
              </a:buClr>
              <a:buFont typeface="Comic Sans MS"/>
              <a:buChar char="•"/>
            </a:pPr>
            <a:endParaRPr sz="1900"/>
          </a:p>
          <a:p>
            <a:pPr>
              <a:lnSpc>
                <a:spcPts val="2800"/>
              </a:lnSpc>
              <a:buClr>
                <a:srgbClr val="000065"/>
              </a:buClr>
              <a:buFont typeface="Comic Sans MS"/>
              <a:buChar char="•"/>
            </a:pPr>
            <a:endParaRPr sz="2800"/>
          </a:p>
          <a:p>
            <a:pPr marL="355600" marR="635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608330" algn="l"/>
                <a:tab pos="1732914" algn="l"/>
                <a:tab pos="2555240" algn="l"/>
                <a:tab pos="2803525" algn="l"/>
                <a:tab pos="3919220" algn="l"/>
                <a:tab pos="4645025" algn="l"/>
                <a:tab pos="5646420" algn="l"/>
                <a:tab pos="6760845" algn="l"/>
                <a:tab pos="7891145" algn="l"/>
              </a:tabLst>
            </a:pP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cc.)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lto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994022" y="6634477"/>
            <a:ext cx="323215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latin typeface="Comic Sans MS"/>
                <a:cs typeface="Comic Sans MS"/>
              </a:rPr>
              <a:t>1</a:t>
            </a:r>
            <a:r>
              <a:rPr dirty="0" sz="1400" spc="-10">
                <a:latin typeface="Comic Sans MS"/>
                <a:cs typeface="Comic Sans MS"/>
              </a:rPr>
              <a:t>0</a:t>
            </a:r>
            <a:r>
              <a:rPr dirty="0" sz="1400">
                <a:latin typeface="Comic Sans MS"/>
                <a:cs typeface="Comic Sans MS"/>
              </a:rPr>
              <a:t>0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1990725" cy="8940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5"/>
            <a:ext cx="1990344" cy="14950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2825374" y="609600"/>
            <a:ext cx="5905500" cy="649605"/>
          </a:xfrm>
          <a:custGeom>
            <a:avLst/>
            <a:gdLst/>
            <a:ahLst/>
            <a:cxnLst/>
            <a:rect l="l" t="t" r="r" b="b"/>
            <a:pathLst>
              <a:path w="5905500" h="649605">
                <a:moveTo>
                  <a:pt x="0" y="0"/>
                </a:moveTo>
                <a:lnTo>
                  <a:pt x="0" y="649223"/>
                </a:lnTo>
                <a:lnTo>
                  <a:pt x="5905499" y="649223"/>
                </a:lnTo>
                <a:lnTo>
                  <a:pt x="59054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2904120" y="584200"/>
            <a:ext cx="5161280" cy="6248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as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0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ice</a:t>
            </a:r>
            <a:r>
              <a:rPr dirty="0" sz="20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sa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zi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0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88%</a:t>
            </a:r>
            <a:r>
              <a:rPr dirty="0" sz="20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sp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tto</a:t>
            </a:r>
            <a:r>
              <a:rPr dirty="0" sz="20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0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025533" y="2049780"/>
            <a:ext cx="1760218" cy="17282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2970153" y="2339339"/>
            <a:ext cx="5113020" cy="338455"/>
          </a:xfrm>
          <a:custGeom>
            <a:avLst/>
            <a:gdLst/>
            <a:ahLst/>
            <a:cxnLst/>
            <a:rect l="l" t="t" r="r" b="b"/>
            <a:pathLst>
              <a:path w="5113020" h="338455">
                <a:moveTo>
                  <a:pt x="0" y="0"/>
                </a:moveTo>
                <a:lnTo>
                  <a:pt x="0" y="338327"/>
                </a:lnTo>
                <a:lnTo>
                  <a:pt x="5113019" y="338327"/>
                </a:lnTo>
                <a:lnTo>
                  <a:pt x="511301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3048900" y="2312415"/>
            <a:ext cx="3387725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0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323%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1025533" y="3777995"/>
            <a:ext cx="1760218" cy="320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953903" y="3922776"/>
            <a:ext cx="2331720" cy="155448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3331342" y="4210811"/>
            <a:ext cx="5111750" cy="338455"/>
          </a:xfrm>
          <a:custGeom>
            <a:avLst/>
            <a:gdLst/>
            <a:ahLst/>
            <a:cxnLst/>
            <a:rect l="l" t="t" r="r" b="b"/>
            <a:pathLst>
              <a:path w="5111750" h="338454">
                <a:moveTo>
                  <a:pt x="0" y="0"/>
                </a:moveTo>
                <a:lnTo>
                  <a:pt x="0" y="338327"/>
                </a:lnTo>
                <a:lnTo>
                  <a:pt x="5111495" y="338327"/>
                </a:lnTo>
                <a:lnTo>
                  <a:pt x="51114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3408564" y="4183886"/>
            <a:ext cx="3282315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0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225%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953903" y="5737859"/>
            <a:ext cx="2226564" cy="146913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3907413" y="5939027"/>
            <a:ext cx="4464050" cy="338455"/>
          </a:xfrm>
          <a:custGeom>
            <a:avLst/>
            <a:gdLst/>
            <a:ahLst/>
            <a:cxnLst/>
            <a:rect l="l" t="t" r="r" b="b"/>
            <a:pathLst>
              <a:path w="4464050" h="338454">
                <a:moveTo>
                  <a:pt x="0" y="0"/>
                </a:moveTo>
                <a:lnTo>
                  <a:pt x="0" y="338327"/>
                </a:lnTo>
                <a:lnTo>
                  <a:pt x="4463795" y="338327"/>
                </a:lnTo>
                <a:lnTo>
                  <a:pt x="44637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 txBox="1"/>
          <p:nvPr/>
        </p:nvSpPr>
        <p:spPr>
          <a:xfrm>
            <a:off x="3984636" y="5913625"/>
            <a:ext cx="3148330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0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88%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57" name="object 5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8" name="object 5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0655">
              <a:lnSpc>
                <a:spcPct val="100000"/>
              </a:lnSpc>
            </a:pPr>
            <a:fld id="{81D60167-4931-47E6-BA6A-407CBD079E47}" type="slidenum">
              <a:rPr dirty="0"/>
              <a:t>102</a:t>
            </a:fld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2105025" cy="983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5"/>
            <a:ext cx="2104644" cy="15849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331342" y="970787"/>
            <a:ext cx="4464050" cy="338455"/>
          </a:xfrm>
          <a:custGeom>
            <a:avLst/>
            <a:gdLst/>
            <a:ahLst/>
            <a:cxnLst/>
            <a:rect l="l" t="t" r="r" b="b"/>
            <a:pathLst>
              <a:path w="4464050" h="338455">
                <a:moveTo>
                  <a:pt x="0" y="0"/>
                </a:moveTo>
                <a:lnTo>
                  <a:pt x="0" y="338327"/>
                </a:lnTo>
                <a:lnTo>
                  <a:pt x="4463795" y="338327"/>
                </a:lnTo>
                <a:lnTo>
                  <a:pt x="44637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563371" rIns="0" bIns="0" rtlCol="0" vert="horz">
            <a:spAutoFit/>
          </a:bodyPr>
          <a:lstStyle/>
          <a:p>
            <a:pPr marL="2567940">
              <a:lnSpc>
                <a:spcPct val="100000"/>
              </a:lnSpc>
            </a:pPr>
            <a:r>
              <a:rPr dirty="0" sz="2000" spc="5">
                <a:solidFill>
                  <a:srgbClr val="000065"/>
                </a:solidFill>
              </a:rPr>
              <a:t>C</a:t>
            </a:r>
            <a:r>
              <a:rPr dirty="0" sz="2000" spc="-5">
                <a:solidFill>
                  <a:srgbClr val="000065"/>
                </a:solidFill>
              </a:rPr>
              <a:t>ar</a:t>
            </a:r>
            <a:r>
              <a:rPr dirty="0" sz="2000" spc="-10">
                <a:solidFill>
                  <a:srgbClr val="000065"/>
                </a:solidFill>
              </a:rPr>
              <a:t>ne</a:t>
            </a:r>
            <a:r>
              <a:rPr dirty="0" sz="2000">
                <a:solidFill>
                  <a:srgbClr val="000065"/>
                </a:solidFill>
              </a:rPr>
              <a:t>:</a:t>
            </a:r>
            <a:r>
              <a:rPr dirty="0" sz="20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</a:rPr>
              <a:t>1</a:t>
            </a:r>
            <a:r>
              <a:rPr dirty="0" sz="2000">
                <a:solidFill>
                  <a:srgbClr val="000065"/>
                </a:solidFill>
              </a:rPr>
              <a:t>80%</a:t>
            </a:r>
            <a:r>
              <a:rPr dirty="0" sz="20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</a:rPr>
              <a:t>v</a:t>
            </a:r>
            <a:r>
              <a:rPr dirty="0" sz="2000">
                <a:solidFill>
                  <a:srgbClr val="000065"/>
                </a:solidFill>
              </a:rPr>
              <a:t>s</a:t>
            </a:r>
            <a:r>
              <a:rPr dirty="0" sz="20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</a:rPr>
              <a:t>pa</a:t>
            </a:r>
            <a:r>
              <a:rPr dirty="0" sz="2000" spc="-10">
                <a:solidFill>
                  <a:srgbClr val="000065"/>
                </a:solidFill>
              </a:rPr>
              <a:t>n</a:t>
            </a:r>
            <a:r>
              <a:rPr dirty="0" sz="2000">
                <a:solidFill>
                  <a:srgbClr val="000065"/>
                </a:solidFill>
              </a:rPr>
              <a:t>e</a:t>
            </a:r>
            <a:r>
              <a:rPr dirty="0" sz="20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</a:rPr>
              <a:t>b</a:t>
            </a:r>
            <a:r>
              <a:rPr dirty="0" sz="2000">
                <a:solidFill>
                  <a:srgbClr val="000065"/>
                </a:solidFill>
              </a:rPr>
              <a:t>i</a:t>
            </a:r>
            <a:r>
              <a:rPr dirty="0" sz="2000" spc="-5">
                <a:solidFill>
                  <a:srgbClr val="000065"/>
                </a:solidFill>
              </a:rPr>
              <a:t>a</a:t>
            </a:r>
            <a:r>
              <a:rPr dirty="0" sz="2000" spc="-10">
                <a:solidFill>
                  <a:srgbClr val="000065"/>
                </a:solidFill>
              </a:rPr>
              <a:t>n</a:t>
            </a:r>
            <a:r>
              <a:rPr dirty="0" sz="2000">
                <a:solidFill>
                  <a:srgbClr val="000065"/>
                </a:solidFill>
              </a:rPr>
              <a:t>co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74073" y="2266188"/>
            <a:ext cx="2226562" cy="15118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3401445" y="2915411"/>
            <a:ext cx="3313429" cy="586740"/>
          </a:xfrm>
          <a:custGeom>
            <a:avLst/>
            <a:gdLst/>
            <a:ahLst/>
            <a:cxnLst/>
            <a:rect l="l" t="t" r="r" b="b"/>
            <a:pathLst>
              <a:path w="3313429" h="586739">
                <a:moveTo>
                  <a:pt x="0" y="0"/>
                </a:moveTo>
                <a:lnTo>
                  <a:pt x="0" y="586739"/>
                </a:lnTo>
                <a:lnTo>
                  <a:pt x="3313175" y="586739"/>
                </a:lnTo>
                <a:lnTo>
                  <a:pt x="33131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3480192" y="2949446"/>
            <a:ext cx="2512060" cy="502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Fa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gioli:</a:t>
            </a:r>
            <a:r>
              <a:rPr dirty="0" sz="20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70%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774073" y="3777995"/>
            <a:ext cx="2226562" cy="1569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953903" y="4498847"/>
            <a:ext cx="1988820" cy="15026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3546226" y="4786883"/>
            <a:ext cx="3816350" cy="584200"/>
          </a:xfrm>
          <a:custGeom>
            <a:avLst/>
            <a:gdLst/>
            <a:ahLst/>
            <a:cxnLst/>
            <a:rect l="l" t="t" r="r" b="b"/>
            <a:pathLst>
              <a:path w="3816350" h="584200">
                <a:moveTo>
                  <a:pt x="0" y="0"/>
                </a:moveTo>
                <a:lnTo>
                  <a:pt x="0" y="583691"/>
                </a:lnTo>
                <a:lnTo>
                  <a:pt x="3816095" y="583691"/>
                </a:lnTo>
                <a:lnTo>
                  <a:pt x="38160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3624972" y="4820917"/>
            <a:ext cx="3418840" cy="502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0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60%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54" name="object 54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5" name="object 5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0655">
              <a:lnSpc>
                <a:spcPct val="100000"/>
              </a:lnSpc>
            </a:pPr>
            <a:fld id="{81D60167-4931-47E6-BA6A-407CBD079E47}" type="slidenum">
              <a:rPr dirty="0"/>
              <a:t>102</a:t>
            </a:fld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4933315" cy="140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4933315" cy="372110"/>
          </a:xfrm>
          <a:custGeom>
            <a:avLst/>
            <a:gdLst/>
            <a:ahLst/>
            <a:cxnLst/>
            <a:rect l="l" t="t" r="r" b="b"/>
            <a:pathLst>
              <a:path w="4933315" h="372109">
                <a:moveTo>
                  <a:pt x="0" y="0"/>
                </a:moveTo>
                <a:lnTo>
                  <a:pt x="0" y="371855"/>
                </a:lnTo>
                <a:lnTo>
                  <a:pt x="4933187" y="371855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5707257" y="348995"/>
            <a:ext cx="2447925" cy="372110"/>
          </a:xfrm>
          <a:custGeom>
            <a:avLst/>
            <a:gdLst/>
            <a:ahLst/>
            <a:cxnLst/>
            <a:rect l="l" t="t" r="r" b="b"/>
            <a:pathLst>
              <a:path w="2447925" h="372109">
                <a:moveTo>
                  <a:pt x="0" y="0"/>
                </a:moveTo>
                <a:lnTo>
                  <a:pt x="0" y="371855"/>
                </a:lnTo>
                <a:lnTo>
                  <a:pt x="2447543" y="371855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3" y="720851"/>
            <a:ext cx="4933315" cy="370840"/>
          </a:xfrm>
          <a:custGeom>
            <a:avLst/>
            <a:gdLst/>
            <a:ahLst/>
            <a:cxnLst/>
            <a:rect l="l" t="t" r="r" b="b"/>
            <a:pathLst>
              <a:path w="4933315" h="370840">
                <a:moveTo>
                  <a:pt x="0" y="0"/>
                </a:moveTo>
                <a:lnTo>
                  <a:pt x="0" y="370331"/>
                </a:lnTo>
                <a:lnTo>
                  <a:pt x="4933187" y="370331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5707257" y="720851"/>
            <a:ext cx="2447925" cy="370840"/>
          </a:xfrm>
          <a:custGeom>
            <a:avLst/>
            <a:gdLst/>
            <a:ahLst/>
            <a:cxnLst/>
            <a:rect l="l" t="t" r="r" b="b"/>
            <a:pathLst>
              <a:path w="2447925" h="370840">
                <a:moveTo>
                  <a:pt x="0" y="0"/>
                </a:moveTo>
                <a:lnTo>
                  <a:pt x="0" y="370331"/>
                </a:lnTo>
                <a:lnTo>
                  <a:pt x="2447543" y="370331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774073" y="1091183"/>
            <a:ext cx="4933315" cy="370840"/>
          </a:xfrm>
          <a:custGeom>
            <a:avLst/>
            <a:gdLst/>
            <a:ahLst/>
            <a:cxnLst/>
            <a:rect l="l" t="t" r="r" b="b"/>
            <a:pathLst>
              <a:path w="4933315" h="370840">
                <a:moveTo>
                  <a:pt x="0" y="0"/>
                </a:moveTo>
                <a:lnTo>
                  <a:pt x="0" y="370331"/>
                </a:lnTo>
                <a:lnTo>
                  <a:pt x="4933187" y="370331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5707257" y="1091183"/>
            <a:ext cx="2447925" cy="370840"/>
          </a:xfrm>
          <a:custGeom>
            <a:avLst/>
            <a:gdLst/>
            <a:ahLst/>
            <a:cxnLst/>
            <a:rect l="l" t="t" r="r" b="b"/>
            <a:pathLst>
              <a:path w="2447925" h="370840">
                <a:moveTo>
                  <a:pt x="0" y="0"/>
                </a:moveTo>
                <a:lnTo>
                  <a:pt x="0" y="370331"/>
                </a:lnTo>
                <a:lnTo>
                  <a:pt x="2447543" y="370331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774073" y="1461515"/>
            <a:ext cx="4933315" cy="372110"/>
          </a:xfrm>
          <a:custGeom>
            <a:avLst/>
            <a:gdLst/>
            <a:ahLst/>
            <a:cxnLst/>
            <a:rect l="l" t="t" r="r" b="b"/>
            <a:pathLst>
              <a:path w="4933315" h="372110">
                <a:moveTo>
                  <a:pt x="0" y="0"/>
                </a:moveTo>
                <a:lnTo>
                  <a:pt x="0" y="371855"/>
                </a:lnTo>
                <a:lnTo>
                  <a:pt x="4933187" y="371855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5707257" y="1461515"/>
            <a:ext cx="2447925" cy="372110"/>
          </a:xfrm>
          <a:custGeom>
            <a:avLst/>
            <a:gdLst/>
            <a:ahLst/>
            <a:cxnLst/>
            <a:rect l="l" t="t" r="r" b="b"/>
            <a:pathLst>
              <a:path w="2447925" h="372110">
                <a:moveTo>
                  <a:pt x="0" y="0"/>
                </a:moveTo>
                <a:lnTo>
                  <a:pt x="0" y="371855"/>
                </a:lnTo>
                <a:lnTo>
                  <a:pt x="2447543" y="371855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774073" y="1833372"/>
            <a:ext cx="4933315" cy="370840"/>
          </a:xfrm>
          <a:custGeom>
            <a:avLst/>
            <a:gdLst/>
            <a:ahLst/>
            <a:cxnLst/>
            <a:rect l="l" t="t" r="r" b="b"/>
            <a:pathLst>
              <a:path w="4933315" h="370839">
                <a:moveTo>
                  <a:pt x="0" y="0"/>
                </a:moveTo>
                <a:lnTo>
                  <a:pt x="0" y="370331"/>
                </a:lnTo>
                <a:lnTo>
                  <a:pt x="4933187" y="370331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5707257" y="1833372"/>
            <a:ext cx="2447925" cy="370840"/>
          </a:xfrm>
          <a:custGeom>
            <a:avLst/>
            <a:gdLst/>
            <a:ahLst/>
            <a:cxnLst/>
            <a:rect l="l" t="t" r="r" b="b"/>
            <a:pathLst>
              <a:path w="2447925" h="370839">
                <a:moveTo>
                  <a:pt x="0" y="0"/>
                </a:moveTo>
                <a:lnTo>
                  <a:pt x="0" y="370331"/>
                </a:lnTo>
                <a:lnTo>
                  <a:pt x="2447543" y="370331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774073" y="2203703"/>
            <a:ext cx="4933315" cy="370840"/>
          </a:xfrm>
          <a:custGeom>
            <a:avLst/>
            <a:gdLst/>
            <a:ahLst/>
            <a:cxnLst/>
            <a:rect l="l" t="t" r="r" b="b"/>
            <a:pathLst>
              <a:path w="4933315" h="370839">
                <a:moveTo>
                  <a:pt x="0" y="0"/>
                </a:moveTo>
                <a:lnTo>
                  <a:pt x="0" y="370331"/>
                </a:lnTo>
                <a:lnTo>
                  <a:pt x="4933187" y="370331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5707257" y="2203703"/>
            <a:ext cx="2447925" cy="370840"/>
          </a:xfrm>
          <a:custGeom>
            <a:avLst/>
            <a:gdLst/>
            <a:ahLst/>
            <a:cxnLst/>
            <a:rect l="l" t="t" r="r" b="b"/>
            <a:pathLst>
              <a:path w="2447925" h="370839">
                <a:moveTo>
                  <a:pt x="0" y="0"/>
                </a:moveTo>
                <a:lnTo>
                  <a:pt x="0" y="370331"/>
                </a:lnTo>
                <a:lnTo>
                  <a:pt x="2447543" y="370331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774073" y="2574035"/>
            <a:ext cx="4933315" cy="372110"/>
          </a:xfrm>
          <a:custGeom>
            <a:avLst/>
            <a:gdLst/>
            <a:ahLst/>
            <a:cxnLst/>
            <a:rect l="l" t="t" r="r" b="b"/>
            <a:pathLst>
              <a:path w="4933315" h="372110">
                <a:moveTo>
                  <a:pt x="0" y="0"/>
                </a:moveTo>
                <a:lnTo>
                  <a:pt x="0" y="371855"/>
                </a:lnTo>
                <a:lnTo>
                  <a:pt x="4933187" y="371855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5707257" y="2574035"/>
            <a:ext cx="2447925" cy="372110"/>
          </a:xfrm>
          <a:custGeom>
            <a:avLst/>
            <a:gdLst/>
            <a:ahLst/>
            <a:cxnLst/>
            <a:rect l="l" t="t" r="r" b="b"/>
            <a:pathLst>
              <a:path w="2447925" h="372110">
                <a:moveTo>
                  <a:pt x="0" y="0"/>
                </a:moveTo>
                <a:lnTo>
                  <a:pt x="0" y="371855"/>
                </a:lnTo>
                <a:lnTo>
                  <a:pt x="2447543" y="371855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774073" y="2945891"/>
            <a:ext cx="4933315" cy="370840"/>
          </a:xfrm>
          <a:custGeom>
            <a:avLst/>
            <a:gdLst/>
            <a:ahLst/>
            <a:cxnLst/>
            <a:rect l="l" t="t" r="r" b="b"/>
            <a:pathLst>
              <a:path w="4933315" h="370839">
                <a:moveTo>
                  <a:pt x="0" y="0"/>
                </a:moveTo>
                <a:lnTo>
                  <a:pt x="0" y="370331"/>
                </a:lnTo>
                <a:lnTo>
                  <a:pt x="4933187" y="370331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5707257" y="2945891"/>
            <a:ext cx="2447925" cy="370840"/>
          </a:xfrm>
          <a:custGeom>
            <a:avLst/>
            <a:gdLst/>
            <a:ahLst/>
            <a:cxnLst/>
            <a:rect l="l" t="t" r="r" b="b"/>
            <a:pathLst>
              <a:path w="2447925" h="370839">
                <a:moveTo>
                  <a:pt x="0" y="0"/>
                </a:moveTo>
                <a:lnTo>
                  <a:pt x="0" y="370331"/>
                </a:lnTo>
                <a:lnTo>
                  <a:pt x="2447543" y="370331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774073" y="3316223"/>
            <a:ext cx="4933315" cy="370840"/>
          </a:xfrm>
          <a:custGeom>
            <a:avLst/>
            <a:gdLst/>
            <a:ahLst/>
            <a:cxnLst/>
            <a:rect l="l" t="t" r="r" b="b"/>
            <a:pathLst>
              <a:path w="4933315" h="370839">
                <a:moveTo>
                  <a:pt x="0" y="0"/>
                </a:moveTo>
                <a:lnTo>
                  <a:pt x="0" y="370331"/>
                </a:lnTo>
                <a:lnTo>
                  <a:pt x="4933187" y="370331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5707257" y="3316223"/>
            <a:ext cx="2447925" cy="370840"/>
          </a:xfrm>
          <a:custGeom>
            <a:avLst/>
            <a:gdLst/>
            <a:ahLst/>
            <a:cxnLst/>
            <a:rect l="l" t="t" r="r" b="b"/>
            <a:pathLst>
              <a:path w="2447925" h="370839">
                <a:moveTo>
                  <a:pt x="0" y="0"/>
                </a:moveTo>
                <a:lnTo>
                  <a:pt x="0" y="370331"/>
                </a:lnTo>
                <a:lnTo>
                  <a:pt x="2447543" y="370331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774073" y="3686555"/>
            <a:ext cx="4933315" cy="91440"/>
          </a:xfrm>
          <a:custGeom>
            <a:avLst/>
            <a:gdLst/>
            <a:ahLst/>
            <a:cxnLst/>
            <a:rect l="l" t="t" r="r" b="b"/>
            <a:pathLst>
              <a:path w="4933315" h="91439">
                <a:moveTo>
                  <a:pt x="0" y="0"/>
                </a:moveTo>
                <a:lnTo>
                  <a:pt x="0" y="91439"/>
                </a:lnTo>
                <a:lnTo>
                  <a:pt x="4933187" y="91439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5707257" y="3686555"/>
            <a:ext cx="2447925" cy="91440"/>
          </a:xfrm>
          <a:custGeom>
            <a:avLst/>
            <a:gdLst/>
            <a:ahLst/>
            <a:cxnLst/>
            <a:rect l="l" t="t" r="r" b="b"/>
            <a:pathLst>
              <a:path w="2447925" h="91439">
                <a:moveTo>
                  <a:pt x="0" y="0"/>
                </a:moveTo>
                <a:lnTo>
                  <a:pt x="0" y="91439"/>
                </a:lnTo>
                <a:lnTo>
                  <a:pt x="2447543" y="91439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5707257" y="348995"/>
            <a:ext cx="0" cy="6311265"/>
          </a:xfrm>
          <a:custGeom>
            <a:avLst/>
            <a:gdLst/>
            <a:ahLst/>
            <a:cxnLst/>
            <a:rect l="l" t="t" r="r" b="b"/>
            <a:pathLst>
              <a:path w="0" h="6311265">
                <a:moveTo>
                  <a:pt x="0" y="0"/>
                </a:moveTo>
                <a:lnTo>
                  <a:pt x="0" y="6310884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774073" y="720089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3936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774073" y="1091183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774073" y="1462277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774073" y="1833372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774073" y="2203703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774073" y="2574797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2945891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774073" y="3316223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774073" y="3687317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777883" y="348995"/>
            <a:ext cx="0" cy="6311265"/>
          </a:xfrm>
          <a:custGeom>
            <a:avLst/>
            <a:gdLst/>
            <a:ahLst/>
            <a:cxnLst/>
            <a:rect l="l" t="t" r="r" b="b"/>
            <a:pathLst>
              <a:path w="0" h="6311265">
                <a:moveTo>
                  <a:pt x="0" y="0"/>
                </a:moveTo>
                <a:lnTo>
                  <a:pt x="0" y="6310884"/>
                </a:lnTo>
              </a:path>
            </a:pathLst>
          </a:custGeom>
          <a:ln w="888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8154802" y="348995"/>
            <a:ext cx="0" cy="6311265"/>
          </a:xfrm>
          <a:custGeom>
            <a:avLst/>
            <a:gdLst/>
            <a:ahLst/>
            <a:cxnLst/>
            <a:rect l="l" t="t" r="r" b="b"/>
            <a:pathLst>
              <a:path w="0" h="6311265">
                <a:moveTo>
                  <a:pt x="0" y="0"/>
                </a:moveTo>
                <a:lnTo>
                  <a:pt x="0" y="6310884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774073" y="352805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8890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 txBox="1"/>
          <p:nvPr/>
        </p:nvSpPr>
        <p:spPr>
          <a:xfrm>
            <a:off x="2777628" y="323595"/>
            <a:ext cx="92392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Alime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195959" y="323595"/>
            <a:ext cx="146621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Sa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zie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à</a:t>
            </a:r>
            <a:r>
              <a:rPr dirty="0" sz="1400" spc="1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in</a:t>
            </a:r>
            <a:r>
              <a:rPr dirty="0" sz="1400" spc="1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k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799472" y="693927"/>
            <a:ext cx="109347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Albic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h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726305" y="693927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42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99472" y="1065783"/>
            <a:ext cx="7607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nana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726305" y="1065783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38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99472" y="1436115"/>
            <a:ext cx="8502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A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ra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h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idi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6631817" y="1436115"/>
            <a:ext cx="5956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2.40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799472" y="1806447"/>
            <a:ext cx="72136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ran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6726305" y="1806447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36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99472" y="2178303"/>
            <a:ext cx="77025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Banan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726305" y="2178303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45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99472" y="2548634"/>
            <a:ext cx="89471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Br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la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6726305" y="2548634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60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799472" y="2918966"/>
            <a:ext cx="429259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Br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ie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6726305" y="2918966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95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99472" y="3290822"/>
            <a:ext cx="58674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Burr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6726305" y="3290822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82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" name="object 7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" name="object 7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" name="object 7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" name="object 8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" name="object 8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" name="object 8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" name="object 8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" name="object 8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" name="object 8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" name="object 9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" name="object 9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" name="object 9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" name="object 95"/>
          <p:cNvSpPr/>
          <p:nvPr/>
        </p:nvSpPr>
        <p:spPr>
          <a:xfrm>
            <a:off x="774073" y="3777995"/>
            <a:ext cx="4933315" cy="280670"/>
          </a:xfrm>
          <a:custGeom>
            <a:avLst/>
            <a:gdLst/>
            <a:ahLst/>
            <a:cxnLst/>
            <a:rect l="l" t="t" r="r" b="b"/>
            <a:pathLst>
              <a:path w="4933315" h="280670">
                <a:moveTo>
                  <a:pt x="0" y="0"/>
                </a:moveTo>
                <a:lnTo>
                  <a:pt x="0" y="280416"/>
                </a:lnTo>
                <a:lnTo>
                  <a:pt x="4933187" y="280416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" name="object 96"/>
          <p:cNvSpPr/>
          <p:nvPr/>
        </p:nvSpPr>
        <p:spPr>
          <a:xfrm>
            <a:off x="5707257" y="3777995"/>
            <a:ext cx="2447925" cy="280670"/>
          </a:xfrm>
          <a:custGeom>
            <a:avLst/>
            <a:gdLst/>
            <a:ahLst/>
            <a:cxnLst/>
            <a:rect l="l" t="t" r="r" b="b"/>
            <a:pathLst>
              <a:path w="2447925" h="280670">
                <a:moveTo>
                  <a:pt x="2447543" y="0"/>
                </a:moveTo>
                <a:lnTo>
                  <a:pt x="0" y="0"/>
                </a:lnTo>
                <a:lnTo>
                  <a:pt x="0" y="280416"/>
                </a:lnTo>
                <a:lnTo>
                  <a:pt x="2447543" y="280416"/>
                </a:lnTo>
                <a:lnTo>
                  <a:pt x="2447543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774073" y="4058411"/>
            <a:ext cx="4933315" cy="370840"/>
          </a:xfrm>
          <a:custGeom>
            <a:avLst/>
            <a:gdLst/>
            <a:ahLst/>
            <a:cxnLst/>
            <a:rect l="l" t="t" r="r" b="b"/>
            <a:pathLst>
              <a:path w="4933315" h="370839">
                <a:moveTo>
                  <a:pt x="0" y="0"/>
                </a:moveTo>
                <a:lnTo>
                  <a:pt x="0" y="370331"/>
                </a:lnTo>
                <a:lnTo>
                  <a:pt x="4933187" y="370331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" name="object 98"/>
          <p:cNvSpPr/>
          <p:nvPr/>
        </p:nvSpPr>
        <p:spPr>
          <a:xfrm>
            <a:off x="5707257" y="4058411"/>
            <a:ext cx="2447925" cy="370840"/>
          </a:xfrm>
          <a:custGeom>
            <a:avLst/>
            <a:gdLst/>
            <a:ahLst/>
            <a:cxnLst/>
            <a:rect l="l" t="t" r="r" b="b"/>
            <a:pathLst>
              <a:path w="2447925" h="370839">
                <a:moveTo>
                  <a:pt x="0" y="0"/>
                </a:moveTo>
                <a:lnTo>
                  <a:pt x="0" y="370331"/>
                </a:lnTo>
                <a:lnTo>
                  <a:pt x="2447543" y="370331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" name="object 99"/>
          <p:cNvSpPr/>
          <p:nvPr/>
        </p:nvSpPr>
        <p:spPr>
          <a:xfrm>
            <a:off x="774073" y="4428744"/>
            <a:ext cx="4933315" cy="370840"/>
          </a:xfrm>
          <a:custGeom>
            <a:avLst/>
            <a:gdLst/>
            <a:ahLst/>
            <a:cxnLst/>
            <a:rect l="l" t="t" r="r" b="b"/>
            <a:pathLst>
              <a:path w="4933315" h="370839">
                <a:moveTo>
                  <a:pt x="0" y="0"/>
                </a:moveTo>
                <a:lnTo>
                  <a:pt x="0" y="370331"/>
                </a:lnTo>
                <a:lnTo>
                  <a:pt x="4933187" y="370331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" name="object 100"/>
          <p:cNvSpPr/>
          <p:nvPr/>
        </p:nvSpPr>
        <p:spPr>
          <a:xfrm>
            <a:off x="5707257" y="4428744"/>
            <a:ext cx="2447925" cy="370840"/>
          </a:xfrm>
          <a:custGeom>
            <a:avLst/>
            <a:gdLst/>
            <a:ahLst/>
            <a:cxnLst/>
            <a:rect l="l" t="t" r="r" b="b"/>
            <a:pathLst>
              <a:path w="2447925" h="370839">
                <a:moveTo>
                  <a:pt x="0" y="0"/>
                </a:moveTo>
                <a:lnTo>
                  <a:pt x="0" y="370331"/>
                </a:lnTo>
                <a:lnTo>
                  <a:pt x="2447543" y="370331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" name="object 101"/>
          <p:cNvSpPr/>
          <p:nvPr/>
        </p:nvSpPr>
        <p:spPr>
          <a:xfrm>
            <a:off x="774073" y="4799076"/>
            <a:ext cx="4933315" cy="372110"/>
          </a:xfrm>
          <a:custGeom>
            <a:avLst/>
            <a:gdLst/>
            <a:ahLst/>
            <a:cxnLst/>
            <a:rect l="l" t="t" r="r" b="b"/>
            <a:pathLst>
              <a:path w="4933315" h="372110">
                <a:moveTo>
                  <a:pt x="0" y="0"/>
                </a:moveTo>
                <a:lnTo>
                  <a:pt x="0" y="371855"/>
                </a:lnTo>
                <a:lnTo>
                  <a:pt x="4933187" y="371855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" name="object 102"/>
          <p:cNvSpPr/>
          <p:nvPr/>
        </p:nvSpPr>
        <p:spPr>
          <a:xfrm>
            <a:off x="5707257" y="4799076"/>
            <a:ext cx="2447925" cy="372110"/>
          </a:xfrm>
          <a:custGeom>
            <a:avLst/>
            <a:gdLst/>
            <a:ahLst/>
            <a:cxnLst/>
            <a:rect l="l" t="t" r="r" b="b"/>
            <a:pathLst>
              <a:path w="2447925" h="372110">
                <a:moveTo>
                  <a:pt x="0" y="0"/>
                </a:moveTo>
                <a:lnTo>
                  <a:pt x="0" y="371855"/>
                </a:lnTo>
                <a:lnTo>
                  <a:pt x="2447543" y="371855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" name="object 103"/>
          <p:cNvSpPr/>
          <p:nvPr/>
        </p:nvSpPr>
        <p:spPr>
          <a:xfrm>
            <a:off x="774073" y="5170932"/>
            <a:ext cx="4933315" cy="370840"/>
          </a:xfrm>
          <a:custGeom>
            <a:avLst/>
            <a:gdLst/>
            <a:ahLst/>
            <a:cxnLst/>
            <a:rect l="l" t="t" r="r" b="b"/>
            <a:pathLst>
              <a:path w="4933315" h="370839">
                <a:moveTo>
                  <a:pt x="0" y="0"/>
                </a:moveTo>
                <a:lnTo>
                  <a:pt x="0" y="370331"/>
                </a:lnTo>
                <a:lnTo>
                  <a:pt x="4933187" y="370331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" name="object 104"/>
          <p:cNvSpPr/>
          <p:nvPr/>
        </p:nvSpPr>
        <p:spPr>
          <a:xfrm>
            <a:off x="5707257" y="5170932"/>
            <a:ext cx="2447925" cy="370840"/>
          </a:xfrm>
          <a:custGeom>
            <a:avLst/>
            <a:gdLst/>
            <a:ahLst/>
            <a:cxnLst/>
            <a:rect l="l" t="t" r="r" b="b"/>
            <a:pathLst>
              <a:path w="2447925" h="370839">
                <a:moveTo>
                  <a:pt x="0" y="0"/>
                </a:moveTo>
                <a:lnTo>
                  <a:pt x="0" y="370331"/>
                </a:lnTo>
                <a:lnTo>
                  <a:pt x="2447543" y="370331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" name="object 105"/>
          <p:cNvSpPr/>
          <p:nvPr/>
        </p:nvSpPr>
        <p:spPr>
          <a:xfrm>
            <a:off x="774073" y="5541263"/>
            <a:ext cx="4933315" cy="370840"/>
          </a:xfrm>
          <a:custGeom>
            <a:avLst/>
            <a:gdLst/>
            <a:ahLst/>
            <a:cxnLst/>
            <a:rect l="l" t="t" r="r" b="b"/>
            <a:pathLst>
              <a:path w="4933315" h="370839">
                <a:moveTo>
                  <a:pt x="0" y="0"/>
                </a:moveTo>
                <a:lnTo>
                  <a:pt x="0" y="370331"/>
                </a:lnTo>
                <a:lnTo>
                  <a:pt x="4933187" y="370331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" name="object 106"/>
          <p:cNvSpPr/>
          <p:nvPr/>
        </p:nvSpPr>
        <p:spPr>
          <a:xfrm>
            <a:off x="5707257" y="5541263"/>
            <a:ext cx="2447925" cy="370840"/>
          </a:xfrm>
          <a:custGeom>
            <a:avLst/>
            <a:gdLst/>
            <a:ahLst/>
            <a:cxnLst/>
            <a:rect l="l" t="t" r="r" b="b"/>
            <a:pathLst>
              <a:path w="2447925" h="370839">
                <a:moveTo>
                  <a:pt x="0" y="0"/>
                </a:moveTo>
                <a:lnTo>
                  <a:pt x="0" y="370331"/>
                </a:lnTo>
                <a:lnTo>
                  <a:pt x="2447543" y="370331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" name="object 107"/>
          <p:cNvSpPr/>
          <p:nvPr/>
        </p:nvSpPr>
        <p:spPr>
          <a:xfrm>
            <a:off x="774073" y="5911595"/>
            <a:ext cx="4933315" cy="372110"/>
          </a:xfrm>
          <a:custGeom>
            <a:avLst/>
            <a:gdLst/>
            <a:ahLst/>
            <a:cxnLst/>
            <a:rect l="l" t="t" r="r" b="b"/>
            <a:pathLst>
              <a:path w="4933315" h="372110">
                <a:moveTo>
                  <a:pt x="0" y="0"/>
                </a:moveTo>
                <a:lnTo>
                  <a:pt x="0" y="371855"/>
                </a:lnTo>
                <a:lnTo>
                  <a:pt x="4933187" y="371855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" name="object 108"/>
          <p:cNvSpPr/>
          <p:nvPr/>
        </p:nvSpPr>
        <p:spPr>
          <a:xfrm>
            <a:off x="5707257" y="5911595"/>
            <a:ext cx="2447925" cy="372110"/>
          </a:xfrm>
          <a:custGeom>
            <a:avLst/>
            <a:gdLst/>
            <a:ahLst/>
            <a:cxnLst/>
            <a:rect l="l" t="t" r="r" b="b"/>
            <a:pathLst>
              <a:path w="2447925" h="372110">
                <a:moveTo>
                  <a:pt x="0" y="0"/>
                </a:moveTo>
                <a:lnTo>
                  <a:pt x="0" y="371855"/>
                </a:lnTo>
                <a:lnTo>
                  <a:pt x="2447543" y="371855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" name="object 109"/>
          <p:cNvSpPr/>
          <p:nvPr/>
        </p:nvSpPr>
        <p:spPr>
          <a:xfrm>
            <a:off x="774073" y="6283451"/>
            <a:ext cx="4933315" cy="370840"/>
          </a:xfrm>
          <a:custGeom>
            <a:avLst/>
            <a:gdLst/>
            <a:ahLst/>
            <a:cxnLst/>
            <a:rect l="l" t="t" r="r" b="b"/>
            <a:pathLst>
              <a:path w="4933315" h="370840">
                <a:moveTo>
                  <a:pt x="0" y="0"/>
                </a:moveTo>
                <a:lnTo>
                  <a:pt x="0" y="370331"/>
                </a:lnTo>
                <a:lnTo>
                  <a:pt x="4933187" y="370331"/>
                </a:lnTo>
                <a:lnTo>
                  <a:pt x="49331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" name="object 110"/>
          <p:cNvSpPr/>
          <p:nvPr/>
        </p:nvSpPr>
        <p:spPr>
          <a:xfrm>
            <a:off x="5707257" y="6283451"/>
            <a:ext cx="2447925" cy="370840"/>
          </a:xfrm>
          <a:custGeom>
            <a:avLst/>
            <a:gdLst/>
            <a:ahLst/>
            <a:cxnLst/>
            <a:rect l="l" t="t" r="r" b="b"/>
            <a:pathLst>
              <a:path w="2447925" h="370840">
                <a:moveTo>
                  <a:pt x="0" y="0"/>
                </a:moveTo>
                <a:lnTo>
                  <a:pt x="0" y="370331"/>
                </a:lnTo>
                <a:lnTo>
                  <a:pt x="2447543" y="370331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" name="object 111"/>
          <p:cNvSpPr/>
          <p:nvPr/>
        </p:nvSpPr>
        <p:spPr>
          <a:xfrm>
            <a:off x="774073" y="4058411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" name="object 112"/>
          <p:cNvSpPr/>
          <p:nvPr/>
        </p:nvSpPr>
        <p:spPr>
          <a:xfrm>
            <a:off x="774073" y="4428744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" name="object 113"/>
          <p:cNvSpPr/>
          <p:nvPr/>
        </p:nvSpPr>
        <p:spPr>
          <a:xfrm>
            <a:off x="774073" y="4799838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" name="object 114"/>
          <p:cNvSpPr/>
          <p:nvPr/>
        </p:nvSpPr>
        <p:spPr>
          <a:xfrm>
            <a:off x="774073" y="5170932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" name="object 115"/>
          <p:cNvSpPr/>
          <p:nvPr/>
        </p:nvSpPr>
        <p:spPr>
          <a:xfrm>
            <a:off x="774073" y="5541263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" name="object 116"/>
          <p:cNvSpPr/>
          <p:nvPr/>
        </p:nvSpPr>
        <p:spPr>
          <a:xfrm>
            <a:off x="774073" y="5912357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" name="object 117"/>
          <p:cNvSpPr/>
          <p:nvPr/>
        </p:nvSpPr>
        <p:spPr>
          <a:xfrm>
            <a:off x="774073" y="6283451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" name="object 118"/>
          <p:cNvSpPr/>
          <p:nvPr/>
        </p:nvSpPr>
        <p:spPr>
          <a:xfrm>
            <a:off x="774073" y="6653783"/>
            <a:ext cx="7386955" cy="0"/>
          </a:xfrm>
          <a:custGeom>
            <a:avLst/>
            <a:gdLst/>
            <a:ahLst/>
            <a:cxnLst/>
            <a:rect l="l" t="t" r="r" b="b"/>
            <a:pathLst>
              <a:path w="7386955" h="0">
                <a:moveTo>
                  <a:pt x="0" y="0"/>
                </a:moveTo>
                <a:lnTo>
                  <a:pt x="738682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" name="object 119"/>
          <p:cNvSpPr txBox="1"/>
          <p:nvPr/>
        </p:nvSpPr>
        <p:spPr>
          <a:xfrm>
            <a:off x="799472" y="3661154"/>
            <a:ext cx="461581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arn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10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5" b="1">
                <a:solidFill>
                  <a:srgbClr val="3232FF"/>
                </a:solidFill>
                <a:latin typeface="Verdana"/>
                <a:cs typeface="Verdana"/>
              </a:rPr>
              <a:t>(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arn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12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m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g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,</a:t>
            </a:r>
            <a:r>
              <a:rPr dirty="0" sz="1400" spc="1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m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le</a:t>
            </a:r>
            <a:r>
              <a:rPr dirty="0" sz="1400" spc="10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b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ov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,</a:t>
            </a:r>
            <a:r>
              <a:rPr dirty="0" sz="1400" spc="1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13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f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5" name="object 13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36" name="object 13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0655">
              <a:lnSpc>
                <a:spcPct val="100000"/>
              </a:lnSpc>
            </a:pPr>
            <a:fld id="{81D60167-4931-47E6-BA6A-407CBD079E47}" type="slidenum">
              <a:rPr dirty="0"/>
              <a:t>102</a:t>
            </a:fld>
          </a:p>
        </p:txBody>
      </p:sp>
      <p:sp>
        <p:nvSpPr>
          <p:cNvPr id="120" name="object 120"/>
          <p:cNvSpPr txBox="1"/>
          <p:nvPr/>
        </p:nvSpPr>
        <p:spPr>
          <a:xfrm>
            <a:off x="6726311" y="3661154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58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799472" y="4031486"/>
            <a:ext cx="186499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arot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10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(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va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6726305" y="4031486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16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799472" y="4403342"/>
            <a:ext cx="221678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avo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f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9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(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va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6726305" y="4403342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18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799472" y="4773673"/>
            <a:ext cx="76009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Cilie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g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6726305" y="4773673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45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799472" y="5144005"/>
            <a:ext cx="181038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Ci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cc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l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at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o</a:t>
            </a:r>
            <a:r>
              <a:rPr dirty="0" sz="1400" spc="9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l</a:t>
            </a:r>
            <a:r>
              <a:rPr dirty="0" sz="1400" spc="13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l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att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6631817" y="5144005"/>
            <a:ext cx="5956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1.05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799472" y="5515861"/>
            <a:ext cx="102298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me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726305" y="5515861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20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799472" y="5886193"/>
            <a:ext cx="115760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Emme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ntha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l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6726305" y="5886193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70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99472" y="6256525"/>
            <a:ext cx="4946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F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h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6726305" y="6256525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51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4140835" cy="140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4140835" cy="372110"/>
          </a:xfrm>
          <a:custGeom>
            <a:avLst/>
            <a:gdLst/>
            <a:ahLst/>
            <a:cxnLst/>
            <a:rect l="l" t="t" r="r" b="b"/>
            <a:pathLst>
              <a:path w="4140835" h="372109">
                <a:moveTo>
                  <a:pt x="0" y="0"/>
                </a:moveTo>
                <a:lnTo>
                  <a:pt x="0" y="371855"/>
                </a:lnTo>
                <a:lnTo>
                  <a:pt x="4140707" y="371855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4914777" y="348995"/>
            <a:ext cx="3168650" cy="372110"/>
          </a:xfrm>
          <a:custGeom>
            <a:avLst/>
            <a:gdLst/>
            <a:ahLst/>
            <a:cxnLst/>
            <a:rect l="l" t="t" r="r" b="b"/>
            <a:pathLst>
              <a:path w="3168650" h="372109">
                <a:moveTo>
                  <a:pt x="0" y="0"/>
                </a:moveTo>
                <a:lnTo>
                  <a:pt x="0" y="371855"/>
                </a:lnTo>
                <a:lnTo>
                  <a:pt x="3168395" y="371855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3" y="720851"/>
            <a:ext cx="4140835" cy="370840"/>
          </a:xfrm>
          <a:custGeom>
            <a:avLst/>
            <a:gdLst/>
            <a:ahLst/>
            <a:cxnLst/>
            <a:rect l="l" t="t" r="r" b="b"/>
            <a:pathLst>
              <a:path w="4140835" h="370840">
                <a:moveTo>
                  <a:pt x="0" y="0"/>
                </a:moveTo>
                <a:lnTo>
                  <a:pt x="0" y="370331"/>
                </a:lnTo>
                <a:lnTo>
                  <a:pt x="4140707" y="370331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4914777" y="720851"/>
            <a:ext cx="3168650" cy="370840"/>
          </a:xfrm>
          <a:custGeom>
            <a:avLst/>
            <a:gdLst/>
            <a:ahLst/>
            <a:cxnLst/>
            <a:rect l="l" t="t" r="r" b="b"/>
            <a:pathLst>
              <a:path w="3168650" h="370840">
                <a:moveTo>
                  <a:pt x="0" y="0"/>
                </a:moveTo>
                <a:lnTo>
                  <a:pt x="0" y="370331"/>
                </a:lnTo>
                <a:lnTo>
                  <a:pt x="3168395" y="370331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774073" y="1091183"/>
            <a:ext cx="4140835" cy="455930"/>
          </a:xfrm>
          <a:custGeom>
            <a:avLst/>
            <a:gdLst/>
            <a:ahLst/>
            <a:cxnLst/>
            <a:rect l="l" t="t" r="r" b="b"/>
            <a:pathLst>
              <a:path w="4140835" h="455930">
                <a:moveTo>
                  <a:pt x="0" y="0"/>
                </a:moveTo>
                <a:lnTo>
                  <a:pt x="0" y="455675"/>
                </a:lnTo>
                <a:lnTo>
                  <a:pt x="4140707" y="455675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4914777" y="1091183"/>
            <a:ext cx="3168650" cy="455930"/>
          </a:xfrm>
          <a:custGeom>
            <a:avLst/>
            <a:gdLst/>
            <a:ahLst/>
            <a:cxnLst/>
            <a:rect l="l" t="t" r="r" b="b"/>
            <a:pathLst>
              <a:path w="3168650" h="455930">
                <a:moveTo>
                  <a:pt x="0" y="0"/>
                </a:moveTo>
                <a:lnTo>
                  <a:pt x="0" y="455675"/>
                </a:lnTo>
                <a:lnTo>
                  <a:pt x="3168395" y="455675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774073" y="1546859"/>
            <a:ext cx="4140835" cy="370840"/>
          </a:xfrm>
          <a:custGeom>
            <a:avLst/>
            <a:gdLst/>
            <a:ahLst/>
            <a:cxnLst/>
            <a:rect l="l" t="t" r="r" b="b"/>
            <a:pathLst>
              <a:path w="4140835" h="370839">
                <a:moveTo>
                  <a:pt x="0" y="0"/>
                </a:moveTo>
                <a:lnTo>
                  <a:pt x="0" y="370331"/>
                </a:lnTo>
                <a:lnTo>
                  <a:pt x="4140707" y="370331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4914777" y="1546859"/>
            <a:ext cx="3168650" cy="370840"/>
          </a:xfrm>
          <a:custGeom>
            <a:avLst/>
            <a:gdLst/>
            <a:ahLst/>
            <a:cxnLst/>
            <a:rect l="l" t="t" r="r" b="b"/>
            <a:pathLst>
              <a:path w="3168650" h="370839">
                <a:moveTo>
                  <a:pt x="0" y="0"/>
                </a:moveTo>
                <a:lnTo>
                  <a:pt x="0" y="370331"/>
                </a:lnTo>
                <a:lnTo>
                  <a:pt x="3168395" y="370331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774073" y="1917191"/>
            <a:ext cx="4140835" cy="370840"/>
          </a:xfrm>
          <a:custGeom>
            <a:avLst/>
            <a:gdLst/>
            <a:ahLst/>
            <a:cxnLst/>
            <a:rect l="l" t="t" r="r" b="b"/>
            <a:pathLst>
              <a:path w="4140835" h="370839">
                <a:moveTo>
                  <a:pt x="0" y="0"/>
                </a:moveTo>
                <a:lnTo>
                  <a:pt x="0" y="370331"/>
                </a:lnTo>
                <a:lnTo>
                  <a:pt x="4140707" y="370331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4914777" y="1917191"/>
            <a:ext cx="3168650" cy="370840"/>
          </a:xfrm>
          <a:custGeom>
            <a:avLst/>
            <a:gdLst/>
            <a:ahLst/>
            <a:cxnLst/>
            <a:rect l="l" t="t" r="r" b="b"/>
            <a:pathLst>
              <a:path w="3168650" h="370839">
                <a:moveTo>
                  <a:pt x="0" y="0"/>
                </a:moveTo>
                <a:lnTo>
                  <a:pt x="0" y="370331"/>
                </a:lnTo>
                <a:lnTo>
                  <a:pt x="3168395" y="370331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774073" y="2287523"/>
            <a:ext cx="4140835" cy="372110"/>
          </a:xfrm>
          <a:custGeom>
            <a:avLst/>
            <a:gdLst/>
            <a:ahLst/>
            <a:cxnLst/>
            <a:rect l="l" t="t" r="r" b="b"/>
            <a:pathLst>
              <a:path w="4140835" h="372110">
                <a:moveTo>
                  <a:pt x="0" y="0"/>
                </a:moveTo>
                <a:lnTo>
                  <a:pt x="0" y="371855"/>
                </a:lnTo>
                <a:lnTo>
                  <a:pt x="4140707" y="371855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4914777" y="2287523"/>
            <a:ext cx="3168650" cy="372110"/>
          </a:xfrm>
          <a:custGeom>
            <a:avLst/>
            <a:gdLst/>
            <a:ahLst/>
            <a:cxnLst/>
            <a:rect l="l" t="t" r="r" b="b"/>
            <a:pathLst>
              <a:path w="3168650" h="372110">
                <a:moveTo>
                  <a:pt x="0" y="0"/>
                </a:moveTo>
                <a:lnTo>
                  <a:pt x="0" y="371855"/>
                </a:lnTo>
                <a:lnTo>
                  <a:pt x="3168395" y="371855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774073" y="2659379"/>
            <a:ext cx="4140835" cy="370840"/>
          </a:xfrm>
          <a:custGeom>
            <a:avLst/>
            <a:gdLst/>
            <a:ahLst/>
            <a:cxnLst/>
            <a:rect l="l" t="t" r="r" b="b"/>
            <a:pathLst>
              <a:path w="4140835" h="370839">
                <a:moveTo>
                  <a:pt x="0" y="0"/>
                </a:moveTo>
                <a:lnTo>
                  <a:pt x="0" y="370331"/>
                </a:lnTo>
                <a:lnTo>
                  <a:pt x="4140707" y="370331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4914777" y="2659379"/>
            <a:ext cx="3168650" cy="370840"/>
          </a:xfrm>
          <a:custGeom>
            <a:avLst/>
            <a:gdLst/>
            <a:ahLst/>
            <a:cxnLst/>
            <a:rect l="l" t="t" r="r" b="b"/>
            <a:pathLst>
              <a:path w="3168650" h="370839">
                <a:moveTo>
                  <a:pt x="0" y="0"/>
                </a:moveTo>
                <a:lnTo>
                  <a:pt x="0" y="370331"/>
                </a:lnTo>
                <a:lnTo>
                  <a:pt x="3168395" y="370331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774073" y="3029711"/>
            <a:ext cx="4140835" cy="370840"/>
          </a:xfrm>
          <a:custGeom>
            <a:avLst/>
            <a:gdLst/>
            <a:ahLst/>
            <a:cxnLst/>
            <a:rect l="l" t="t" r="r" b="b"/>
            <a:pathLst>
              <a:path w="4140835" h="370839">
                <a:moveTo>
                  <a:pt x="0" y="0"/>
                </a:moveTo>
                <a:lnTo>
                  <a:pt x="0" y="370331"/>
                </a:lnTo>
                <a:lnTo>
                  <a:pt x="4140707" y="370331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4914777" y="3029711"/>
            <a:ext cx="3168650" cy="370840"/>
          </a:xfrm>
          <a:custGeom>
            <a:avLst/>
            <a:gdLst/>
            <a:ahLst/>
            <a:cxnLst/>
            <a:rect l="l" t="t" r="r" b="b"/>
            <a:pathLst>
              <a:path w="3168650" h="370839">
                <a:moveTo>
                  <a:pt x="0" y="0"/>
                </a:moveTo>
                <a:lnTo>
                  <a:pt x="0" y="370331"/>
                </a:lnTo>
                <a:lnTo>
                  <a:pt x="3168395" y="370331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774073" y="3400044"/>
            <a:ext cx="4140835" cy="372110"/>
          </a:xfrm>
          <a:custGeom>
            <a:avLst/>
            <a:gdLst/>
            <a:ahLst/>
            <a:cxnLst/>
            <a:rect l="l" t="t" r="r" b="b"/>
            <a:pathLst>
              <a:path w="4140835" h="372110">
                <a:moveTo>
                  <a:pt x="0" y="0"/>
                </a:moveTo>
                <a:lnTo>
                  <a:pt x="0" y="371855"/>
                </a:lnTo>
                <a:lnTo>
                  <a:pt x="4140707" y="371855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4914777" y="3400044"/>
            <a:ext cx="3168650" cy="372110"/>
          </a:xfrm>
          <a:custGeom>
            <a:avLst/>
            <a:gdLst/>
            <a:ahLst/>
            <a:cxnLst/>
            <a:rect l="l" t="t" r="r" b="b"/>
            <a:pathLst>
              <a:path w="3168650" h="372110">
                <a:moveTo>
                  <a:pt x="0" y="0"/>
                </a:moveTo>
                <a:lnTo>
                  <a:pt x="0" y="371855"/>
                </a:lnTo>
                <a:lnTo>
                  <a:pt x="3168395" y="371855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774073" y="3774947"/>
            <a:ext cx="7309484" cy="0"/>
          </a:xfrm>
          <a:custGeom>
            <a:avLst/>
            <a:gdLst/>
            <a:ahLst/>
            <a:cxnLst/>
            <a:rect l="l" t="t" r="r" b="b"/>
            <a:pathLst>
              <a:path w="7309484" h="0">
                <a:moveTo>
                  <a:pt x="0" y="0"/>
                </a:moveTo>
                <a:lnTo>
                  <a:pt x="7309100" y="0"/>
                </a:lnTo>
              </a:path>
            </a:pathLst>
          </a:custGeom>
          <a:ln w="7365">
            <a:solidFill>
              <a:srgbClr val="FFF9D3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4914777" y="348995"/>
            <a:ext cx="0" cy="6396355"/>
          </a:xfrm>
          <a:custGeom>
            <a:avLst/>
            <a:gdLst/>
            <a:ahLst/>
            <a:cxnLst/>
            <a:rect l="l" t="t" r="r" b="b"/>
            <a:pathLst>
              <a:path w="0" h="6396355">
                <a:moveTo>
                  <a:pt x="0" y="0"/>
                </a:moveTo>
                <a:lnTo>
                  <a:pt x="0" y="6396228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774073" y="720089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3936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774073" y="1091183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774073" y="1546859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774073" y="1917191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774073" y="2288285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774073" y="2659379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774073" y="3029711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400805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774073" y="3771900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777883" y="348995"/>
            <a:ext cx="0" cy="6396355"/>
          </a:xfrm>
          <a:custGeom>
            <a:avLst/>
            <a:gdLst/>
            <a:ahLst/>
            <a:cxnLst/>
            <a:rect l="l" t="t" r="r" b="b"/>
            <a:pathLst>
              <a:path w="0" h="6396355">
                <a:moveTo>
                  <a:pt x="0" y="0"/>
                </a:moveTo>
                <a:lnTo>
                  <a:pt x="0" y="6396228"/>
                </a:lnTo>
              </a:path>
            </a:pathLst>
          </a:custGeom>
          <a:ln w="888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8083174" y="348995"/>
            <a:ext cx="0" cy="6396355"/>
          </a:xfrm>
          <a:custGeom>
            <a:avLst/>
            <a:gdLst/>
            <a:ahLst/>
            <a:cxnLst/>
            <a:rect l="l" t="t" r="r" b="b"/>
            <a:pathLst>
              <a:path w="0" h="6396355">
                <a:moveTo>
                  <a:pt x="0" y="0"/>
                </a:moveTo>
                <a:lnTo>
                  <a:pt x="0" y="6396228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774073" y="352805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8890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2381388" y="323595"/>
            <a:ext cx="92392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Alime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764667" y="323595"/>
            <a:ext cx="146621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Sa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zie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à</a:t>
            </a:r>
            <a:r>
              <a:rPr dirty="0" sz="1400" spc="1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in</a:t>
            </a:r>
            <a:r>
              <a:rPr dirty="0" sz="1400" spc="1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k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799472" y="693927"/>
            <a:ext cx="116332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G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g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z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la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295014" y="693927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65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99472" y="1065783"/>
            <a:ext cx="62357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G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ran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295014" y="1065783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72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799472" y="1519935"/>
            <a:ext cx="164592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G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ss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i/c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k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er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6200526" y="1519935"/>
            <a:ext cx="5956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1.10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99472" y="1891791"/>
            <a:ext cx="359156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spc="1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n</a:t>
            </a:r>
            <a:r>
              <a:rPr dirty="0" sz="1400" spc="12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lio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(</a:t>
            </a:r>
            <a:r>
              <a:rPr dirty="0" sz="1400" spc="12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per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),</a:t>
            </a:r>
            <a:r>
              <a:rPr dirty="0" sz="1400" spc="1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to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,</a:t>
            </a:r>
            <a:r>
              <a:rPr dirty="0" sz="1400" spc="1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295213" y="1891791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44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799472" y="2262123"/>
            <a:ext cx="119380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5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att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9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6295014" y="2262123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55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799472" y="2632454"/>
            <a:ext cx="49339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Mele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6295014" y="2632454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43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799472" y="3004310"/>
            <a:ext cx="109791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M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zz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ella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232530" y="3004310"/>
            <a:ext cx="5321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114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99472" y="3374642"/>
            <a:ext cx="46482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No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ci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200526" y="3374642"/>
            <a:ext cx="5956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2.30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" name="object 69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" name="object 74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" name="object 75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" name="object 77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" name="object 83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" name="object 84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" name="object 85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" name="object 87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" name="object 88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" name="object 89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" name="object 90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" name="object 91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" name="object 94"/>
          <p:cNvSpPr txBox="1"/>
          <p:nvPr/>
        </p:nvSpPr>
        <p:spPr>
          <a:xfrm>
            <a:off x="4914777" y="6625841"/>
            <a:ext cx="3185795" cy="153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789305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774073" y="3777995"/>
            <a:ext cx="4140835" cy="364490"/>
          </a:xfrm>
          <a:custGeom>
            <a:avLst/>
            <a:gdLst/>
            <a:ahLst/>
            <a:cxnLst/>
            <a:rect l="l" t="t" r="r" b="b"/>
            <a:pathLst>
              <a:path w="4140835" h="364489">
                <a:moveTo>
                  <a:pt x="0" y="0"/>
                </a:moveTo>
                <a:lnTo>
                  <a:pt x="0" y="364236"/>
                </a:lnTo>
                <a:lnTo>
                  <a:pt x="4140707" y="364236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" name="object 96"/>
          <p:cNvSpPr/>
          <p:nvPr/>
        </p:nvSpPr>
        <p:spPr>
          <a:xfrm>
            <a:off x="4914777" y="3777995"/>
            <a:ext cx="3168650" cy="364490"/>
          </a:xfrm>
          <a:custGeom>
            <a:avLst/>
            <a:gdLst/>
            <a:ahLst/>
            <a:cxnLst/>
            <a:rect l="l" t="t" r="r" b="b"/>
            <a:pathLst>
              <a:path w="3168650" h="364489">
                <a:moveTo>
                  <a:pt x="3168395" y="0"/>
                </a:moveTo>
                <a:lnTo>
                  <a:pt x="0" y="0"/>
                </a:lnTo>
                <a:lnTo>
                  <a:pt x="0" y="364236"/>
                </a:lnTo>
                <a:lnTo>
                  <a:pt x="3168395" y="364236"/>
                </a:lnTo>
                <a:lnTo>
                  <a:pt x="3168395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774073" y="4142232"/>
            <a:ext cx="4140835" cy="370840"/>
          </a:xfrm>
          <a:custGeom>
            <a:avLst/>
            <a:gdLst/>
            <a:ahLst/>
            <a:cxnLst/>
            <a:rect l="l" t="t" r="r" b="b"/>
            <a:pathLst>
              <a:path w="4140835" h="370839">
                <a:moveTo>
                  <a:pt x="0" y="0"/>
                </a:moveTo>
                <a:lnTo>
                  <a:pt x="0" y="370331"/>
                </a:lnTo>
                <a:lnTo>
                  <a:pt x="4140707" y="370331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" name="object 98"/>
          <p:cNvSpPr/>
          <p:nvPr/>
        </p:nvSpPr>
        <p:spPr>
          <a:xfrm>
            <a:off x="4914777" y="4142232"/>
            <a:ext cx="3168650" cy="370840"/>
          </a:xfrm>
          <a:custGeom>
            <a:avLst/>
            <a:gdLst/>
            <a:ahLst/>
            <a:cxnLst/>
            <a:rect l="l" t="t" r="r" b="b"/>
            <a:pathLst>
              <a:path w="3168650" h="370839">
                <a:moveTo>
                  <a:pt x="0" y="0"/>
                </a:moveTo>
                <a:lnTo>
                  <a:pt x="0" y="370331"/>
                </a:lnTo>
                <a:lnTo>
                  <a:pt x="3168395" y="370331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" name="object 99"/>
          <p:cNvSpPr/>
          <p:nvPr/>
        </p:nvSpPr>
        <p:spPr>
          <a:xfrm>
            <a:off x="774073" y="4512563"/>
            <a:ext cx="4140835" cy="372110"/>
          </a:xfrm>
          <a:custGeom>
            <a:avLst/>
            <a:gdLst/>
            <a:ahLst/>
            <a:cxnLst/>
            <a:rect l="l" t="t" r="r" b="b"/>
            <a:pathLst>
              <a:path w="4140835" h="372110">
                <a:moveTo>
                  <a:pt x="0" y="0"/>
                </a:moveTo>
                <a:lnTo>
                  <a:pt x="0" y="371855"/>
                </a:lnTo>
                <a:lnTo>
                  <a:pt x="4140707" y="371855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" name="object 100"/>
          <p:cNvSpPr/>
          <p:nvPr/>
        </p:nvSpPr>
        <p:spPr>
          <a:xfrm>
            <a:off x="4914777" y="4512563"/>
            <a:ext cx="3168650" cy="372110"/>
          </a:xfrm>
          <a:custGeom>
            <a:avLst/>
            <a:gdLst/>
            <a:ahLst/>
            <a:cxnLst/>
            <a:rect l="l" t="t" r="r" b="b"/>
            <a:pathLst>
              <a:path w="3168650" h="372110">
                <a:moveTo>
                  <a:pt x="0" y="0"/>
                </a:moveTo>
                <a:lnTo>
                  <a:pt x="0" y="371855"/>
                </a:lnTo>
                <a:lnTo>
                  <a:pt x="3168395" y="371855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" name="object 101"/>
          <p:cNvSpPr/>
          <p:nvPr/>
        </p:nvSpPr>
        <p:spPr>
          <a:xfrm>
            <a:off x="774073" y="4884420"/>
            <a:ext cx="4140835" cy="370840"/>
          </a:xfrm>
          <a:custGeom>
            <a:avLst/>
            <a:gdLst/>
            <a:ahLst/>
            <a:cxnLst/>
            <a:rect l="l" t="t" r="r" b="b"/>
            <a:pathLst>
              <a:path w="4140835" h="370839">
                <a:moveTo>
                  <a:pt x="0" y="0"/>
                </a:moveTo>
                <a:lnTo>
                  <a:pt x="0" y="370331"/>
                </a:lnTo>
                <a:lnTo>
                  <a:pt x="4140707" y="370331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" name="object 102"/>
          <p:cNvSpPr/>
          <p:nvPr/>
        </p:nvSpPr>
        <p:spPr>
          <a:xfrm>
            <a:off x="4914777" y="4884420"/>
            <a:ext cx="3168650" cy="370840"/>
          </a:xfrm>
          <a:custGeom>
            <a:avLst/>
            <a:gdLst/>
            <a:ahLst/>
            <a:cxnLst/>
            <a:rect l="l" t="t" r="r" b="b"/>
            <a:pathLst>
              <a:path w="3168650" h="370839">
                <a:moveTo>
                  <a:pt x="0" y="0"/>
                </a:moveTo>
                <a:lnTo>
                  <a:pt x="0" y="370331"/>
                </a:lnTo>
                <a:lnTo>
                  <a:pt x="3168395" y="370331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" name="object 103"/>
          <p:cNvSpPr/>
          <p:nvPr/>
        </p:nvSpPr>
        <p:spPr>
          <a:xfrm>
            <a:off x="774073" y="5254751"/>
            <a:ext cx="4140835" cy="370840"/>
          </a:xfrm>
          <a:custGeom>
            <a:avLst/>
            <a:gdLst/>
            <a:ahLst/>
            <a:cxnLst/>
            <a:rect l="l" t="t" r="r" b="b"/>
            <a:pathLst>
              <a:path w="4140835" h="370839">
                <a:moveTo>
                  <a:pt x="0" y="0"/>
                </a:moveTo>
                <a:lnTo>
                  <a:pt x="0" y="370331"/>
                </a:lnTo>
                <a:lnTo>
                  <a:pt x="4140707" y="370331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" name="object 104"/>
          <p:cNvSpPr/>
          <p:nvPr/>
        </p:nvSpPr>
        <p:spPr>
          <a:xfrm>
            <a:off x="4914777" y="5254751"/>
            <a:ext cx="3168650" cy="370840"/>
          </a:xfrm>
          <a:custGeom>
            <a:avLst/>
            <a:gdLst/>
            <a:ahLst/>
            <a:cxnLst/>
            <a:rect l="l" t="t" r="r" b="b"/>
            <a:pathLst>
              <a:path w="3168650" h="370839">
                <a:moveTo>
                  <a:pt x="0" y="0"/>
                </a:moveTo>
                <a:lnTo>
                  <a:pt x="0" y="370331"/>
                </a:lnTo>
                <a:lnTo>
                  <a:pt x="3168395" y="370331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" name="object 105"/>
          <p:cNvSpPr/>
          <p:nvPr/>
        </p:nvSpPr>
        <p:spPr>
          <a:xfrm>
            <a:off x="774073" y="5625083"/>
            <a:ext cx="4140835" cy="372110"/>
          </a:xfrm>
          <a:custGeom>
            <a:avLst/>
            <a:gdLst/>
            <a:ahLst/>
            <a:cxnLst/>
            <a:rect l="l" t="t" r="r" b="b"/>
            <a:pathLst>
              <a:path w="4140835" h="372110">
                <a:moveTo>
                  <a:pt x="0" y="0"/>
                </a:moveTo>
                <a:lnTo>
                  <a:pt x="0" y="371855"/>
                </a:lnTo>
                <a:lnTo>
                  <a:pt x="4140707" y="371855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" name="object 106"/>
          <p:cNvSpPr/>
          <p:nvPr/>
        </p:nvSpPr>
        <p:spPr>
          <a:xfrm>
            <a:off x="4914777" y="5625083"/>
            <a:ext cx="3168650" cy="372110"/>
          </a:xfrm>
          <a:custGeom>
            <a:avLst/>
            <a:gdLst/>
            <a:ahLst/>
            <a:cxnLst/>
            <a:rect l="l" t="t" r="r" b="b"/>
            <a:pathLst>
              <a:path w="3168650" h="372110">
                <a:moveTo>
                  <a:pt x="0" y="0"/>
                </a:moveTo>
                <a:lnTo>
                  <a:pt x="0" y="371855"/>
                </a:lnTo>
                <a:lnTo>
                  <a:pt x="3168395" y="371855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" name="object 107"/>
          <p:cNvSpPr/>
          <p:nvPr/>
        </p:nvSpPr>
        <p:spPr>
          <a:xfrm>
            <a:off x="774073" y="5996939"/>
            <a:ext cx="4140835" cy="370840"/>
          </a:xfrm>
          <a:custGeom>
            <a:avLst/>
            <a:gdLst/>
            <a:ahLst/>
            <a:cxnLst/>
            <a:rect l="l" t="t" r="r" b="b"/>
            <a:pathLst>
              <a:path w="4140835" h="370839">
                <a:moveTo>
                  <a:pt x="0" y="0"/>
                </a:moveTo>
                <a:lnTo>
                  <a:pt x="0" y="370331"/>
                </a:lnTo>
                <a:lnTo>
                  <a:pt x="4140707" y="370331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" name="object 108"/>
          <p:cNvSpPr/>
          <p:nvPr/>
        </p:nvSpPr>
        <p:spPr>
          <a:xfrm>
            <a:off x="4914777" y="5996939"/>
            <a:ext cx="3168650" cy="370840"/>
          </a:xfrm>
          <a:custGeom>
            <a:avLst/>
            <a:gdLst/>
            <a:ahLst/>
            <a:cxnLst/>
            <a:rect l="l" t="t" r="r" b="b"/>
            <a:pathLst>
              <a:path w="3168650" h="370839">
                <a:moveTo>
                  <a:pt x="0" y="0"/>
                </a:moveTo>
                <a:lnTo>
                  <a:pt x="0" y="370331"/>
                </a:lnTo>
                <a:lnTo>
                  <a:pt x="3168395" y="370331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" name="object 109"/>
          <p:cNvSpPr/>
          <p:nvPr/>
        </p:nvSpPr>
        <p:spPr>
          <a:xfrm>
            <a:off x="774073" y="6367271"/>
            <a:ext cx="4140835" cy="370840"/>
          </a:xfrm>
          <a:custGeom>
            <a:avLst/>
            <a:gdLst/>
            <a:ahLst/>
            <a:cxnLst/>
            <a:rect l="l" t="t" r="r" b="b"/>
            <a:pathLst>
              <a:path w="4140835" h="370840">
                <a:moveTo>
                  <a:pt x="0" y="0"/>
                </a:moveTo>
                <a:lnTo>
                  <a:pt x="0" y="370331"/>
                </a:lnTo>
                <a:lnTo>
                  <a:pt x="4140707" y="370331"/>
                </a:lnTo>
                <a:lnTo>
                  <a:pt x="4140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" name="object 110"/>
          <p:cNvSpPr/>
          <p:nvPr/>
        </p:nvSpPr>
        <p:spPr>
          <a:xfrm>
            <a:off x="4914777" y="6367271"/>
            <a:ext cx="3168650" cy="370840"/>
          </a:xfrm>
          <a:custGeom>
            <a:avLst/>
            <a:gdLst/>
            <a:ahLst/>
            <a:cxnLst/>
            <a:rect l="l" t="t" r="r" b="b"/>
            <a:pathLst>
              <a:path w="3168650" h="370840">
                <a:moveTo>
                  <a:pt x="0" y="0"/>
                </a:moveTo>
                <a:lnTo>
                  <a:pt x="0" y="370331"/>
                </a:lnTo>
                <a:lnTo>
                  <a:pt x="3168395" y="370331"/>
                </a:lnTo>
                <a:lnTo>
                  <a:pt x="31683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" name="object 111"/>
          <p:cNvSpPr/>
          <p:nvPr/>
        </p:nvSpPr>
        <p:spPr>
          <a:xfrm>
            <a:off x="774073" y="4142232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" name="object 112"/>
          <p:cNvSpPr/>
          <p:nvPr/>
        </p:nvSpPr>
        <p:spPr>
          <a:xfrm>
            <a:off x="774073" y="4513326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" name="object 113"/>
          <p:cNvSpPr/>
          <p:nvPr/>
        </p:nvSpPr>
        <p:spPr>
          <a:xfrm>
            <a:off x="774073" y="4884420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" name="object 114"/>
          <p:cNvSpPr/>
          <p:nvPr/>
        </p:nvSpPr>
        <p:spPr>
          <a:xfrm>
            <a:off x="774073" y="5254751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" name="object 115"/>
          <p:cNvSpPr/>
          <p:nvPr/>
        </p:nvSpPr>
        <p:spPr>
          <a:xfrm>
            <a:off x="774073" y="5625845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" name="object 116"/>
          <p:cNvSpPr/>
          <p:nvPr/>
        </p:nvSpPr>
        <p:spPr>
          <a:xfrm>
            <a:off x="774073" y="5996939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" name="object 117"/>
          <p:cNvSpPr/>
          <p:nvPr/>
        </p:nvSpPr>
        <p:spPr>
          <a:xfrm>
            <a:off x="774073" y="6367271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" name="object 118"/>
          <p:cNvSpPr/>
          <p:nvPr/>
        </p:nvSpPr>
        <p:spPr>
          <a:xfrm>
            <a:off x="774073" y="6738366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" name="object 119"/>
          <p:cNvSpPr txBox="1"/>
          <p:nvPr/>
        </p:nvSpPr>
        <p:spPr>
          <a:xfrm>
            <a:off x="799472" y="3744974"/>
            <a:ext cx="109855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v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9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v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di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8087113" y="6625841"/>
            <a:ext cx="514350" cy="166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36" name="object 13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0655">
              <a:lnSpc>
                <a:spcPct val="100000"/>
              </a:lnSpc>
            </a:pPr>
            <a:fld id="{81D60167-4931-47E6-BA6A-407CBD079E47}" type="slidenum">
              <a:rPr dirty="0"/>
              <a:t>104</a:t>
            </a:fld>
          </a:p>
        </p:txBody>
      </p:sp>
      <p:sp>
        <p:nvSpPr>
          <p:cNvPr id="120" name="object 120"/>
          <p:cNvSpPr txBox="1"/>
          <p:nvPr/>
        </p:nvSpPr>
        <p:spPr>
          <a:xfrm>
            <a:off x="6295019" y="3744974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70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799472" y="4116830"/>
            <a:ext cx="150812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rat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(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f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6295014" y="4116830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40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799472" y="4487162"/>
            <a:ext cx="136588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10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m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un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6200526" y="4487162"/>
            <a:ext cx="5956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1.38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799472" y="4857494"/>
            <a:ext cx="221742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ann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m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ontat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spc="14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f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ca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6295014" y="4857494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62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799472" y="5229349"/>
            <a:ext cx="201993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a</a:t>
            </a:r>
            <a:r>
              <a:rPr dirty="0" sz="1400" spc="-10" b="1">
                <a:solidFill>
                  <a:srgbClr val="FF0000"/>
                </a:solidFill>
                <a:latin typeface="Verdana"/>
                <a:cs typeface="Verdana"/>
              </a:rPr>
              <a:t>s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t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a</a:t>
            </a:r>
            <a:r>
              <a:rPr dirty="0" sz="1400" spc="1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(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m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atr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ici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ana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6200526" y="5229349"/>
            <a:ext cx="5956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1.65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799472" y="5599681"/>
            <a:ext cx="123698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atat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e</a:t>
            </a:r>
            <a:r>
              <a:rPr dirty="0" sz="1400" spc="10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FF0000"/>
                </a:solidFill>
                <a:latin typeface="Verdana"/>
                <a:cs typeface="Verdana"/>
              </a:rPr>
              <a:t>f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r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i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tt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200526" y="5599681"/>
            <a:ext cx="5956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1.61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799472" y="5970013"/>
            <a:ext cx="48260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6295014" y="5970013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28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99472" y="6341869"/>
            <a:ext cx="217551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Pe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ce</a:t>
            </a:r>
            <a:r>
              <a:rPr dirty="0" sz="1400" spc="8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da</a:t>
            </a:r>
            <a:r>
              <a:rPr dirty="0" sz="1400" spc="1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(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f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6295014" y="6341869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45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4500880" cy="140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4500880" cy="372110"/>
          </a:xfrm>
          <a:custGeom>
            <a:avLst/>
            <a:gdLst/>
            <a:ahLst/>
            <a:cxnLst/>
            <a:rect l="l" t="t" r="r" b="b"/>
            <a:pathLst>
              <a:path w="4500880" h="372109">
                <a:moveTo>
                  <a:pt x="0" y="0"/>
                </a:moveTo>
                <a:lnTo>
                  <a:pt x="0" y="371855"/>
                </a:lnTo>
                <a:lnTo>
                  <a:pt x="4500371" y="371855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5274442" y="348995"/>
            <a:ext cx="2809240" cy="372110"/>
          </a:xfrm>
          <a:custGeom>
            <a:avLst/>
            <a:gdLst/>
            <a:ahLst/>
            <a:cxnLst/>
            <a:rect l="l" t="t" r="r" b="b"/>
            <a:pathLst>
              <a:path w="2809240" h="372109">
                <a:moveTo>
                  <a:pt x="0" y="0"/>
                </a:moveTo>
                <a:lnTo>
                  <a:pt x="0" y="371855"/>
                </a:lnTo>
                <a:lnTo>
                  <a:pt x="2808731" y="371855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3" y="720851"/>
            <a:ext cx="4500880" cy="370840"/>
          </a:xfrm>
          <a:custGeom>
            <a:avLst/>
            <a:gdLst/>
            <a:ahLst/>
            <a:cxnLst/>
            <a:rect l="l" t="t" r="r" b="b"/>
            <a:pathLst>
              <a:path w="4500880" h="370840">
                <a:moveTo>
                  <a:pt x="0" y="0"/>
                </a:moveTo>
                <a:lnTo>
                  <a:pt x="0" y="370331"/>
                </a:lnTo>
                <a:lnTo>
                  <a:pt x="4500371" y="370331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5274442" y="720851"/>
            <a:ext cx="2809240" cy="370840"/>
          </a:xfrm>
          <a:custGeom>
            <a:avLst/>
            <a:gdLst/>
            <a:ahLst/>
            <a:cxnLst/>
            <a:rect l="l" t="t" r="r" b="b"/>
            <a:pathLst>
              <a:path w="2809240" h="370840">
                <a:moveTo>
                  <a:pt x="0" y="0"/>
                </a:moveTo>
                <a:lnTo>
                  <a:pt x="0" y="370331"/>
                </a:lnTo>
                <a:lnTo>
                  <a:pt x="2808731" y="370331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774073" y="1091183"/>
            <a:ext cx="4500880" cy="370840"/>
          </a:xfrm>
          <a:custGeom>
            <a:avLst/>
            <a:gdLst/>
            <a:ahLst/>
            <a:cxnLst/>
            <a:rect l="l" t="t" r="r" b="b"/>
            <a:pathLst>
              <a:path w="4500880" h="370840">
                <a:moveTo>
                  <a:pt x="0" y="0"/>
                </a:moveTo>
                <a:lnTo>
                  <a:pt x="0" y="370331"/>
                </a:lnTo>
                <a:lnTo>
                  <a:pt x="4500371" y="370331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5274442" y="1091183"/>
            <a:ext cx="2809240" cy="370840"/>
          </a:xfrm>
          <a:custGeom>
            <a:avLst/>
            <a:gdLst/>
            <a:ahLst/>
            <a:cxnLst/>
            <a:rect l="l" t="t" r="r" b="b"/>
            <a:pathLst>
              <a:path w="2809240" h="370840">
                <a:moveTo>
                  <a:pt x="0" y="0"/>
                </a:moveTo>
                <a:lnTo>
                  <a:pt x="0" y="370331"/>
                </a:lnTo>
                <a:lnTo>
                  <a:pt x="2808731" y="370331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774073" y="1461515"/>
            <a:ext cx="4500880" cy="372110"/>
          </a:xfrm>
          <a:custGeom>
            <a:avLst/>
            <a:gdLst/>
            <a:ahLst/>
            <a:cxnLst/>
            <a:rect l="l" t="t" r="r" b="b"/>
            <a:pathLst>
              <a:path w="4500880" h="372110">
                <a:moveTo>
                  <a:pt x="0" y="0"/>
                </a:moveTo>
                <a:lnTo>
                  <a:pt x="0" y="371855"/>
                </a:lnTo>
                <a:lnTo>
                  <a:pt x="4500371" y="371855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5274442" y="1461515"/>
            <a:ext cx="2809240" cy="372110"/>
          </a:xfrm>
          <a:custGeom>
            <a:avLst/>
            <a:gdLst/>
            <a:ahLst/>
            <a:cxnLst/>
            <a:rect l="l" t="t" r="r" b="b"/>
            <a:pathLst>
              <a:path w="2809240" h="372110">
                <a:moveTo>
                  <a:pt x="0" y="0"/>
                </a:moveTo>
                <a:lnTo>
                  <a:pt x="0" y="371855"/>
                </a:lnTo>
                <a:lnTo>
                  <a:pt x="2808731" y="371855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774073" y="1833372"/>
            <a:ext cx="4500880" cy="370840"/>
          </a:xfrm>
          <a:custGeom>
            <a:avLst/>
            <a:gdLst/>
            <a:ahLst/>
            <a:cxnLst/>
            <a:rect l="l" t="t" r="r" b="b"/>
            <a:pathLst>
              <a:path w="4500880" h="370839">
                <a:moveTo>
                  <a:pt x="0" y="0"/>
                </a:moveTo>
                <a:lnTo>
                  <a:pt x="0" y="370331"/>
                </a:lnTo>
                <a:lnTo>
                  <a:pt x="4500371" y="370331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5274442" y="1833372"/>
            <a:ext cx="2809240" cy="370840"/>
          </a:xfrm>
          <a:custGeom>
            <a:avLst/>
            <a:gdLst/>
            <a:ahLst/>
            <a:cxnLst/>
            <a:rect l="l" t="t" r="r" b="b"/>
            <a:pathLst>
              <a:path w="2809240" h="370839">
                <a:moveTo>
                  <a:pt x="0" y="0"/>
                </a:moveTo>
                <a:lnTo>
                  <a:pt x="0" y="370331"/>
                </a:lnTo>
                <a:lnTo>
                  <a:pt x="2808731" y="370331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774073" y="2203703"/>
            <a:ext cx="4500880" cy="370840"/>
          </a:xfrm>
          <a:custGeom>
            <a:avLst/>
            <a:gdLst/>
            <a:ahLst/>
            <a:cxnLst/>
            <a:rect l="l" t="t" r="r" b="b"/>
            <a:pathLst>
              <a:path w="4500880" h="370839">
                <a:moveTo>
                  <a:pt x="0" y="0"/>
                </a:moveTo>
                <a:lnTo>
                  <a:pt x="0" y="370331"/>
                </a:lnTo>
                <a:lnTo>
                  <a:pt x="4500371" y="370331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5274442" y="2203703"/>
            <a:ext cx="2809240" cy="370840"/>
          </a:xfrm>
          <a:custGeom>
            <a:avLst/>
            <a:gdLst/>
            <a:ahLst/>
            <a:cxnLst/>
            <a:rect l="l" t="t" r="r" b="b"/>
            <a:pathLst>
              <a:path w="2809240" h="370839">
                <a:moveTo>
                  <a:pt x="0" y="0"/>
                </a:moveTo>
                <a:lnTo>
                  <a:pt x="0" y="370331"/>
                </a:lnTo>
                <a:lnTo>
                  <a:pt x="2808731" y="370331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774073" y="2574035"/>
            <a:ext cx="4500880" cy="372110"/>
          </a:xfrm>
          <a:custGeom>
            <a:avLst/>
            <a:gdLst/>
            <a:ahLst/>
            <a:cxnLst/>
            <a:rect l="l" t="t" r="r" b="b"/>
            <a:pathLst>
              <a:path w="4500880" h="372110">
                <a:moveTo>
                  <a:pt x="0" y="0"/>
                </a:moveTo>
                <a:lnTo>
                  <a:pt x="0" y="371855"/>
                </a:lnTo>
                <a:lnTo>
                  <a:pt x="4500371" y="371855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5274442" y="2574035"/>
            <a:ext cx="2809240" cy="372110"/>
          </a:xfrm>
          <a:custGeom>
            <a:avLst/>
            <a:gdLst/>
            <a:ahLst/>
            <a:cxnLst/>
            <a:rect l="l" t="t" r="r" b="b"/>
            <a:pathLst>
              <a:path w="2809240" h="372110">
                <a:moveTo>
                  <a:pt x="0" y="0"/>
                </a:moveTo>
                <a:lnTo>
                  <a:pt x="0" y="371855"/>
                </a:lnTo>
                <a:lnTo>
                  <a:pt x="2808731" y="371855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774073" y="2945891"/>
            <a:ext cx="4500880" cy="370840"/>
          </a:xfrm>
          <a:custGeom>
            <a:avLst/>
            <a:gdLst/>
            <a:ahLst/>
            <a:cxnLst/>
            <a:rect l="l" t="t" r="r" b="b"/>
            <a:pathLst>
              <a:path w="4500880" h="370839">
                <a:moveTo>
                  <a:pt x="0" y="0"/>
                </a:moveTo>
                <a:lnTo>
                  <a:pt x="0" y="370331"/>
                </a:lnTo>
                <a:lnTo>
                  <a:pt x="4500371" y="370331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5274442" y="2945891"/>
            <a:ext cx="2809240" cy="370840"/>
          </a:xfrm>
          <a:custGeom>
            <a:avLst/>
            <a:gdLst/>
            <a:ahLst/>
            <a:cxnLst/>
            <a:rect l="l" t="t" r="r" b="b"/>
            <a:pathLst>
              <a:path w="2809240" h="370839">
                <a:moveTo>
                  <a:pt x="0" y="0"/>
                </a:moveTo>
                <a:lnTo>
                  <a:pt x="0" y="370331"/>
                </a:lnTo>
                <a:lnTo>
                  <a:pt x="2808731" y="370331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774073" y="3316223"/>
            <a:ext cx="4500880" cy="370840"/>
          </a:xfrm>
          <a:custGeom>
            <a:avLst/>
            <a:gdLst/>
            <a:ahLst/>
            <a:cxnLst/>
            <a:rect l="l" t="t" r="r" b="b"/>
            <a:pathLst>
              <a:path w="4500880" h="370839">
                <a:moveTo>
                  <a:pt x="0" y="0"/>
                </a:moveTo>
                <a:lnTo>
                  <a:pt x="0" y="370331"/>
                </a:lnTo>
                <a:lnTo>
                  <a:pt x="4500371" y="370331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5274442" y="3316223"/>
            <a:ext cx="2809240" cy="370840"/>
          </a:xfrm>
          <a:custGeom>
            <a:avLst/>
            <a:gdLst/>
            <a:ahLst/>
            <a:cxnLst/>
            <a:rect l="l" t="t" r="r" b="b"/>
            <a:pathLst>
              <a:path w="2809240" h="370839">
                <a:moveTo>
                  <a:pt x="0" y="0"/>
                </a:moveTo>
                <a:lnTo>
                  <a:pt x="0" y="370331"/>
                </a:lnTo>
                <a:lnTo>
                  <a:pt x="2808731" y="370331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774073" y="3686555"/>
            <a:ext cx="4500880" cy="91440"/>
          </a:xfrm>
          <a:custGeom>
            <a:avLst/>
            <a:gdLst/>
            <a:ahLst/>
            <a:cxnLst/>
            <a:rect l="l" t="t" r="r" b="b"/>
            <a:pathLst>
              <a:path w="4500880" h="91439">
                <a:moveTo>
                  <a:pt x="0" y="0"/>
                </a:moveTo>
                <a:lnTo>
                  <a:pt x="0" y="91439"/>
                </a:lnTo>
                <a:lnTo>
                  <a:pt x="4500371" y="91439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5274442" y="3686555"/>
            <a:ext cx="2809240" cy="91440"/>
          </a:xfrm>
          <a:custGeom>
            <a:avLst/>
            <a:gdLst/>
            <a:ahLst/>
            <a:cxnLst/>
            <a:rect l="l" t="t" r="r" b="b"/>
            <a:pathLst>
              <a:path w="2809240" h="91439">
                <a:moveTo>
                  <a:pt x="0" y="0"/>
                </a:moveTo>
                <a:lnTo>
                  <a:pt x="0" y="91439"/>
                </a:lnTo>
                <a:lnTo>
                  <a:pt x="2808731" y="91439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5274442" y="348995"/>
            <a:ext cx="0" cy="5941060"/>
          </a:xfrm>
          <a:custGeom>
            <a:avLst/>
            <a:gdLst/>
            <a:ahLst/>
            <a:cxnLst/>
            <a:rect l="l" t="t" r="r" b="b"/>
            <a:pathLst>
              <a:path w="0" h="5941060">
                <a:moveTo>
                  <a:pt x="0" y="0"/>
                </a:moveTo>
                <a:lnTo>
                  <a:pt x="0" y="5940552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774073" y="720089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3936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774073" y="1091183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774073" y="1462277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774073" y="1833372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774073" y="2203703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774073" y="2574797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2945891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774073" y="3316223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774073" y="3687317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777883" y="348995"/>
            <a:ext cx="0" cy="5941060"/>
          </a:xfrm>
          <a:custGeom>
            <a:avLst/>
            <a:gdLst/>
            <a:ahLst/>
            <a:cxnLst/>
            <a:rect l="l" t="t" r="r" b="b"/>
            <a:pathLst>
              <a:path w="0" h="5941060">
                <a:moveTo>
                  <a:pt x="0" y="0"/>
                </a:moveTo>
                <a:lnTo>
                  <a:pt x="0" y="5940552"/>
                </a:lnTo>
              </a:path>
            </a:pathLst>
          </a:custGeom>
          <a:ln w="888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8083174" y="348995"/>
            <a:ext cx="0" cy="5941060"/>
          </a:xfrm>
          <a:custGeom>
            <a:avLst/>
            <a:gdLst/>
            <a:ahLst/>
            <a:cxnLst/>
            <a:rect l="l" t="t" r="r" b="b"/>
            <a:pathLst>
              <a:path w="0" h="5941060">
                <a:moveTo>
                  <a:pt x="0" y="0"/>
                </a:moveTo>
                <a:lnTo>
                  <a:pt x="0" y="5940552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774073" y="352805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8890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 txBox="1"/>
          <p:nvPr/>
        </p:nvSpPr>
        <p:spPr>
          <a:xfrm>
            <a:off x="2561220" y="323595"/>
            <a:ext cx="92392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Alime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946023" y="323595"/>
            <a:ext cx="146621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Sa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zie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à</a:t>
            </a:r>
            <a:r>
              <a:rPr dirty="0" sz="1400" spc="1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in</a:t>
            </a:r>
            <a:r>
              <a:rPr dirty="0" sz="1400" spc="1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k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799472" y="693927"/>
            <a:ext cx="73088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Pe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h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476370" y="693927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34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99472" y="1065783"/>
            <a:ext cx="203009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llo</a:t>
            </a:r>
            <a:r>
              <a:rPr dirty="0" sz="1400" spc="1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(pe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tto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)</a:t>
            </a:r>
            <a:r>
              <a:rPr dirty="0" sz="1400" spc="9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f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476370" y="1065783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49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99472" y="1436115"/>
            <a:ext cx="2082164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m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d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10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in</a:t>
            </a:r>
            <a:r>
              <a:rPr dirty="0" sz="1400" spc="1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6476370" y="1436115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51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799472" y="1806447"/>
            <a:ext cx="108394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mpelmo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6476370" y="1806447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14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5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99472" y="2178303"/>
            <a:ext cx="90233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p</a:t>
            </a:r>
            <a:r>
              <a:rPr dirty="0" sz="1400" spc="9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or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n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380358" y="2178303"/>
            <a:ext cx="5956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FF0000"/>
                </a:solidFill>
                <a:latin typeface="Verdana"/>
                <a:cs typeface="Verdana"/>
              </a:rPr>
              <a:t>1.27</a:t>
            </a:r>
            <a:r>
              <a:rPr dirty="0" sz="1400" b="1">
                <a:solidFill>
                  <a:srgbClr val="FF0000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99472" y="2548634"/>
            <a:ext cx="161734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ro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utt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spc="1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ott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6476370" y="2548634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81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799472" y="2918966"/>
            <a:ext cx="167386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P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ro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utt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spc="1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ru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do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6476370" y="2918966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74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99472" y="3290822"/>
            <a:ext cx="168275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5" b="1">
                <a:solidFill>
                  <a:srgbClr val="3232FF"/>
                </a:solidFill>
                <a:latin typeface="Verdana"/>
                <a:cs typeface="Verdana"/>
              </a:rPr>
              <a:t>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ic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ott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spc="1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di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m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u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cca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6476370" y="3290822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61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" name="object 7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" name="object 7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" name="object 7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" name="object 8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" name="object 8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" name="object 8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" name="object 8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" name="object 8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" name="object 8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" name="object 9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" name="object 9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" name="object 9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" name="object 95"/>
          <p:cNvSpPr/>
          <p:nvPr/>
        </p:nvSpPr>
        <p:spPr>
          <a:xfrm>
            <a:off x="774073" y="3777995"/>
            <a:ext cx="4500880" cy="280670"/>
          </a:xfrm>
          <a:custGeom>
            <a:avLst/>
            <a:gdLst/>
            <a:ahLst/>
            <a:cxnLst/>
            <a:rect l="l" t="t" r="r" b="b"/>
            <a:pathLst>
              <a:path w="4500880" h="280670">
                <a:moveTo>
                  <a:pt x="0" y="0"/>
                </a:moveTo>
                <a:lnTo>
                  <a:pt x="0" y="280416"/>
                </a:lnTo>
                <a:lnTo>
                  <a:pt x="4500371" y="280416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" name="object 96"/>
          <p:cNvSpPr/>
          <p:nvPr/>
        </p:nvSpPr>
        <p:spPr>
          <a:xfrm>
            <a:off x="5274442" y="3777995"/>
            <a:ext cx="2809240" cy="280670"/>
          </a:xfrm>
          <a:custGeom>
            <a:avLst/>
            <a:gdLst/>
            <a:ahLst/>
            <a:cxnLst/>
            <a:rect l="l" t="t" r="r" b="b"/>
            <a:pathLst>
              <a:path w="2809240" h="280670">
                <a:moveTo>
                  <a:pt x="2808731" y="0"/>
                </a:moveTo>
                <a:lnTo>
                  <a:pt x="0" y="0"/>
                </a:lnTo>
                <a:lnTo>
                  <a:pt x="0" y="280416"/>
                </a:lnTo>
                <a:lnTo>
                  <a:pt x="2808731" y="280416"/>
                </a:lnTo>
                <a:lnTo>
                  <a:pt x="2808731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774073" y="4058411"/>
            <a:ext cx="4500880" cy="370840"/>
          </a:xfrm>
          <a:custGeom>
            <a:avLst/>
            <a:gdLst/>
            <a:ahLst/>
            <a:cxnLst/>
            <a:rect l="l" t="t" r="r" b="b"/>
            <a:pathLst>
              <a:path w="4500880" h="370839">
                <a:moveTo>
                  <a:pt x="0" y="0"/>
                </a:moveTo>
                <a:lnTo>
                  <a:pt x="0" y="370331"/>
                </a:lnTo>
                <a:lnTo>
                  <a:pt x="4500371" y="370331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" name="object 98"/>
          <p:cNvSpPr/>
          <p:nvPr/>
        </p:nvSpPr>
        <p:spPr>
          <a:xfrm>
            <a:off x="5274442" y="4058411"/>
            <a:ext cx="2809240" cy="370840"/>
          </a:xfrm>
          <a:custGeom>
            <a:avLst/>
            <a:gdLst/>
            <a:ahLst/>
            <a:cxnLst/>
            <a:rect l="l" t="t" r="r" b="b"/>
            <a:pathLst>
              <a:path w="2809240" h="370839">
                <a:moveTo>
                  <a:pt x="0" y="0"/>
                </a:moveTo>
                <a:lnTo>
                  <a:pt x="0" y="370331"/>
                </a:lnTo>
                <a:lnTo>
                  <a:pt x="2808731" y="370331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" name="object 99"/>
          <p:cNvSpPr/>
          <p:nvPr/>
        </p:nvSpPr>
        <p:spPr>
          <a:xfrm>
            <a:off x="774073" y="4428744"/>
            <a:ext cx="4500880" cy="370840"/>
          </a:xfrm>
          <a:custGeom>
            <a:avLst/>
            <a:gdLst/>
            <a:ahLst/>
            <a:cxnLst/>
            <a:rect l="l" t="t" r="r" b="b"/>
            <a:pathLst>
              <a:path w="4500880" h="370839">
                <a:moveTo>
                  <a:pt x="0" y="0"/>
                </a:moveTo>
                <a:lnTo>
                  <a:pt x="0" y="370331"/>
                </a:lnTo>
                <a:lnTo>
                  <a:pt x="4500371" y="370331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" name="object 100"/>
          <p:cNvSpPr/>
          <p:nvPr/>
        </p:nvSpPr>
        <p:spPr>
          <a:xfrm>
            <a:off x="5274442" y="4428744"/>
            <a:ext cx="2809240" cy="370840"/>
          </a:xfrm>
          <a:custGeom>
            <a:avLst/>
            <a:gdLst/>
            <a:ahLst/>
            <a:cxnLst/>
            <a:rect l="l" t="t" r="r" b="b"/>
            <a:pathLst>
              <a:path w="2809240" h="370839">
                <a:moveTo>
                  <a:pt x="0" y="0"/>
                </a:moveTo>
                <a:lnTo>
                  <a:pt x="0" y="370331"/>
                </a:lnTo>
                <a:lnTo>
                  <a:pt x="2808731" y="370331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" name="object 101"/>
          <p:cNvSpPr/>
          <p:nvPr/>
        </p:nvSpPr>
        <p:spPr>
          <a:xfrm>
            <a:off x="774073" y="4799076"/>
            <a:ext cx="4500880" cy="372110"/>
          </a:xfrm>
          <a:custGeom>
            <a:avLst/>
            <a:gdLst/>
            <a:ahLst/>
            <a:cxnLst/>
            <a:rect l="l" t="t" r="r" b="b"/>
            <a:pathLst>
              <a:path w="4500880" h="372110">
                <a:moveTo>
                  <a:pt x="0" y="0"/>
                </a:moveTo>
                <a:lnTo>
                  <a:pt x="0" y="371855"/>
                </a:lnTo>
                <a:lnTo>
                  <a:pt x="4500371" y="371855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" name="object 102"/>
          <p:cNvSpPr/>
          <p:nvPr/>
        </p:nvSpPr>
        <p:spPr>
          <a:xfrm>
            <a:off x="5274442" y="4799076"/>
            <a:ext cx="2809240" cy="372110"/>
          </a:xfrm>
          <a:custGeom>
            <a:avLst/>
            <a:gdLst/>
            <a:ahLst/>
            <a:cxnLst/>
            <a:rect l="l" t="t" r="r" b="b"/>
            <a:pathLst>
              <a:path w="2809240" h="372110">
                <a:moveTo>
                  <a:pt x="0" y="0"/>
                </a:moveTo>
                <a:lnTo>
                  <a:pt x="0" y="371855"/>
                </a:lnTo>
                <a:lnTo>
                  <a:pt x="2808731" y="371855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" name="object 103"/>
          <p:cNvSpPr/>
          <p:nvPr/>
        </p:nvSpPr>
        <p:spPr>
          <a:xfrm>
            <a:off x="774073" y="5170932"/>
            <a:ext cx="4500880" cy="370840"/>
          </a:xfrm>
          <a:custGeom>
            <a:avLst/>
            <a:gdLst/>
            <a:ahLst/>
            <a:cxnLst/>
            <a:rect l="l" t="t" r="r" b="b"/>
            <a:pathLst>
              <a:path w="4500880" h="370839">
                <a:moveTo>
                  <a:pt x="0" y="0"/>
                </a:moveTo>
                <a:lnTo>
                  <a:pt x="0" y="370331"/>
                </a:lnTo>
                <a:lnTo>
                  <a:pt x="4500371" y="370331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" name="object 104"/>
          <p:cNvSpPr/>
          <p:nvPr/>
        </p:nvSpPr>
        <p:spPr>
          <a:xfrm>
            <a:off x="5274442" y="5170932"/>
            <a:ext cx="2809240" cy="370840"/>
          </a:xfrm>
          <a:custGeom>
            <a:avLst/>
            <a:gdLst/>
            <a:ahLst/>
            <a:cxnLst/>
            <a:rect l="l" t="t" r="r" b="b"/>
            <a:pathLst>
              <a:path w="2809240" h="370839">
                <a:moveTo>
                  <a:pt x="0" y="0"/>
                </a:moveTo>
                <a:lnTo>
                  <a:pt x="0" y="370331"/>
                </a:lnTo>
                <a:lnTo>
                  <a:pt x="2808731" y="370331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" name="object 105"/>
          <p:cNvSpPr/>
          <p:nvPr/>
        </p:nvSpPr>
        <p:spPr>
          <a:xfrm>
            <a:off x="774073" y="5541263"/>
            <a:ext cx="4500880" cy="370840"/>
          </a:xfrm>
          <a:custGeom>
            <a:avLst/>
            <a:gdLst/>
            <a:ahLst/>
            <a:cxnLst/>
            <a:rect l="l" t="t" r="r" b="b"/>
            <a:pathLst>
              <a:path w="4500880" h="370839">
                <a:moveTo>
                  <a:pt x="0" y="0"/>
                </a:moveTo>
                <a:lnTo>
                  <a:pt x="0" y="370331"/>
                </a:lnTo>
                <a:lnTo>
                  <a:pt x="4500371" y="370331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" name="object 106"/>
          <p:cNvSpPr/>
          <p:nvPr/>
        </p:nvSpPr>
        <p:spPr>
          <a:xfrm>
            <a:off x="5274442" y="5541263"/>
            <a:ext cx="2809240" cy="370840"/>
          </a:xfrm>
          <a:custGeom>
            <a:avLst/>
            <a:gdLst/>
            <a:ahLst/>
            <a:cxnLst/>
            <a:rect l="l" t="t" r="r" b="b"/>
            <a:pathLst>
              <a:path w="2809240" h="370839">
                <a:moveTo>
                  <a:pt x="0" y="0"/>
                </a:moveTo>
                <a:lnTo>
                  <a:pt x="0" y="370331"/>
                </a:lnTo>
                <a:lnTo>
                  <a:pt x="2808731" y="370331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" name="object 107"/>
          <p:cNvSpPr/>
          <p:nvPr/>
        </p:nvSpPr>
        <p:spPr>
          <a:xfrm>
            <a:off x="774073" y="5911595"/>
            <a:ext cx="4500880" cy="372110"/>
          </a:xfrm>
          <a:custGeom>
            <a:avLst/>
            <a:gdLst/>
            <a:ahLst/>
            <a:cxnLst/>
            <a:rect l="l" t="t" r="r" b="b"/>
            <a:pathLst>
              <a:path w="4500880" h="372110">
                <a:moveTo>
                  <a:pt x="0" y="0"/>
                </a:moveTo>
                <a:lnTo>
                  <a:pt x="0" y="371855"/>
                </a:lnTo>
                <a:lnTo>
                  <a:pt x="4500371" y="371855"/>
                </a:lnTo>
                <a:lnTo>
                  <a:pt x="45003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" name="object 108"/>
          <p:cNvSpPr/>
          <p:nvPr/>
        </p:nvSpPr>
        <p:spPr>
          <a:xfrm>
            <a:off x="5274442" y="5911595"/>
            <a:ext cx="2809240" cy="372110"/>
          </a:xfrm>
          <a:custGeom>
            <a:avLst/>
            <a:gdLst/>
            <a:ahLst/>
            <a:cxnLst/>
            <a:rect l="l" t="t" r="r" b="b"/>
            <a:pathLst>
              <a:path w="2809240" h="372110">
                <a:moveTo>
                  <a:pt x="0" y="0"/>
                </a:moveTo>
                <a:lnTo>
                  <a:pt x="0" y="371855"/>
                </a:lnTo>
                <a:lnTo>
                  <a:pt x="2808731" y="371855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" name="object 109"/>
          <p:cNvSpPr/>
          <p:nvPr/>
        </p:nvSpPr>
        <p:spPr>
          <a:xfrm>
            <a:off x="774073" y="4058411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" name="object 110"/>
          <p:cNvSpPr/>
          <p:nvPr/>
        </p:nvSpPr>
        <p:spPr>
          <a:xfrm>
            <a:off x="774073" y="4428744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" name="object 111"/>
          <p:cNvSpPr/>
          <p:nvPr/>
        </p:nvSpPr>
        <p:spPr>
          <a:xfrm>
            <a:off x="774073" y="4799838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" name="object 112"/>
          <p:cNvSpPr/>
          <p:nvPr/>
        </p:nvSpPr>
        <p:spPr>
          <a:xfrm>
            <a:off x="774073" y="5170932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" name="object 113"/>
          <p:cNvSpPr/>
          <p:nvPr/>
        </p:nvSpPr>
        <p:spPr>
          <a:xfrm>
            <a:off x="774073" y="5541263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" name="object 114"/>
          <p:cNvSpPr/>
          <p:nvPr/>
        </p:nvSpPr>
        <p:spPr>
          <a:xfrm>
            <a:off x="774073" y="5912357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" name="object 115"/>
          <p:cNvSpPr/>
          <p:nvPr/>
        </p:nvSpPr>
        <p:spPr>
          <a:xfrm>
            <a:off x="774073" y="6283451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 h="0">
                <a:moveTo>
                  <a:pt x="0" y="0"/>
                </a:moveTo>
                <a:lnTo>
                  <a:pt x="731519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" name="object 116"/>
          <p:cNvSpPr txBox="1"/>
          <p:nvPr/>
        </p:nvSpPr>
        <p:spPr>
          <a:xfrm>
            <a:off x="799472" y="3661154"/>
            <a:ext cx="230632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5" b="1">
                <a:solidFill>
                  <a:srgbClr val="3232FF"/>
                </a:solidFill>
                <a:latin typeface="Verdana"/>
                <a:cs typeface="Verdana"/>
              </a:rPr>
              <a:t>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spc="1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(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s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ott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</a:t>
            </a:r>
            <a:r>
              <a:rPr dirty="0" sz="1400" spc="13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10" b="1">
                <a:solidFill>
                  <a:srgbClr val="3232FF"/>
                </a:solidFill>
                <a:latin typeface="Verdana"/>
                <a:cs typeface="Verdana"/>
              </a:rPr>
              <a:t>f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un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g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h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i)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30" name="object 130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31" name="object 13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0655">
              <a:lnSpc>
                <a:spcPct val="100000"/>
              </a:lnSpc>
            </a:pPr>
            <a:fld id="{81D60167-4931-47E6-BA6A-407CBD079E47}" type="slidenum">
              <a:rPr dirty="0"/>
              <a:t>105</a:t>
            </a:fld>
          </a:p>
        </p:txBody>
      </p:sp>
      <p:sp>
        <p:nvSpPr>
          <p:cNvPr id="117" name="object 117"/>
          <p:cNvSpPr txBox="1"/>
          <p:nvPr/>
        </p:nvSpPr>
        <p:spPr>
          <a:xfrm>
            <a:off x="6380363" y="3661154"/>
            <a:ext cx="5956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1.18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799472" y="4031486"/>
            <a:ext cx="75819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Sa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me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6380358" y="4031486"/>
            <a:ext cx="5956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1.05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799472" y="4403342"/>
            <a:ext cx="2025014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Sa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lm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10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natura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6476370" y="4403342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65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799472" y="4773673"/>
            <a:ext cx="178244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T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onn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natura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6476370" y="4773673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35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799472" y="5144005"/>
            <a:ext cx="122301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U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ov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b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lli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6476370" y="5144005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59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799472" y="5515861"/>
            <a:ext cx="40513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U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v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a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6476370" y="5515861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95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799472" y="5886193"/>
            <a:ext cx="155067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Yo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g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ur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t</a:t>
            </a:r>
            <a:r>
              <a:rPr dirty="0" sz="1400" spc="114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(i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nt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e</a:t>
            </a: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ro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6476370" y="5886193"/>
            <a:ext cx="4057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solidFill>
                  <a:srgbClr val="3232FF"/>
                </a:solidFill>
                <a:latin typeface="Verdana"/>
                <a:cs typeface="Verdana"/>
              </a:rPr>
              <a:t>42</a:t>
            </a:r>
            <a:r>
              <a:rPr dirty="0" sz="1400" b="1">
                <a:solidFill>
                  <a:srgbClr val="3232FF"/>
                </a:solidFill>
                <a:latin typeface="Verdana"/>
                <a:cs typeface="Verdana"/>
              </a:rPr>
              <a:t>0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461375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461375" cy="3429000"/>
          </a:xfrm>
          <a:custGeom>
            <a:avLst/>
            <a:gdLst/>
            <a:ahLst/>
            <a:cxnLst/>
            <a:rect l="l" t="t" r="r" b="b"/>
            <a:pathLst>
              <a:path w="8461375" h="3429000">
                <a:moveTo>
                  <a:pt x="0" y="0"/>
                </a:moveTo>
                <a:lnTo>
                  <a:pt x="0" y="3428999"/>
                </a:lnTo>
                <a:lnTo>
                  <a:pt x="8461247" y="3428999"/>
                </a:lnTo>
                <a:lnTo>
                  <a:pt x="84612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8461375" cy="2522220"/>
          </a:xfrm>
          <a:custGeom>
            <a:avLst/>
            <a:gdLst/>
            <a:ahLst/>
            <a:cxnLst/>
            <a:rect l="l" t="t" r="r" b="b"/>
            <a:pathLst>
              <a:path w="8461375" h="2522220">
                <a:moveTo>
                  <a:pt x="0" y="0"/>
                </a:moveTo>
                <a:lnTo>
                  <a:pt x="0" y="2522220"/>
                </a:lnTo>
                <a:lnTo>
                  <a:pt x="8461247" y="2522220"/>
                </a:lnTo>
                <a:lnTo>
                  <a:pt x="84612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208413" y="5566409"/>
            <a:ext cx="2475230" cy="0"/>
          </a:xfrm>
          <a:custGeom>
            <a:avLst/>
            <a:gdLst/>
            <a:ahLst/>
            <a:cxnLst/>
            <a:rect l="l" t="t" r="r" b="b"/>
            <a:pathLst>
              <a:path w="2475229" h="0">
                <a:moveTo>
                  <a:pt x="0" y="0"/>
                </a:moveTo>
                <a:lnTo>
                  <a:pt x="2474975" y="0"/>
                </a:lnTo>
              </a:path>
            </a:pathLst>
          </a:custGeom>
          <a:ln w="27177">
            <a:solidFill>
              <a:srgbClr val="0000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3683386" y="5566409"/>
            <a:ext cx="3801110" cy="0"/>
          </a:xfrm>
          <a:custGeom>
            <a:avLst/>
            <a:gdLst/>
            <a:ahLst/>
            <a:cxnLst/>
            <a:rect l="l" t="t" r="r" b="b"/>
            <a:pathLst>
              <a:path w="3801109" h="0">
                <a:moveTo>
                  <a:pt x="0" y="0"/>
                </a:moveTo>
                <a:lnTo>
                  <a:pt x="3800855" y="0"/>
                </a:lnTo>
              </a:path>
            </a:pathLst>
          </a:custGeom>
          <a:ln w="27177"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852812" y="379476"/>
            <a:ext cx="8296275" cy="52095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1237615" algn="l"/>
                <a:tab pos="1682750" algn="l"/>
                <a:tab pos="2068830" algn="l"/>
              </a:tabLst>
            </a:pP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et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ts val="1600"/>
              </a:lnSpc>
              <a:spcBef>
                <a:spcPts val="31"/>
              </a:spcBef>
              <a:buClr>
                <a:srgbClr val="000065"/>
              </a:buClr>
              <a:buFont typeface="Comic Sans MS"/>
              <a:buChar char="•"/>
            </a:pPr>
            <a:endParaRPr sz="1600"/>
          </a:p>
          <a:p>
            <a:pPr>
              <a:lnSpc>
                <a:spcPts val="2400"/>
              </a:lnSpc>
              <a:buClr>
                <a:srgbClr val="000065"/>
              </a:buClr>
              <a:buFont typeface="Comic Sans MS"/>
              <a:buChar char="•"/>
            </a:pPr>
            <a:endParaRPr sz="2400"/>
          </a:p>
          <a:p>
            <a:pPr algn="just" marL="354965" marR="412750" indent="-342900">
              <a:lnSpc>
                <a:spcPct val="100000"/>
              </a:lnSpc>
            </a:pP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dd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ivi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6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6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(240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7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6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8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am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6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6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uppo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sogg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ts val="1600"/>
              </a:lnSpc>
              <a:spcBef>
                <a:spcPts val="31"/>
              </a:spcBef>
            </a:pPr>
            <a:endParaRPr sz="1600"/>
          </a:p>
          <a:p>
            <a:pPr>
              <a:lnSpc>
                <a:spcPts val="2400"/>
              </a:lnSpc>
            </a:pPr>
            <a:endParaRPr sz="2400"/>
          </a:p>
          <a:p>
            <a:pPr marL="355600" marR="635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735965" algn="l"/>
                <a:tab pos="835660" algn="l"/>
                <a:tab pos="1285240" algn="l"/>
                <a:tab pos="1653539" algn="l"/>
                <a:tab pos="1936750" algn="l"/>
                <a:tab pos="2051685" algn="l"/>
                <a:tab pos="2332990" algn="l"/>
                <a:tab pos="2767965" algn="l"/>
                <a:tab pos="3295015" algn="l"/>
                <a:tab pos="3597275" algn="l"/>
                <a:tab pos="3778250" algn="l"/>
                <a:tab pos="4493260" algn="l"/>
                <a:tab pos="5252085" algn="l"/>
                <a:tab pos="5817235" algn="l"/>
                <a:tab pos="5872480" algn="l"/>
                <a:tab pos="7123430" algn="l"/>
                <a:tab pos="7376795" algn="l"/>
              </a:tabLst>
            </a:pP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è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“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”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uppo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3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ts val="1600"/>
              </a:lnSpc>
              <a:spcBef>
                <a:spcPts val="31"/>
              </a:spcBef>
              <a:buClr>
                <a:srgbClr val="000065"/>
              </a:buClr>
              <a:buFont typeface="Comic Sans MS"/>
              <a:buChar char="•"/>
            </a:pPr>
            <a:endParaRPr sz="1600"/>
          </a:p>
          <a:p>
            <a:pPr>
              <a:lnSpc>
                <a:spcPts val="2400"/>
              </a:lnSpc>
              <a:buClr>
                <a:srgbClr val="000065"/>
              </a:buClr>
              <a:buFont typeface="Comic Sans MS"/>
              <a:buChar char="•"/>
            </a:pPr>
            <a:endParaRPr sz="2400"/>
          </a:p>
          <a:p>
            <a:pPr marL="355600" marR="10033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812165" algn="l"/>
                <a:tab pos="963294" algn="l"/>
                <a:tab pos="1612265" algn="l"/>
                <a:tab pos="1679575" algn="l"/>
                <a:tab pos="1974850" algn="l"/>
                <a:tab pos="2830195" algn="l"/>
                <a:tab pos="3188970" algn="l"/>
                <a:tab pos="4427855" algn="l"/>
                <a:tab pos="4620260" algn="l"/>
                <a:tab pos="4824730" algn="l"/>
                <a:tab pos="4921885" algn="l"/>
                <a:tab pos="5191125" algn="l"/>
                <a:tab pos="5478780" algn="l"/>
                <a:tab pos="5717540" algn="l"/>
                <a:tab pos="5875020" algn="l"/>
                <a:tab pos="6567170" algn="l"/>
                <a:tab pos="6763384" algn="l"/>
                <a:tab pos="7187565" algn="l"/>
              </a:tabLst>
            </a:pP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409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ul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229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è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49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fe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ne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co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(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“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1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0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0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”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0" name="object 5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0655">
              <a:lnSpc>
                <a:spcPct val="100000"/>
              </a:lnSpc>
            </a:pPr>
            <a:fld id="{81D60167-4931-47E6-BA6A-407CBD079E47}" type="slidenum">
              <a:rPr dirty="0"/>
              <a:t>105</a:t>
            </a:fld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3881754" cy="8813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3881754" cy="1483360"/>
          </a:xfrm>
          <a:custGeom>
            <a:avLst/>
            <a:gdLst/>
            <a:ahLst/>
            <a:cxnLst/>
            <a:rect l="l" t="t" r="r" b="b"/>
            <a:pathLst>
              <a:path w="3881754" h="1483360">
                <a:moveTo>
                  <a:pt x="0" y="0"/>
                </a:moveTo>
                <a:lnTo>
                  <a:pt x="0" y="1482851"/>
                </a:lnTo>
                <a:lnTo>
                  <a:pt x="3881627" y="1482851"/>
                </a:lnTo>
                <a:lnTo>
                  <a:pt x="388162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4655697" y="348995"/>
            <a:ext cx="1658620" cy="1483360"/>
          </a:xfrm>
          <a:custGeom>
            <a:avLst/>
            <a:gdLst/>
            <a:ahLst/>
            <a:cxnLst/>
            <a:rect l="l" t="t" r="r" b="b"/>
            <a:pathLst>
              <a:path w="1658620" h="1483360">
                <a:moveTo>
                  <a:pt x="0" y="0"/>
                </a:moveTo>
                <a:lnTo>
                  <a:pt x="0" y="1482851"/>
                </a:lnTo>
                <a:lnTo>
                  <a:pt x="1658111" y="1482851"/>
                </a:lnTo>
                <a:lnTo>
                  <a:pt x="16581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770516" y="351616"/>
            <a:ext cx="1311275" cy="14687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just" marL="12700" marR="6350">
              <a:lnSpc>
                <a:spcPct val="997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C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r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oi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ss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an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t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Fo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c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cc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i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Bi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sc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o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tt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in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i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C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r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ck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e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rs</a:t>
            </a:r>
            <a:endParaRPr sz="24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652142" y="350519"/>
            <a:ext cx="803910" cy="14700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47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65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87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120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870"/>
              </a:lnSpc>
            </a:pPr>
            <a:r>
              <a:rPr dirty="0" sz="2400" spc="-5">
                <a:solidFill>
                  <a:srgbClr val="FF0000"/>
                </a:solidFill>
                <a:latin typeface="Arial"/>
                <a:cs typeface="Arial"/>
              </a:rPr>
              <a:t>127</a:t>
            </a:r>
            <a:r>
              <a:rPr dirty="0" sz="2400">
                <a:solidFill>
                  <a:srgbClr val="FF0000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74073" y="2266188"/>
            <a:ext cx="3846829" cy="1511935"/>
          </a:xfrm>
          <a:custGeom>
            <a:avLst/>
            <a:gdLst/>
            <a:ahLst/>
            <a:cxnLst/>
            <a:rect l="l" t="t" r="r" b="b"/>
            <a:pathLst>
              <a:path w="3846829" h="1511935">
                <a:moveTo>
                  <a:pt x="0" y="0"/>
                </a:moveTo>
                <a:lnTo>
                  <a:pt x="0" y="1511807"/>
                </a:lnTo>
                <a:lnTo>
                  <a:pt x="3846575" y="1511807"/>
                </a:lnTo>
                <a:lnTo>
                  <a:pt x="38465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4620645" y="2266188"/>
            <a:ext cx="1658620" cy="1511935"/>
          </a:xfrm>
          <a:custGeom>
            <a:avLst/>
            <a:gdLst/>
            <a:ahLst/>
            <a:cxnLst/>
            <a:rect l="l" t="t" r="r" b="b"/>
            <a:pathLst>
              <a:path w="1658620" h="1511935">
                <a:moveTo>
                  <a:pt x="0" y="0"/>
                </a:moveTo>
                <a:lnTo>
                  <a:pt x="0" y="1511807"/>
                </a:lnTo>
                <a:lnTo>
                  <a:pt x="1658111" y="1511807"/>
                </a:lnTo>
                <a:lnTo>
                  <a:pt x="16581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6571365" y="826008"/>
            <a:ext cx="2304415" cy="340360"/>
          </a:xfrm>
          <a:custGeom>
            <a:avLst/>
            <a:gdLst/>
            <a:ahLst/>
            <a:cxnLst/>
            <a:rect l="l" t="t" r="r" b="b"/>
            <a:pathLst>
              <a:path w="2304415" h="340359">
                <a:moveTo>
                  <a:pt x="0" y="0"/>
                </a:moveTo>
                <a:lnTo>
                  <a:pt x="0" y="339851"/>
                </a:lnTo>
                <a:lnTo>
                  <a:pt x="2304287" y="339851"/>
                </a:lnTo>
                <a:lnTo>
                  <a:pt x="23042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6786250" y="2625851"/>
            <a:ext cx="2306320" cy="340360"/>
          </a:xfrm>
          <a:custGeom>
            <a:avLst/>
            <a:gdLst/>
            <a:ahLst/>
            <a:cxnLst/>
            <a:rect l="l" t="t" r="r" b="b"/>
            <a:pathLst>
              <a:path w="2306320" h="340360">
                <a:moveTo>
                  <a:pt x="0" y="0"/>
                </a:moveTo>
                <a:lnTo>
                  <a:pt x="0" y="339851"/>
                </a:lnTo>
                <a:lnTo>
                  <a:pt x="2305811" y="339851"/>
                </a:lnTo>
                <a:lnTo>
                  <a:pt x="23058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 txBox="1"/>
          <p:nvPr/>
        </p:nvSpPr>
        <p:spPr>
          <a:xfrm>
            <a:off x="770516" y="2268442"/>
            <a:ext cx="1160145" cy="22009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998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ba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rr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e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tta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r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c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hid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i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225">
                <a:solidFill>
                  <a:srgbClr val="001F5F"/>
                </a:solidFill>
                <a:latin typeface="Arial"/>
                <a:cs typeface="Arial"/>
              </a:rPr>
              <a:t>Y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ogu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rt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Pa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t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t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in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e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G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ela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Pop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c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o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rn</a:t>
            </a:r>
            <a:endParaRPr sz="24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617095" y="2267710"/>
            <a:ext cx="803910" cy="22015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70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84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88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91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87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96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870"/>
              </a:lnSpc>
            </a:pPr>
            <a:r>
              <a:rPr dirty="0" sz="2400" spc="-5">
                <a:solidFill>
                  <a:srgbClr val="FF0000"/>
                </a:solidFill>
                <a:latin typeface="Arial"/>
                <a:cs typeface="Arial"/>
              </a:rPr>
              <a:t>154</a:t>
            </a:r>
            <a:r>
              <a:rPr dirty="0" sz="2400">
                <a:solidFill>
                  <a:srgbClr val="FF0000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648587" y="800607"/>
            <a:ext cx="2087245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otti</a:t>
            </a:r>
            <a:r>
              <a:rPr dirty="0" sz="2000" spc="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fo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864994" y="2600450"/>
            <a:ext cx="680085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ck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655697" y="6625841"/>
            <a:ext cx="1677035" cy="153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048385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on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774073" y="3777995"/>
            <a:ext cx="3846829" cy="701040"/>
          </a:xfrm>
          <a:custGeom>
            <a:avLst/>
            <a:gdLst/>
            <a:ahLst/>
            <a:cxnLst/>
            <a:rect l="l" t="t" r="r" b="b"/>
            <a:pathLst>
              <a:path w="3846829" h="701039">
                <a:moveTo>
                  <a:pt x="0" y="0"/>
                </a:moveTo>
                <a:lnTo>
                  <a:pt x="0" y="701040"/>
                </a:lnTo>
                <a:lnTo>
                  <a:pt x="3846575" y="701040"/>
                </a:lnTo>
                <a:lnTo>
                  <a:pt x="38465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4620645" y="3777995"/>
            <a:ext cx="1658620" cy="701040"/>
          </a:xfrm>
          <a:custGeom>
            <a:avLst/>
            <a:gdLst/>
            <a:ahLst/>
            <a:cxnLst/>
            <a:rect l="l" t="t" r="r" b="b"/>
            <a:pathLst>
              <a:path w="1658620" h="701039">
                <a:moveTo>
                  <a:pt x="1658111" y="0"/>
                </a:moveTo>
                <a:lnTo>
                  <a:pt x="0" y="0"/>
                </a:lnTo>
                <a:lnTo>
                  <a:pt x="0" y="701040"/>
                </a:lnTo>
                <a:lnTo>
                  <a:pt x="1658111" y="701040"/>
                </a:lnTo>
                <a:lnTo>
                  <a:pt x="16581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774073" y="5291327"/>
            <a:ext cx="3881754" cy="1483360"/>
          </a:xfrm>
          <a:custGeom>
            <a:avLst/>
            <a:gdLst/>
            <a:ahLst/>
            <a:cxnLst/>
            <a:rect l="l" t="t" r="r" b="b"/>
            <a:pathLst>
              <a:path w="3881754" h="1483359">
                <a:moveTo>
                  <a:pt x="0" y="0"/>
                </a:moveTo>
                <a:lnTo>
                  <a:pt x="0" y="1482851"/>
                </a:lnTo>
                <a:lnTo>
                  <a:pt x="3881627" y="1482851"/>
                </a:lnTo>
                <a:lnTo>
                  <a:pt x="388162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4655697" y="5291327"/>
            <a:ext cx="1658620" cy="1483360"/>
          </a:xfrm>
          <a:custGeom>
            <a:avLst/>
            <a:gdLst/>
            <a:ahLst/>
            <a:cxnLst/>
            <a:rect l="l" t="t" r="r" b="b"/>
            <a:pathLst>
              <a:path w="1658620" h="1483359">
                <a:moveTo>
                  <a:pt x="0" y="0"/>
                </a:moveTo>
                <a:lnTo>
                  <a:pt x="0" y="1482851"/>
                </a:lnTo>
                <a:lnTo>
                  <a:pt x="1658111" y="1482851"/>
                </a:lnTo>
                <a:lnTo>
                  <a:pt x="16581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 txBox="1"/>
          <p:nvPr/>
        </p:nvSpPr>
        <p:spPr>
          <a:xfrm>
            <a:off x="770516" y="5293947"/>
            <a:ext cx="1074420" cy="14687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997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Banan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e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U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va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M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el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e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r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an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ce</a:t>
            </a:r>
            <a:endParaRPr sz="240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652142" y="5292849"/>
            <a:ext cx="803910" cy="14700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185">
                <a:solidFill>
                  <a:srgbClr val="001F5F"/>
                </a:solidFill>
                <a:latin typeface="Arial"/>
                <a:cs typeface="Arial"/>
              </a:rPr>
              <a:t>1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18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FF0000"/>
                </a:solidFill>
                <a:latin typeface="Arial"/>
                <a:cs typeface="Arial"/>
              </a:rPr>
              <a:t>162</a:t>
            </a:r>
            <a:r>
              <a:rPr dirty="0" sz="2400">
                <a:solidFill>
                  <a:srgbClr val="FF0000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870"/>
              </a:lnSpc>
            </a:pPr>
            <a:r>
              <a:rPr dirty="0" sz="2400" spc="-5">
                <a:solidFill>
                  <a:srgbClr val="FF0000"/>
                </a:solidFill>
                <a:latin typeface="Arial"/>
                <a:cs typeface="Arial"/>
              </a:rPr>
              <a:t>197</a:t>
            </a:r>
            <a:r>
              <a:rPr dirty="0" sz="2400">
                <a:solidFill>
                  <a:srgbClr val="FF0000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870"/>
              </a:lnSpc>
            </a:pPr>
            <a:r>
              <a:rPr dirty="0" sz="2400" spc="-5">
                <a:solidFill>
                  <a:srgbClr val="FF0000"/>
                </a:solidFill>
                <a:latin typeface="Arial"/>
                <a:cs typeface="Arial"/>
              </a:rPr>
              <a:t>202</a:t>
            </a:r>
            <a:r>
              <a:rPr dirty="0" sz="2400">
                <a:solidFill>
                  <a:srgbClr val="FF0000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6571365" y="5507735"/>
            <a:ext cx="2664460" cy="338455"/>
          </a:xfrm>
          <a:custGeom>
            <a:avLst/>
            <a:gdLst/>
            <a:ahLst/>
            <a:cxnLst/>
            <a:rect l="l" t="t" r="r" b="b"/>
            <a:pathLst>
              <a:path w="2664459" h="338454">
                <a:moveTo>
                  <a:pt x="0" y="0"/>
                </a:moveTo>
                <a:lnTo>
                  <a:pt x="0" y="338327"/>
                </a:lnTo>
                <a:lnTo>
                  <a:pt x="2663951" y="338327"/>
                </a:lnTo>
                <a:lnTo>
                  <a:pt x="266395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 txBox="1"/>
          <p:nvPr/>
        </p:nvSpPr>
        <p:spPr>
          <a:xfrm>
            <a:off x="6648587" y="5480809"/>
            <a:ext cx="780415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utta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319241" y="6625841"/>
            <a:ext cx="2282190" cy="166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66" name="object 6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0655">
              <a:lnSpc>
                <a:spcPct val="100000"/>
              </a:lnSpc>
            </a:pPr>
            <a:fld id="{81D60167-4931-47E6-BA6A-407CBD079E47}" type="slidenum">
              <a:rPr dirty="0"/>
              <a:t>107</a:t>
            </a:fld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3846829" cy="16129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3846829" cy="2214880"/>
          </a:xfrm>
          <a:custGeom>
            <a:avLst/>
            <a:gdLst/>
            <a:ahLst/>
            <a:cxnLst/>
            <a:rect l="l" t="t" r="r" b="b"/>
            <a:pathLst>
              <a:path w="3846829" h="2214880">
                <a:moveTo>
                  <a:pt x="0" y="0"/>
                </a:moveTo>
                <a:lnTo>
                  <a:pt x="0" y="2214371"/>
                </a:lnTo>
                <a:lnTo>
                  <a:pt x="3846575" y="2214371"/>
                </a:lnTo>
                <a:lnTo>
                  <a:pt x="38465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4620645" y="348995"/>
            <a:ext cx="1658620" cy="2214880"/>
          </a:xfrm>
          <a:custGeom>
            <a:avLst/>
            <a:gdLst/>
            <a:ahLst/>
            <a:cxnLst/>
            <a:rect l="l" t="t" r="r" b="b"/>
            <a:pathLst>
              <a:path w="1658620" h="2214880">
                <a:moveTo>
                  <a:pt x="0" y="0"/>
                </a:moveTo>
                <a:lnTo>
                  <a:pt x="0" y="2214371"/>
                </a:lnTo>
                <a:lnTo>
                  <a:pt x="1658111" y="2214371"/>
                </a:lnTo>
                <a:lnTo>
                  <a:pt x="16581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3" y="3273551"/>
            <a:ext cx="3881754" cy="504825"/>
          </a:xfrm>
          <a:custGeom>
            <a:avLst/>
            <a:gdLst/>
            <a:ahLst/>
            <a:cxnLst/>
            <a:rect l="l" t="t" r="r" b="b"/>
            <a:pathLst>
              <a:path w="3881754" h="504825">
                <a:moveTo>
                  <a:pt x="0" y="0"/>
                </a:moveTo>
                <a:lnTo>
                  <a:pt x="0" y="504443"/>
                </a:lnTo>
                <a:lnTo>
                  <a:pt x="3881627" y="504443"/>
                </a:lnTo>
                <a:lnTo>
                  <a:pt x="388162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4655697" y="3273551"/>
            <a:ext cx="1658620" cy="504825"/>
          </a:xfrm>
          <a:custGeom>
            <a:avLst/>
            <a:gdLst/>
            <a:ahLst/>
            <a:cxnLst/>
            <a:rect l="l" t="t" r="r" b="b"/>
            <a:pathLst>
              <a:path w="1658620" h="504825">
                <a:moveTo>
                  <a:pt x="0" y="0"/>
                </a:moveTo>
                <a:lnTo>
                  <a:pt x="0" y="504443"/>
                </a:lnTo>
                <a:lnTo>
                  <a:pt x="1658111" y="504443"/>
                </a:lnTo>
                <a:lnTo>
                  <a:pt x="16581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6571365" y="1185672"/>
            <a:ext cx="2592705" cy="338455"/>
          </a:xfrm>
          <a:custGeom>
            <a:avLst/>
            <a:gdLst/>
            <a:ahLst/>
            <a:cxnLst/>
            <a:rect l="l" t="t" r="r" b="b"/>
            <a:pathLst>
              <a:path w="2592704" h="338455">
                <a:moveTo>
                  <a:pt x="0" y="0"/>
                </a:moveTo>
                <a:lnTo>
                  <a:pt x="0" y="338327"/>
                </a:lnTo>
                <a:lnTo>
                  <a:pt x="2592323" y="338327"/>
                </a:lnTo>
                <a:lnTo>
                  <a:pt x="259232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774073" y="3777995"/>
            <a:ext cx="3881754" cy="1710055"/>
          </a:xfrm>
          <a:custGeom>
            <a:avLst/>
            <a:gdLst/>
            <a:ahLst/>
            <a:cxnLst/>
            <a:rect l="l" t="t" r="r" b="b"/>
            <a:pathLst>
              <a:path w="3881754" h="1710054">
                <a:moveTo>
                  <a:pt x="0" y="0"/>
                </a:moveTo>
                <a:lnTo>
                  <a:pt x="0" y="1709928"/>
                </a:lnTo>
                <a:lnTo>
                  <a:pt x="3881627" y="1709928"/>
                </a:lnTo>
                <a:lnTo>
                  <a:pt x="388162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4655697" y="3777995"/>
            <a:ext cx="1658620" cy="1710055"/>
          </a:xfrm>
          <a:custGeom>
            <a:avLst/>
            <a:gdLst/>
            <a:ahLst/>
            <a:cxnLst/>
            <a:rect l="l" t="t" r="r" b="b"/>
            <a:pathLst>
              <a:path w="1658620" h="1710054">
                <a:moveTo>
                  <a:pt x="1658111" y="0"/>
                </a:moveTo>
                <a:lnTo>
                  <a:pt x="0" y="0"/>
                </a:lnTo>
                <a:lnTo>
                  <a:pt x="0" y="1709928"/>
                </a:lnTo>
                <a:lnTo>
                  <a:pt x="1658111" y="1709928"/>
                </a:lnTo>
                <a:lnTo>
                  <a:pt x="16581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 txBox="1"/>
          <p:nvPr/>
        </p:nvSpPr>
        <p:spPr>
          <a:xfrm>
            <a:off x="770516" y="3275805"/>
            <a:ext cx="1481455" cy="22009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998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Len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t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i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cc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hi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e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Fo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rm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aggi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o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Uo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va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Fagiol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i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Ca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r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n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e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Pe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sce</a:t>
            </a:r>
            <a:endParaRPr sz="24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652147" y="3275074"/>
            <a:ext cx="803910" cy="22015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133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146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001F5F"/>
                </a:solidFill>
                <a:latin typeface="Arial"/>
                <a:cs typeface="Arial"/>
              </a:rPr>
              <a:t>150</a:t>
            </a:r>
            <a:r>
              <a:rPr dirty="0" sz="2400">
                <a:solidFill>
                  <a:srgbClr val="001F5F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FF0000"/>
                </a:solidFill>
                <a:latin typeface="Arial"/>
                <a:cs typeface="Arial"/>
              </a:rPr>
              <a:t>168</a:t>
            </a:r>
            <a:r>
              <a:rPr dirty="0" sz="2400">
                <a:solidFill>
                  <a:srgbClr val="FF0000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870"/>
              </a:lnSpc>
            </a:pPr>
            <a:r>
              <a:rPr dirty="0" sz="2400" spc="-5">
                <a:solidFill>
                  <a:srgbClr val="FF0000"/>
                </a:solidFill>
                <a:latin typeface="Arial"/>
                <a:cs typeface="Arial"/>
              </a:rPr>
              <a:t>176</a:t>
            </a:r>
            <a:r>
              <a:rPr dirty="0" sz="2400">
                <a:solidFill>
                  <a:srgbClr val="FF0000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870"/>
              </a:lnSpc>
            </a:pPr>
            <a:r>
              <a:rPr dirty="0" sz="2400" spc="-5">
                <a:solidFill>
                  <a:srgbClr val="FF0000"/>
                </a:solidFill>
                <a:latin typeface="Arial"/>
                <a:cs typeface="Arial"/>
              </a:rPr>
              <a:t>225</a:t>
            </a:r>
            <a:r>
              <a:rPr dirty="0" sz="2400">
                <a:solidFill>
                  <a:srgbClr val="FF0000"/>
                </a:solidFill>
                <a:latin typeface="Arial"/>
                <a:cs typeface="Arial"/>
              </a:rPr>
              <a:t>%</a:t>
            </a:r>
            <a:endParaRPr sz="240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6714621" y="3849623"/>
            <a:ext cx="2449195" cy="340360"/>
          </a:xfrm>
          <a:custGeom>
            <a:avLst/>
            <a:gdLst/>
            <a:ahLst/>
            <a:cxnLst/>
            <a:rect l="l" t="t" r="r" b="b"/>
            <a:pathLst>
              <a:path w="2449195" h="340360">
                <a:moveTo>
                  <a:pt x="0" y="0"/>
                </a:moveTo>
                <a:lnTo>
                  <a:pt x="0" y="339851"/>
                </a:lnTo>
                <a:lnTo>
                  <a:pt x="2449067" y="339851"/>
                </a:lnTo>
                <a:lnTo>
                  <a:pt x="244906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 txBox="1"/>
          <p:nvPr/>
        </p:nvSpPr>
        <p:spPr>
          <a:xfrm>
            <a:off x="6793366" y="3824222"/>
            <a:ext cx="1019810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ot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56" name="object 5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7" name="object 5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0655">
              <a:lnSpc>
                <a:spcPct val="100000"/>
              </a:lnSpc>
            </a:pPr>
            <a:fld id="{81D60167-4931-47E6-BA6A-407CBD079E47}" type="slidenum">
              <a:rPr dirty="0"/>
              <a:t>108</a:t>
            </a:fld>
          </a:p>
        </p:txBody>
      </p:sp>
      <p:graphicFrame>
        <p:nvGraphicFramePr>
          <p:cNvPr id="23" name="object 23"/>
          <p:cNvGraphicFramePr>
            <a:graphicFrameLocks noGrp="1"/>
          </p:cNvGraphicFramePr>
          <p:nvPr/>
        </p:nvGraphicFramePr>
        <p:xfrm>
          <a:off x="748291" y="341787"/>
          <a:ext cx="6749415" cy="2260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1166"/>
                <a:gridCol w="3708212"/>
              </a:tblGrid>
              <a:tr h="401827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Pan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 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Bian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co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4010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100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</a:tr>
              <a:tr h="365759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Pa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sta</a:t>
                      </a:r>
                      <a:r>
                        <a:rPr dirty="0" sz="2400" spc="-1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i s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ol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40105">
                        <a:lnSpc>
                          <a:spcPct val="100000"/>
                        </a:lnSpc>
                      </a:pPr>
                      <a:r>
                        <a:rPr dirty="0" sz="2400" spc="-18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19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</a:tr>
              <a:tr h="375662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Ri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so 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eg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al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40105">
                        <a:lnSpc>
                          <a:spcPct val="100000"/>
                        </a:lnSpc>
                        <a:tabLst>
                          <a:tab pos="2871470" algn="l"/>
                        </a:tabLst>
                      </a:pPr>
                      <a:r>
                        <a:rPr dirty="0" baseline="4629" sz="3600" spc="-7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132</a:t>
                      </a:r>
                      <a:r>
                        <a:rPr dirty="0" baseline="4629" sz="36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%	</a:t>
                      </a:r>
                      <a:r>
                        <a:rPr dirty="0" sz="2000">
                          <a:solidFill>
                            <a:srgbClr val="000065"/>
                          </a:solidFill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dirty="0" sz="2000" spc="-10">
                          <a:solidFill>
                            <a:srgbClr val="000065"/>
                          </a:solidFill>
                          <a:latin typeface="Comic Sans MS"/>
                          <a:cs typeface="Comic Sans MS"/>
                        </a:rPr>
                        <a:t>e</a:t>
                      </a:r>
                      <a:r>
                        <a:rPr dirty="0" sz="2000" spc="-5">
                          <a:solidFill>
                            <a:srgbClr val="000065"/>
                          </a:solidFill>
                          <a:latin typeface="Comic Sans MS"/>
                          <a:cs typeface="Comic Sans MS"/>
                        </a:rPr>
                        <a:t>r</a:t>
                      </a:r>
                      <a:r>
                        <a:rPr dirty="0" sz="2000" spc="-10">
                          <a:solidFill>
                            <a:srgbClr val="000065"/>
                          </a:solidFill>
                          <a:latin typeface="Comic Sans MS"/>
                          <a:cs typeface="Comic Sans MS"/>
                        </a:rPr>
                        <a:t>e</a:t>
                      </a:r>
                      <a:r>
                        <a:rPr dirty="0" sz="2000" spc="-5">
                          <a:solidFill>
                            <a:srgbClr val="000065"/>
                          </a:solidFill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dirty="0" sz="2000">
                          <a:solidFill>
                            <a:srgbClr val="000065"/>
                          </a:solidFill>
                          <a:latin typeface="Comic Sans MS"/>
                          <a:cs typeface="Comic Sans MS"/>
                        </a:rPr>
                        <a:t>li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B="0" marT="0"/>
                </a:tc>
              </a:tr>
              <a:tr h="354332">
                <a:tc>
                  <a:txBody>
                    <a:bodyPr/>
                    <a:lstStyle/>
                    <a:p>
                      <a:pPr marL="116839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Pan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z="2400" spc="1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eg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al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4010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157</a:t>
                      </a:r>
                      <a:r>
                        <a:rPr dirty="0" sz="240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</a:tr>
              <a:tr h="365759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Pa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sta</a:t>
                      </a:r>
                      <a:r>
                        <a:rPr dirty="0" sz="2400" spc="-1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eg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al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4010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188</a:t>
                      </a:r>
                      <a:r>
                        <a:rPr dirty="0" sz="240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</a:tr>
              <a:tr h="397255">
                <a:tc>
                  <a:txBody>
                    <a:bodyPr/>
                    <a:lstStyle/>
                    <a:p>
                      <a:pPr marL="3492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Pa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te</a:t>
                      </a:r>
                      <a:r>
                        <a:rPr dirty="0" sz="2400" spc="-2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400" spc="-5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bolli</a:t>
                      </a:r>
                      <a:r>
                        <a:rPr dirty="0" sz="240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te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84010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323</a:t>
                      </a:r>
                      <a:r>
                        <a:rPr dirty="0" sz="240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</a:tr>
            </a:tbl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59282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592308" cy="3428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2211202" y="1658111"/>
            <a:ext cx="4445" cy="2120265"/>
          </a:xfrm>
          <a:custGeom>
            <a:avLst/>
            <a:gdLst/>
            <a:ahLst/>
            <a:cxnLst/>
            <a:rect l="l" t="t" r="r" b="b"/>
            <a:pathLst>
              <a:path w="4444" h="2120265">
                <a:moveTo>
                  <a:pt x="0" y="0"/>
                </a:moveTo>
                <a:lnTo>
                  <a:pt x="4118" y="2119883"/>
                </a:lnTo>
              </a:path>
            </a:pathLst>
          </a:custGeom>
          <a:ln w="10523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1349641" y="482091"/>
            <a:ext cx="6889115" cy="9988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2620"/>
              </a:lnSpc>
            </a:pP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h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g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h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-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fi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z="2350" spc="-10">
                <a:solidFill>
                  <a:srgbClr val="FFFF00"/>
                </a:solidFill>
                <a:latin typeface="Arial"/>
                <a:cs typeface="Arial"/>
              </a:rPr>
              <a:t>e,</a:t>
            </a:r>
            <a:r>
              <a:rPr dirty="0" sz="2350" spc="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z="2350" spc="-50">
                <a:solidFill>
                  <a:srgbClr val="FFFF00"/>
                </a:solidFill>
                <a:latin typeface="Arial"/>
                <a:cs typeface="Arial"/>
              </a:rPr>
              <a:t>w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-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f</a:t>
            </a:r>
            <a:r>
              <a:rPr dirty="0" sz="2350" spc="-10">
                <a:solidFill>
                  <a:srgbClr val="FFFF00"/>
                </a:solidFill>
                <a:latin typeface="Arial"/>
                <a:cs typeface="Arial"/>
              </a:rPr>
              <a:t>at</a:t>
            </a:r>
            <a:r>
              <a:rPr dirty="0" sz="2350" spc="-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d</a:t>
            </a:r>
            <a:r>
              <a:rPr dirty="0" sz="2350" spc="-30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z="2350" spc="-10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z="2350" spc="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d</a:t>
            </a:r>
            <a:r>
              <a:rPr dirty="0" sz="2350" spc="-30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z="2350">
                <a:solidFill>
                  <a:srgbClr val="FFFF00"/>
                </a:solidFill>
                <a:latin typeface="Arial"/>
                <a:cs typeface="Arial"/>
              </a:rPr>
              <a:t>c</a:t>
            </a:r>
            <a:r>
              <a:rPr dirty="0" sz="2350" spc="-30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on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g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-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z="2350" spc="-20">
                <a:solidFill>
                  <a:srgbClr val="FFFF00"/>
                </a:solidFill>
                <a:latin typeface="Arial"/>
                <a:cs typeface="Arial"/>
              </a:rPr>
              <a:t>m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60">
                <a:solidFill>
                  <a:srgbClr val="FFFF00"/>
                </a:solidFill>
                <a:latin typeface="Arial"/>
                <a:cs typeface="Arial"/>
              </a:rPr>
              <a:t>w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g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h</a:t>
            </a:r>
            <a:r>
              <a:rPr dirty="0" sz="2350" spc="-10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z="2350" spc="2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oss</a:t>
            </a:r>
            <a:r>
              <a:rPr dirty="0" sz="2350" spc="-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nd</a:t>
            </a:r>
            <a:r>
              <a:rPr dirty="0" sz="2350" spc="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d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ec</a:t>
            </a:r>
            <a:r>
              <a:rPr dirty="0" sz="2350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ased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z="2350" spc="-50">
                <a:solidFill>
                  <a:srgbClr val="FFFF00"/>
                </a:solidFill>
                <a:latin typeface="Arial"/>
                <a:cs typeface="Arial"/>
              </a:rPr>
              <a:t>y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pe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2</a:t>
            </a:r>
            <a:r>
              <a:rPr dirty="0" sz="2350" spc="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d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z="2350" spc="-4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ri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sk</a:t>
            </a:r>
            <a:r>
              <a:rPr dirty="0" sz="2350" spc="-10">
                <a:solidFill>
                  <a:srgbClr val="FFFF00"/>
                </a:solidFill>
                <a:latin typeface="Arial"/>
                <a:cs typeface="Arial"/>
              </a:rPr>
              <a:t>:</a:t>
            </a:r>
            <a:endParaRPr sz="2350">
              <a:latin typeface="Arial"/>
              <a:cs typeface="Arial"/>
            </a:endParaRPr>
          </a:p>
          <a:p>
            <a:pPr marL="12700">
              <a:lnSpc>
                <a:spcPts val="2550"/>
              </a:lnSpc>
            </a:pP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he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F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sh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20">
                <a:solidFill>
                  <a:srgbClr val="FFFF00"/>
                </a:solidFill>
                <a:latin typeface="Arial"/>
                <a:cs typeface="Arial"/>
              </a:rPr>
              <a:t>Di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z="2350" spc="-4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20">
                <a:solidFill>
                  <a:srgbClr val="FFFF00"/>
                </a:solidFill>
                <a:latin typeface="Arial"/>
                <a:cs typeface="Arial"/>
              </a:rPr>
              <a:t>Pr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z="2350" spc="-50">
                <a:solidFill>
                  <a:srgbClr val="FFFF00"/>
                </a:solidFill>
                <a:latin typeface="Arial"/>
                <a:cs typeface="Arial"/>
              </a:rPr>
              <a:t>v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z="2350" spc="-5">
                <a:solidFill>
                  <a:srgbClr val="FFFF00"/>
                </a:solidFill>
                <a:latin typeface="Arial"/>
                <a:cs typeface="Arial"/>
              </a:rPr>
              <a:t>ti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z="2350" spc="1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dirty="0" sz="2350" spc="5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z="2350" spc="-25">
                <a:solidFill>
                  <a:srgbClr val="FFFF00"/>
                </a:solidFill>
                <a:latin typeface="Arial"/>
                <a:cs typeface="Arial"/>
              </a:rPr>
              <a:t>u</a:t>
            </a:r>
            <a:r>
              <a:rPr dirty="0" sz="2350" spc="-15">
                <a:solidFill>
                  <a:srgbClr val="FFFF00"/>
                </a:solidFill>
                <a:latin typeface="Arial"/>
                <a:cs typeface="Arial"/>
              </a:rPr>
              <a:t>dy</a:t>
            </a:r>
            <a:endParaRPr sz="23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29012" y="2372765"/>
            <a:ext cx="845185" cy="862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93200"/>
              </a:lnSpc>
            </a:pP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Ha</a:t>
            </a:r>
            <a:r>
              <a:rPr dirty="0" sz="2000" spc="-20">
                <a:solidFill>
                  <a:srgbClr val="FFFFFF"/>
                </a:solidFill>
                <a:latin typeface="Arial"/>
                <a:cs typeface="Arial"/>
              </a:rPr>
              <a:t>z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ard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2000" spc="5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2000" spc="-1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5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r</a:t>
            </a:r>
            <a:endParaRPr sz="20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135002" y="3329939"/>
            <a:ext cx="93345" cy="1905"/>
          </a:xfrm>
          <a:custGeom>
            <a:avLst/>
            <a:gdLst/>
            <a:ahLst/>
            <a:cxnLst/>
            <a:rect l="l" t="t" r="r" b="b"/>
            <a:pathLst>
              <a:path w="93344" h="1904">
                <a:moveTo>
                  <a:pt x="92963" y="0"/>
                </a:moveTo>
                <a:lnTo>
                  <a:pt x="0" y="1523"/>
                </a:lnTo>
              </a:path>
            </a:pathLst>
          </a:custGeom>
          <a:ln w="10523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2136525" y="2848355"/>
            <a:ext cx="93345" cy="1905"/>
          </a:xfrm>
          <a:custGeom>
            <a:avLst/>
            <a:gdLst/>
            <a:ahLst/>
            <a:cxnLst/>
            <a:rect l="l" t="t" r="r" b="b"/>
            <a:pathLst>
              <a:path w="93344" h="1905">
                <a:moveTo>
                  <a:pt x="92963" y="0"/>
                </a:moveTo>
                <a:lnTo>
                  <a:pt x="0" y="1523"/>
                </a:lnTo>
              </a:path>
            </a:pathLst>
          </a:custGeom>
          <a:ln w="10523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2136525" y="2368295"/>
            <a:ext cx="93345" cy="0"/>
          </a:xfrm>
          <a:custGeom>
            <a:avLst/>
            <a:gdLst/>
            <a:ahLst/>
            <a:cxnLst/>
            <a:rect l="l" t="t" r="r" b="b"/>
            <a:pathLst>
              <a:path w="93344" h="0">
                <a:moveTo>
                  <a:pt x="92963" y="0"/>
                </a:moveTo>
                <a:lnTo>
                  <a:pt x="0" y="0"/>
                </a:lnTo>
              </a:path>
            </a:pathLst>
          </a:custGeom>
          <a:ln w="10523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2136525" y="1886711"/>
            <a:ext cx="93345" cy="0"/>
          </a:xfrm>
          <a:custGeom>
            <a:avLst/>
            <a:gdLst/>
            <a:ahLst/>
            <a:cxnLst/>
            <a:rect l="l" t="t" r="r" b="b"/>
            <a:pathLst>
              <a:path w="93344" h="0">
                <a:moveTo>
                  <a:pt x="92963" y="0"/>
                </a:moveTo>
                <a:lnTo>
                  <a:pt x="0" y="0"/>
                </a:lnTo>
              </a:path>
            </a:pathLst>
          </a:custGeom>
          <a:ln w="10523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9369429" y="360425"/>
            <a:ext cx="9525" cy="0"/>
          </a:xfrm>
          <a:custGeom>
            <a:avLst/>
            <a:gdLst/>
            <a:ahLst/>
            <a:cxnLst/>
            <a:rect l="l" t="t" r="r" b="b"/>
            <a:pathLst>
              <a:path w="9525" h="0">
                <a:moveTo>
                  <a:pt x="0" y="0"/>
                </a:moveTo>
                <a:lnTo>
                  <a:pt x="9143" y="0"/>
                </a:lnTo>
              </a:path>
            </a:pathLst>
          </a:custGeom>
          <a:ln w="24130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9369429" y="3810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9369429" y="4008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9369429" y="4191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9369429" y="4389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9369429" y="4572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9369429" y="4770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9369429" y="4953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9369429" y="5151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9369429" y="5334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9369429" y="5532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9369429" y="5715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9369429" y="5913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9369429" y="6096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9369429" y="6294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9369429" y="6477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9369429" y="6675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369429" y="6858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69429" y="7056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69429" y="7239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69429" y="7437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9369429" y="7620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9369429" y="7818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9369429" y="8001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9369429" y="8199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9369429" y="8382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9369429" y="8580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9369429" y="8763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9369429" y="8961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9369429" y="9144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9369429" y="9342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9369429" y="9525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9369429" y="9723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9369429" y="9906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9369429" y="10104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9369429" y="10287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" name="object 62"/>
          <p:cNvSpPr/>
          <p:nvPr/>
        </p:nvSpPr>
        <p:spPr>
          <a:xfrm>
            <a:off x="9369429" y="10485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" name="object 63"/>
          <p:cNvSpPr/>
          <p:nvPr/>
        </p:nvSpPr>
        <p:spPr>
          <a:xfrm>
            <a:off x="9369429" y="10668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/>
          <p:nvPr/>
        </p:nvSpPr>
        <p:spPr>
          <a:xfrm>
            <a:off x="9369429" y="10866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9369429" y="11049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9369429" y="11247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" name="object 67"/>
          <p:cNvSpPr/>
          <p:nvPr/>
        </p:nvSpPr>
        <p:spPr>
          <a:xfrm>
            <a:off x="9369429" y="11430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" name="object 68"/>
          <p:cNvSpPr/>
          <p:nvPr/>
        </p:nvSpPr>
        <p:spPr>
          <a:xfrm>
            <a:off x="9369429" y="11628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" name="object 69"/>
          <p:cNvSpPr/>
          <p:nvPr/>
        </p:nvSpPr>
        <p:spPr>
          <a:xfrm>
            <a:off x="9369429" y="11811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9369429" y="12009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9369429" y="12192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9369429" y="12390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9369429" y="12573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" name="object 74"/>
          <p:cNvSpPr/>
          <p:nvPr/>
        </p:nvSpPr>
        <p:spPr>
          <a:xfrm>
            <a:off x="9369429" y="12771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" name="object 75"/>
          <p:cNvSpPr/>
          <p:nvPr/>
        </p:nvSpPr>
        <p:spPr>
          <a:xfrm>
            <a:off x="9369429" y="12954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9369429" y="13152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" name="object 77"/>
          <p:cNvSpPr/>
          <p:nvPr/>
        </p:nvSpPr>
        <p:spPr>
          <a:xfrm>
            <a:off x="9369429" y="13335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9369429" y="13533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9369429" y="13716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9369429" y="13914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9369429" y="14097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9369429" y="14295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" name="object 83"/>
          <p:cNvSpPr/>
          <p:nvPr/>
        </p:nvSpPr>
        <p:spPr>
          <a:xfrm>
            <a:off x="9369429" y="14478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" name="object 84"/>
          <p:cNvSpPr/>
          <p:nvPr/>
        </p:nvSpPr>
        <p:spPr>
          <a:xfrm>
            <a:off x="9369429" y="14676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" name="object 85"/>
          <p:cNvSpPr/>
          <p:nvPr/>
        </p:nvSpPr>
        <p:spPr>
          <a:xfrm>
            <a:off x="9369429" y="14859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9369429" y="15057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" name="object 87"/>
          <p:cNvSpPr/>
          <p:nvPr/>
        </p:nvSpPr>
        <p:spPr>
          <a:xfrm>
            <a:off x="9369429" y="15240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" name="object 88"/>
          <p:cNvSpPr/>
          <p:nvPr/>
        </p:nvSpPr>
        <p:spPr>
          <a:xfrm>
            <a:off x="9369429" y="15438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" name="object 89"/>
          <p:cNvSpPr/>
          <p:nvPr/>
        </p:nvSpPr>
        <p:spPr>
          <a:xfrm>
            <a:off x="9369429" y="15621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" name="object 90"/>
          <p:cNvSpPr/>
          <p:nvPr/>
        </p:nvSpPr>
        <p:spPr>
          <a:xfrm>
            <a:off x="9369429" y="15819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" name="object 91"/>
          <p:cNvSpPr/>
          <p:nvPr/>
        </p:nvSpPr>
        <p:spPr>
          <a:xfrm>
            <a:off x="9369429" y="16002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9369429" y="16200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9369429" y="16383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" name="object 94"/>
          <p:cNvSpPr/>
          <p:nvPr/>
        </p:nvSpPr>
        <p:spPr>
          <a:xfrm>
            <a:off x="9369429" y="16581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" name="object 95"/>
          <p:cNvSpPr/>
          <p:nvPr/>
        </p:nvSpPr>
        <p:spPr>
          <a:xfrm>
            <a:off x="9369429" y="16764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" name="object 96"/>
          <p:cNvSpPr/>
          <p:nvPr/>
        </p:nvSpPr>
        <p:spPr>
          <a:xfrm>
            <a:off x="9369429" y="16962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9369429" y="17145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" name="object 98"/>
          <p:cNvSpPr/>
          <p:nvPr/>
        </p:nvSpPr>
        <p:spPr>
          <a:xfrm>
            <a:off x="9369429" y="17343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" name="object 99"/>
          <p:cNvSpPr/>
          <p:nvPr/>
        </p:nvSpPr>
        <p:spPr>
          <a:xfrm>
            <a:off x="9369429" y="17526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" name="object 100"/>
          <p:cNvSpPr/>
          <p:nvPr/>
        </p:nvSpPr>
        <p:spPr>
          <a:xfrm>
            <a:off x="9369429" y="17724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" name="object 101"/>
          <p:cNvSpPr/>
          <p:nvPr/>
        </p:nvSpPr>
        <p:spPr>
          <a:xfrm>
            <a:off x="9369429" y="17907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" name="object 102"/>
          <p:cNvSpPr/>
          <p:nvPr/>
        </p:nvSpPr>
        <p:spPr>
          <a:xfrm>
            <a:off x="9369429" y="18105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" name="object 103"/>
          <p:cNvSpPr/>
          <p:nvPr/>
        </p:nvSpPr>
        <p:spPr>
          <a:xfrm>
            <a:off x="9369429" y="18288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" name="object 104"/>
          <p:cNvSpPr/>
          <p:nvPr/>
        </p:nvSpPr>
        <p:spPr>
          <a:xfrm>
            <a:off x="9369429" y="18486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" name="object 105"/>
          <p:cNvSpPr/>
          <p:nvPr/>
        </p:nvSpPr>
        <p:spPr>
          <a:xfrm>
            <a:off x="9369429" y="18669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" name="object 106"/>
          <p:cNvSpPr/>
          <p:nvPr/>
        </p:nvSpPr>
        <p:spPr>
          <a:xfrm>
            <a:off x="9369429" y="18867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" name="object 107"/>
          <p:cNvSpPr/>
          <p:nvPr/>
        </p:nvSpPr>
        <p:spPr>
          <a:xfrm>
            <a:off x="9369429" y="19050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" name="object 108"/>
          <p:cNvSpPr/>
          <p:nvPr/>
        </p:nvSpPr>
        <p:spPr>
          <a:xfrm>
            <a:off x="9369429" y="19248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" name="object 109"/>
          <p:cNvSpPr/>
          <p:nvPr/>
        </p:nvSpPr>
        <p:spPr>
          <a:xfrm>
            <a:off x="9369429" y="19431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" name="object 110"/>
          <p:cNvSpPr/>
          <p:nvPr/>
        </p:nvSpPr>
        <p:spPr>
          <a:xfrm>
            <a:off x="9369429" y="19629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" name="object 111"/>
          <p:cNvSpPr/>
          <p:nvPr/>
        </p:nvSpPr>
        <p:spPr>
          <a:xfrm>
            <a:off x="9369429" y="19812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" name="object 112"/>
          <p:cNvSpPr/>
          <p:nvPr/>
        </p:nvSpPr>
        <p:spPr>
          <a:xfrm>
            <a:off x="9369429" y="20010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" name="object 113"/>
          <p:cNvSpPr/>
          <p:nvPr/>
        </p:nvSpPr>
        <p:spPr>
          <a:xfrm>
            <a:off x="9369429" y="20193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" name="object 114"/>
          <p:cNvSpPr/>
          <p:nvPr/>
        </p:nvSpPr>
        <p:spPr>
          <a:xfrm>
            <a:off x="9369429" y="20391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" name="object 115"/>
          <p:cNvSpPr/>
          <p:nvPr/>
        </p:nvSpPr>
        <p:spPr>
          <a:xfrm>
            <a:off x="9369429" y="20574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" name="object 116"/>
          <p:cNvSpPr/>
          <p:nvPr/>
        </p:nvSpPr>
        <p:spPr>
          <a:xfrm>
            <a:off x="9369429" y="20772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" name="object 117"/>
          <p:cNvSpPr/>
          <p:nvPr/>
        </p:nvSpPr>
        <p:spPr>
          <a:xfrm>
            <a:off x="9369429" y="20955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" name="object 118"/>
          <p:cNvSpPr/>
          <p:nvPr/>
        </p:nvSpPr>
        <p:spPr>
          <a:xfrm>
            <a:off x="9369429" y="21153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" name="object 119"/>
          <p:cNvSpPr/>
          <p:nvPr/>
        </p:nvSpPr>
        <p:spPr>
          <a:xfrm>
            <a:off x="9369429" y="21336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" name="object 120"/>
          <p:cNvSpPr/>
          <p:nvPr/>
        </p:nvSpPr>
        <p:spPr>
          <a:xfrm>
            <a:off x="9369429" y="21534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" name="object 121"/>
          <p:cNvSpPr/>
          <p:nvPr/>
        </p:nvSpPr>
        <p:spPr>
          <a:xfrm>
            <a:off x="9369429" y="21717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" name="object 122"/>
          <p:cNvSpPr/>
          <p:nvPr/>
        </p:nvSpPr>
        <p:spPr>
          <a:xfrm>
            <a:off x="9369429" y="21915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" name="object 123"/>
          <p:cNvSpPr/>
          <p:nvPr/>
        </p:nvSpPr>
        <p:spPr>
          <a:xfrm>
            <a:off x="9369429" y="22098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" name="object 124"/>
          <p:cNvSpPr/>
          <p:nvPr/>
        </p:nvSpPr>
        <p:spPr>
          <a:xfrm>
            <a:off x="9369429" y="22296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" name="object 125"/>
          <p:cNvSpPr/>
          <p:nvPr/>
        </p:nvSpPr>
        <p:spPr>
          <a:xfrm>
            <a:off x="9369429" y="22479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" name="object 126"/>
          <p:cNvSpPr/>
          <p:nvPr/>
        </p:nvSpPr>
        <p:spPr>
          <a:xfrm>
            <a:off x="9369429" y="22677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" name="object 127"/>
          <p:cNvSpPr/>
          <p:nvPr/>
        </p:nvSpPr>
        <p:spPr>
          <a:xfrm>
            <a:off x="9369429" y="22860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" name="object 128"/>
          <p:cNvSpPr/>
          <p:nvPr/>
        </p:nvSpPr>
        <p:spPr>
          <a:xfrm>
            <a:off x="9369429" y="23058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" name="object 129"/>
          <p:cNvSpPr/>
          <p:nvPr/>
        </p:nvSpPr>
        <p:spPr>
          <a:xfrm>
            <a:off x="9369429" y="23241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" name="object 130"/>
          <p:cNvSpPr/>
          <p:nvPr/>
        </p:nvSpPr>
        <p:spPr>
          <a:xfrm>
            <a:off x="9369429" y="23439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" name="object 131"/>
          <p:cNvSpPr/>
          <p:nvPr/>
        </p:nvSpPr>
        <p:spPr>
          <a:xfrm>
            <a:off x="9369429" y="23622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" name="object 132"/>
          <p:cNvSpPr/>
          <p:nvPr/>
        </p:nvSpPr>
        <p:spPr>
          <a:xfrm>
            <a:off x="9369429" y="23820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" name="object 133"/>
          <p:cNvSpPr/>
          <p:nvPr/>
        </p:nvSpPr>
        <p:spPr>
          <a:xfrm>
            <a:off x="9369429" y="24003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" name="object 134"/>
          <p:cNvSpPr/>
          <p:nvPr/>
        </p:nvSpPr>
        <p:spPr>
          <a:xfrm>
            <a:off x="9369429" y="24201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" name="object 135"/>
          <p:cNvSpPr/>
          <p:nvPr/>
        </p:nvSpPr>
        <p:spPr>
          <a:xfrm>
            <a:off x="9369429" y="24384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" name="object 136"/>
          <p:cNvSpPr/>
          <p:nvPr/>
        </p:nvSpPr>
        <p:spPr>
          <a:xfrm>
            <a:off x="9369429" y="24582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" name="object 137"/>
          <p:cNvSpPr/>
          <p:nvPr/>
        </p:nvSpPr>
        <p:spPr>
          <a:xfrm>
            <a:off x="9369429" y="24765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" name="object 138"/>
          <p:cNvSpPr/>
          <p:nvPr/>
        </p:nvSpPr>
        <p:spPr>
          <a:xfrm>
            <a:off x="9369429" y="24963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" name="object 139"/>
          <p:cNvSpPr/>
          <p:nvPr/>
        </p:nvSpPr>
        <p:spPr>
          <a:xfrm>
            <a:off x="9369429" y="25146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" name="object 140"/>
          <p:cNvSpPr/>
          <p:nvPr/>
        </p:nvSpPr>
        <p:spPr>
          <a:xfrm>
            <a:off x="9369429" y="25344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" name="object 141"/>
          <p:cNvSpPr/>
          <p:nvPr/>
        </p:nvSpPr>
        <p:spPr>
          <a:xfrm>
            <a:off x="9369429" y="25527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" name="object 142"/>
          <p:cNvSpPr/>
          <p:nvPr/>
        </p:nvSpPr>
        <p:spPr>
          <a:xfrm>
            <a:off x="9369429" y="25725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" name="object 143"/>
          <p:cNvSpPr/>
          <p:nvPr/>
        </p:nvSpPr>
        <p:spPr>
          <a:xfrm>
            <a:off x="9369429" y="25908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" name="object 144"/>
          <p:cNvSpPr/>
          <p:nvPr/>
        </p:nvSpPr>
        <p:spPr>
          <a:xfrm>
            <a:off x="9369429" y="26106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" name="object 145"/>
          <p:cNvSpPr/>
          <p:nvPr/>
        </p:nvSpPr>
        <p:spPr>
          <a:xfrm>
            <a:off x="9369429" y="26289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" name="object 146"/>
          <p:cNvSpPr/>
          <p:nvPr/>
        </p:nvSpPr>
        <p:spPr>
          <a:xfrm>
            <a:off x="9369429" y="26487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" name="object 147"/>
          <p:cNvSpPr/>
          <p:nvPr/>
        </p:nvSpPr>
        <p:spPr>
          <a:xfrm>
            <a:off x="9369429" y="26670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" name="object 148"/>
          <p:cNvSpPr/>
          <p:nvPr/>
        </p:nvSpPr>
        <p:spPr>
          <a:xfrm>
            <a:off x="9369429" y="26868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" name="object 149"/>
          <p:cNvSpPr/>
          <p:nvPr/>
        </p:nvSpPr>
        <p:spPr>
          <a:xfrm>
            <a:off x="9369429" y="27051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" name="object 150"/>
          <p:cNvSpPr/>
          <p:nvPr/>
        </p:nvSpPr>
        <p:spPr>
          <a:xfrm>
            <a:off x="9369429" y="27249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" name="object 151"/>
          <p:cNvSpPr/>
          <p:nvPr/>
        </p:nvSpPr>
        <p:spPr>
          <a:xfrm>
            <a:off x="9369429" y="27432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" name="object 152"/>
          <p:cNvSpPr/>
          <p:nvPr/>
        </p:nvSpPr>
        <p:spPr>
          <a:xfrm>
            <a:off x="9369429" y="27630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" name="object 153"/>
          <p:cNvSpPr/>
          <p:nvPr/>
        </p:nvSpPr>
        <p:spPr>
          <a:xfrm>
            <a:off x="9369429" y="27813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" name="object 154"/>
          <p:cNvSpPr/>
          <p:nvPr/>
        </p:nvSpPr>
        <p:spPr>
          <a:xfrm>
            <a:off x="9369429" y="28011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" name="object 155"/>
          <p:cNvSpPr/>
          <p:nvPr/>
        </p:nvSpPr>
        <p:spPr>
          <a:xfrm>
            <a:off x="9369429" y="28194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" name="object 156"/>
          <p:cNvSpPr/>
          <p:nvPr/>
        </p:nvSpPr>
        <p:spPr>
          <a:xfrm>
            <a:off x="9369429" y="28392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" name="object 157"/>
          <p:cNvSpPr/>
          <p:nvPr/>
        </p:nvSpPr>
        <p:spPr>
          <a:xfrm>
            <a:off x="9369429" y="28575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" name="object 158"/>
          <p:cNvSpPr/>
          <p:nvPr/>
        </p:nvSpPr>
        <p:spPr>
          <a:xfrm>
            <a:off x="9369429" y="28773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" name="object 159"/>
          <p:cNvSpPr/>
          <p:nvPr/>
        </p:nvSpPr>
        <p:spPr>
          <a:xfrm>
            <a:off x="9369429" y="28956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" name="object 160"/>
          <p:cNvSpPr/>
          <p:nvPr/>
        </p:nvSpPr>
        <p:spPr>
          <a:xfrm>
            <a:off x="9369429" y="29154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" name="object 161"/>
          <p:cNvSpPr/>
          <p:nvPr/>
        </p:nvSpPr>
        <p:spPr>
          <a:xfrm>
            <a:off x="9369429" y="29337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" name="object 162"/>
          <p:cNvSpPr/>
          <p:nvPr/>
        </p:nvSpPr>
        <p:spPr>
          <a:xfrm>
            <a:off x="9369429" y="29535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" name="object 163"/>
          <p:cNvSpPr/>
          <p:nvPr/>
        </p:nvSpPr>
        <p:spPr>
          <a:xfrm>
            <a:off x="9369429" y="29718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" name="object 164"/>
          <p:cNvSpPr/>
          <p:nvPr/>
        </p:nvSpPr>
        <p:spPr>
          <a:xfrm>
            <a:off x="9369429" y="29916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" name="object 165"/>
          <p:cNvSpPr/>
          <p:nvPr/>
        </p:nvSpPr>
        <p:spPr>
          <a:xfrm>
            <a:off x="9369429" y="30099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" name="object 166"/>
          <p:cNvSpPr/>
          <p:nvPr/>
        </p:nvSpPr>
        <p:spPr>
          <a:xfrm>
            <a:off x="9369429" y="30297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" name="object 167"/>
          <p:cNvSpPr/>
          <p:nvPr/>
        </p:nvSpPr>
        <p:spPr>
          <a:xfrm>
            <a:off x="9369429" y="30480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" name="object 168"/>
          <p:cNvSpPr/>
          <p:nvPr/>
        </p:nvSpPr>
        <p:spPr>
          <a:xfrm>
            <a:off x="9369429" y="30678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" name="object 169"/>
          <p:cNvSpPr/>
          <p:nvPr/>
        </p:nvSpPr>
        <p:spPr>
          <a:xfrm>
            <a:off x="9369429" y="30861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" name="object 170"/>
          <p:cNvSpPr/>
          <p:nvPr/>
        </p:nvSpPr>
        <p:spPr>
          <a:xfrm>
            <a:off x="9369429" y="31059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" name="object 171"/>
          <p:cNvSpPr/>
          <p:nvPr/>
        </p:nvSpPr>
        <p:spPr>
          <a:xfrm>
            <a:off x="9369429" y="31242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" name="object 172"/>
          <p:cNvSpPr/>
          <p:nvPr/>
        </p:nvSpPr>
        <p:spPr>
          <a:xfrm>
            <a:off x="9369429" y="31440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" name="object 173"/>
          <p:cNvSpPr/>
          <p:nvPr/>
        </p:nvSpPr>
        <p:spPr>
          <a:xfrm>
            <a:off x="9369429" y="31623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" name="object 174"/>
          <p:cNvSpPr/>
          <p:nvPr/>
        </p:nvSpPr>
        <p:spPr>
          <a:xfrm>
            <a:off x="9369429" y="31821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" name="object 175"/>
          <p:cNvSpPr/>
          <p:nvPr/>
        </p:nvSpPr>
        <p:spPr>
          <a:xfrm>
            <a:off x="9369429" y="32004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" name="object 176"/>
          <p:cNvSpPr/>
          <p:nvPr/>
        </p:nvSpPr>
        <p:spPr>
          <a:xfrm>
            <a:off x="9369429" y="32202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" name="object 177"/>
          <p:cNvSpPr/>
          <p:nvPr/>
        </p:nvSpPr>
        <p:spPr>
          <a:xfrm>
            <a:off x="9369429" y="32385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4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" name="object 178"/>
          <p:cNvSpPr/>
          <p:nvPr/>
        </p:nvSpPr>
        <p:spPr>
          <a:xfrm>
            <a:off x="9369429" y="32583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" name="object 179"/>
          <p:cNvSpPr/>
          <p:nvPr/>
        </p:nvSpPr>
        <p:spPr>
          <a:xfrm>
            <a:off x="9369429" y="32766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" name="object 180"/>
          <p:cNvSpPr/>
          <p:nvPr/>
        </p:nvSpPr>
        <p:spPr>
          <a:xfrm>
            <a:off x="9369429" y="32964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" name="object 181"/>
          <p:cNvSpPr/>
          <p:nvPr/>
        </p:nvSpPr>
        <p:spPr>
          <a:xfrm>
            <a:off x="9369429" y="33147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" name="object 182"/>
          <p:cNvSpPr/>
          <p:nvPr/>
        </p:nvSpPr>
        <p:spPr>
          <a:xfrm>
            <a:off x="9369429" y="33345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" name="object 183"/>
          <p:cNvSpPr/>
          <p:nvPr/>
        </p:nvSpPr>
        <p:spPr>
          <a:xfrm>
            <a:off x="9369429" y="33528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" name="object 184"/>
          <p:cNvSpPr/>
          <p:nvPr/>
        </p:nvSpPr>
        <p:spPr>
          <a:xfrm>
            <a:off x="9369429" y="33726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" name="object 185"/>
          <p:cNvSpPr/>
          <p:nvPr/>
        </p:nvSpPr>
        <p:spPr>
          <a:xfrm>
            <a:off x="9369429" y="33909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" name="object 186"/>
          <p:cNvSpPr/>
          <p:nvPr/>
        </p:nvSpPr>
        <p:spPr>
          <a:xfrm>
            <a:off x="9369429" y="34107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" name="object 187"/>
          <p:cNvSpPr/>
          <p:nvPr/>
        </p:nvSpPr>
        <p:spPr>
          <a:xfrm>
            <a:off x="9369429" y="34290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" name="object 188"/>
          <p:cNvSpPr/>
          <p:nvPr/>
        </p:nvSpPr>
        <p:spPr>
          <a:xfrm>
            <a:off x="9369429" y="34488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" name="object 189"/>
          <p:cNvSpPr/>
          <p:nvPr/>
        </p:nvSpPr>
        <p:spPr>
          <a:xfrm>
            <a:off x="9369429" y="34671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" name="object 190"/>
          <p:cNvSpPr/>
          <p:nvPr/>
        </p:nvSpPr>
        <p:spPr>
          <a:xfrm>
            <a:off x="9369429" y="34869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" name="object 191"/>
          <p:cNvSpPr/>
          <p:nvPr/>
        </p:nvSpPr>
        <p:spPr>
          <a:xfrm>
            <a:off x="9369429" y="35052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" name="object 192"/>
          <p:cNvSpPr/>
          <p:nvPr/>
        </p:nvSpPr>
        <p:spPr>
          <a:xfrm>
            <a:off x="9369429" y="35250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" name="object 193"/>
          <p:cNvSpPr/>
          <p:nvPr/>
        </p:nvSpPr>
        <p:spPr>
          <a:xfrm>
            <a:off x="9369429" y="35433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" name="object 194"/>
          <p:cNvSpPr/>
          <p:nvPr/>
        </p:nvSpPr>
        <p:spPr>
          <a:xfrm>
            <a:off x="9369429" y="35631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" name="object 195"/>
          <p:cNvSpPr/>
          <p:nvPr/>
        </p:nvSpPr>
        <p:spPr>
          <a:xfrm>
            <a:off x="9369429" y="35814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" name="object 196"/>
          <p:cNvSpPr/>
          <p:nvPr/>
        </p:nvSpPr>
        <p:spPr>
          <a:xfrm>
            <a:off x="9369429" y="36012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" name="object 197"/>
          <p:cNvSpPr/>
          <p:nvPr/>
        </p:nvSpPr>
        <p:spPr>
          <a:xfrm>
            <a:off x="9369429" y="36195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" name="object 198"/>
          <p:cNvSpPr/>
          <p:nvPr/>
        </p:nvSpPr>
        <p:spPr>
          <a:xfrm>
            <a:off x="9369429" y="36393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" name="object 199"/>
          <p:cNvSpPr/>
          <p:nvPr/>
        </p:nvSpPr>
        <p:spPr>
          <a:xfrm>
            <a:off x="9369429" y="36576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" name="object 200"/>
          <p:cNvSpPr/>
          <p:nvPr/>
        </p:nvSpPr>
        <p:spPr>
          <a:xfrm>
            <a:off x="9369429" y="36774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" name="object 201"/>
          <p:cNvSpPr/>
          <p:nvPr/>
        </p:nvSpPr>
        <p:spPr>
          <a:xfrm>
            <a:off x="9369429" y="36957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" name="object 202"/>
          <p:cNvSpPr/>
          <p:nvPr/>
        </p:nvSpPr>
        <p:spPr>
          <a:xfrm>
            <a:off x="9369429" y="37155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" name="object 203"/>
          <p:cNvSpPr/>
          <p:nvPr/>
        </p:nvSpPr>
        <p:spPr>
          <a:xfrm>
            <a:off x="9369429" y="3733800"/>
            <a:ext cx="9525" cy="10795"/>
          </a:xfrm>
          <a:custGeom>
            <a:avLst/>
            <a:gdLst/>
            <a:ahLst/>
            <a:cxnLst/>
            <a:rect l="l" t="t" r="r" b="b"/>
            <a:pathLst>
              <a:path w="9525" h="10795">
                <a:moveTo>
                  <a:pt x="0" y="5333"/>
                </a:moveTo>
                <a:lnTo>
                  <a:pt x="9143" y="5333"/>
                </a:lnTo>
              </a:path>
            </a:pathLst>
          </a:custGeom>
          <a:ln w="11937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" name="object 204"/>
          <p:cNvSpPr/>
          <p:nvPr/>
        </p:nvSpPr>
        <p:spPr>
          <a:xfrm>
            <a:off x="9369429" y="375361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4571"/>
                </a:moveTo>
                <a:lnTo>
                  <a:pt x="9143" y="4571"/>
                </a:lnTo>
              </a:path>
            </a:pathLst>
          </a:custGeom>
          <a:ln w="10413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" name="object 205"/>
          <p:cNvSpPr/>
          <p:nvPr/>
        </p:nvSpPr>
        <p:spPr>
          <a:xfrm>
            <a:off x="9369429" y="3771900"/>
            <a:ext cx="9525" cy="6350"/>
          </a:xfrm>
          <a:custGeom>
            <a:avLst/>
            <a:gdLst/>
            <a:ahLst/>
            <a:cxnLst/>
            <a:rect l="l" t="t" r="r" b="b"/>
            <a:pathLst>
              <a:path w="9525" h="6350">
                <a:moveTo>
                  <a:pt x="0" y="3047"/>
                </a:moveTo>
                <a:lnTo>
                  <a:pt x="9143" y="3047"/>
                </a:lnTo>
              </a:path>
            </a:pathLst>
          </a:custGeom>
          <a:ln w="7365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" name="object 206"/>
          <p:cNvSpPr/>
          <p:nvPr/>
        </p:nvSpPr>
        <p:spPr>
          <a:xfrm>
            <a:off x="2317881" y="1757172"/>
            <a:ext cx="1449705" cy="873760"/>
          </a:xfrm>
          <a:custGeom>
            <a:avLst/>
            <a:gdLst/>
            <a:ahLst/>
            <a:cxnLst/>
            <a:rect l="l" t="t" r="r" b="b"/>
            <a:pathLst>
              <a:path w="1449704" h="873760">
                <a:moveTo>
                  <a:pt x="1449323" y="437387"/>
                </a:moveTo>
                <a:lnTo>
                  <a:pt x="1446275" y="391667"/>
                </a:lnTo>
                <a:lnTo>
                  <a:pt x="1434083" y="348995"/>
                </a:lnTo>
                <a:lnTo>
                  <a:pt x="1415795" y="306323"/>
                </a:lnTo>
                <a:lnTo>
                  <a:pt x="1377695" y="246887"/>
                </a:lnTo>
                <a:lnTo>
                  <a:pt x="1344167" y="210311"/>
                </a:lnTo>
                <a:lnTo>
                  <a:pt x="1304543" y="175259"/>
                </a:lnTo>
                <a:lnTo>
                  <a:pt x="1260347" y="143255"/>
                </a:lnTo>
                <a:lnTo>
                  <a:pt x="1211579" y="112775"/>
                </a:lnTo>
                <a:lnTo>
                  <a:pt x="1129283" y="74675"/>
                </a:lnTo>
                <a:lnTo>
                  <a:pt x="1098803" y="64007"/>
                </a:lnTo>
                <a:lnTo>
                  <a:pt x="1069847" y="53339"/>
                </a:lnTo>
                <a:lnTo>
                  <a:pt x="1005839" y="35051"/>
                </a:lnTo>
                <a:lnTo>
                  <a:pt x="938783" y="19811"/>
                </a:lnTo>
                <a:lnTo>
                  <a:pt x="870203" y="9143"/>
                </a:lnTo>
                <a:lnTo>
                  <a:pt x="798575" y="3047"/>
                </a:lnTo>
                <a:lnTo>
                  <a:pt x="723899" y="0"/>
                </a:lnTo>
                <a:lnTo>
                  <a:pt x="650747" y="3047"/>
                </a:lnTo>
                <a:lnTo>
                  <a:pt x="579119" y="9143"/>
                </a:lnTo>
                <a:lnTo>
                  <a:pt x="509015" y="19811"/>
                </a:lnTo>
                <a:lnTo>
                  <a:pt x="443483" y="35051"/>
                </a:lnTo>
                <a:lnTo>
                  <a:pt x="379475" y="53339"/>
                </a:lnTo>
                <a:lnTo>
                  <a:pt x="320039" y="74675"/>
                </a:lnTo>
                <a:lnTo>
                  <a:pt x="265175" y="100583"/>
                </a:lnTo>
                <a:lnTo>
                  <a:pt x="237743" y="112775"/>
                </a:lnTo>
                <a:lnTo>
                  <a:pt x="188975" y="143255"/>
                </a:lnTo>
                <a:lnTo>
                  <a:pt x="144779" y="175259"/>
                </a:lnTo>
                <a:lnTo>
                  <a:pt x="105155" y="210311"/>
                </a:lnTo>
                <a:lnTo>
                  <a:pt x="71627" y="246887"/>
                </a:lnTo>
                <a:lnTo>
                  <a:pt x="44195" y="286511"/>
                </a:lnTo>
                <a:lnTo>
                  <a:pt x="22859" y="327659"/>
                </a:lnTo>
                <a:lnTo>
                  <a:pt x="7619" y="370331"/>
                </a:lnTo>
                <a:lnTo>
                  <a:pt x="0" y="437387"/>
                </a:lnTo>
                <a:lnTo>
                  <a:pt x="3047" y="483107"/>
                </a:lnTo>
                <a:lnTo>
                  <a:pt x="9143" y="504443"/>
                </a:lnTo>
                <a:lnTo>
                  <a:pt x="9143" y="437387"/>
                </a:lnTo>
                <a:lnTo>
                  <a:pt x="10667" y="414527"/>
                </a:lnTo>
                <a:lnTo>
                  <a:pt x="18287" y="371855"/>
                </a:lnTo>
                <a:lnTo>
                  <a:pt x="32003" y="330707"/>
                </a:lnTo>
                <a:lnTo>
                  <a:pt x="65531" y="271271"/>
                </a:lnTo>
                <a:lnTo>
                  <a:pt x="94487" y="234695"/>
                </a:lnTo>
                <a:lnTo>
                  <a:pt x="131063" y="199643"/>
                </a:lnTo>
                <a:lnTo>
                  <a:pt x="172211" y="166115"/>
                </a:lnTo>
                <a:lnTo>
                  <a:pt x="217931" y="135635"/>
                </a:lnTo>
                <a:lnTo>
                  <a:pt x="268223" y="108203"/>
                </a:lnTo>
                <a:lnTo>
                  <a:pt x="324611" y="83819"/>
                </a:lnTo>
                <a:lnTo>
                  <a:pt x="382523" y="62483"/>
                </a:lnTo>
                <a:lnTo>
                  <a:pt x="414527" y="53339"/>
                </a:lnTo>
                <a:lnTo>
                  <a:pt x="445007" y="44195"/>
                </a:lnTo>
                <a:lnTo>
                  <a:pt x="512063" y="28955"/>
                </a:lnTo>
                <a:lnTo>
                  <a:pt x="545591" y="24383"/>
                </a:lnTo>
                <a:lnTo>
                  <a:pt x="580643" y="18287"/>
                </a:lnTo>
                <a:lnTo>
                  <a:pt x="650747" y="12191"/>
                </a:lnTo>
                <a:lnTo>
                  <a:pt x="687323" y="10667"/>
                </a:lnTo>
                <a:lnTo>
                  <a:pt x="761999" y="10667"/>
                </a:lnTo>
                <a:lnTo>
                  <a:pt x="798575" y="12191"/>
                </a:lnTo>
                <a:lnTo>
                  <a:pt x="868679" y="18287"/>
                </a:lnTo>
                <a:lnTo>
                  <a:pt x="903731" y="24383"/>
                </a:lnTo>
                <a:lnTo>
                  <a:pt x="937259" y="28955"/>
                </a:lnTo>
                <a:lnTo>
                  <a:pt x="1004315" y="44195"/>
                </a:lnTo>
                <a:lnTo>
                  <a:pt x="1036319" y="53339"/>
                </a:lnTo>
                <a:lnTo>
                  <a:pt x="1066799" y="62483"/>
                </a:lnTo>
                <a:lnTo>
                  <a:pt x="1095755" y="73151"/>
                </a:lnTo>
                <a:lnTo>
                  <a:pt x="1126235" y="83819"/>
                </a:lnTo>
                <a:lnTo>
                  <a:pt x="1181099" y="108203"/>
                </a:lnTo>
                <a:lnTo>
                  <a:pt x="1231391" y="135635"/>
                </a:lnTo>
                <a:lnTo>
                  <a:pt x="1277111" y="166115"/>
                </a:lnTo>
                <a:lnTo>
                  <a:pt x="1318259" y="199643"/>
                </a:lnTo>
                <a:lnTo>
                  <a:pt x="1354835" y="234695"/>
                </a:lnTo>
                <a:lnTo>
                  <a:pt x="1383791" y="271271"/>
                </a:lnTo>
                <a:lnTo>
                  <a:pt x="1408175" y="310895"/>
                </a:lnTo>
                <a:lnTo>
                  <a:pt x="1424939" y="352043"/>
                </a:lnTo>
                <a:lnTo>
                  <a:pt x="1435607" y="394715"/>
                </a:lnTo>
                <a:lnTo>
                  <a:pt x="1440179" y="437387"/>
                </a:lnTo>
                <a:lnTo>
                  <a:pt x="1440179" y="508711"/>
                </a:lnTo>
                <a:lnTo>
                  <a:pt x="1441703" y="504443"/>
                </a:lnTo>
                <a:lnTo>
                  <a:pt x="1446275" y="481583"/>
                </a:lnTo>
                <a:lnTo>
                  <a:pt x="1449323" y="437387"/>
                </a:lnTo>
                <a:close/>
              </a:path>
              <a:path w="1449704" h="873760">
                <a:moveTo>
                  <a:pt x="1440179" y="508711"/>
                </a:moveTo>
                <a:lnTo>
                  <a:pt x="1440179" y="437387"/>
                </a:lnTo>
                <a:lnTo>
                  <a:pt x="1438655" y="458723"/>
                </a:lnTo>
                <a:lnTo>
                  <a:pt x="1435607" y="481583"/>
                </a:lnTo>
                <a:lnTo>
                  <a:pt x="1424939" y="522731"/>
                </a:lnTo>
                <a:lnTo>
                  <a:pt x="1408175" y="563879"/>
                </a:lnTo>
                <a:lnTo>
                  <a:pt x="1383791" y="603503"/>
                </a:lnTo>
                <a:lnTo>
                  <a:pt x="1354835" y="640079"/>
                </a:lnTo>
                <a:lnTo>
                  <a:pt x="1318259" y="675131"/>
                </a:lnTo>
                <a:lnTo>
                  <a:pt x="1277111" y="708659"/>
                </a:lnTo>
                <a:lnTo>
                  <a:pt x="1231391" y="739139"/>
                </a:lnTo>
                <a:lnTo>
                  <a:pt x="1181099" y="766571"/>
                </a:lnTo>
                <a:lnTo>
                  <a:pt x="1124711" y="790955"/>
                </a:lnTo>
                <a:lnTo>
                  <a:pt x="1066799" y="812291"/>
                </a:lnTo>
                <a:lnTo>
                  <a:pt x="1034795" y="821435"/>
                </a:lnTo>
                <a:lnTo>
                  <a:pt x="1004315" y="830579"/>
                </a:lnTo>
                <a:lnTo>
                  <a:pt x="903731" y="850391"/>
                </a:lnTo>
                <a:lnTo>
                  <a:pt x="833627" y="859535"/>
                </a:lnTo>
                <a:lnTo>
                  <a:pt x="761999" y="864107"/>
                </a:lnTo>
                <a:lnTo>
                  <a:pt x="687323" y="864107"/>
                </a:lnTo>
                <a:lnTo>
                  <a:pt x="615695" y="859535"/>
                </a:lnTo>
                <a:lnTo>
                  <a:pt x="545591" y="850391"/>
                </a:lnTo>
                <a:lnTo>
                  <a:pt x="478535" y="838199"/>
                </a:lnTo>
                <a:lnTo>
                  <a:pt x="414527" y="821435"/>
                </a:lnTo>
                <a:lnTo>
                  <a:pt x="382523" y="812291"/>
                </a:lnTo>
                <a:lnTo>
                  <a:pt x="324611" y="790955"/>
                </a:lnTo>
                <a:lnTo>
                  <a:pt x="268223" y="766571"/>
                </a:lnTo>
                <a:lnTo>
                  <a:pt x="217931" y="739139"/>
                </a:lnTo>
                <a:lnTo>
                  <a:pt x="172211" y="708659"/>
                </a:lnTo>
                <a:lnTo>
                  <a:pt x="131063" y="675131"/>
                </a:lnTo>
                <a:lnTo>
                  <a:pt x="94487" y="640079"/>
                </a:lnTo>
                <a:lnTo>
                  <a:pt x="65531" y="601979"/>
                </a:lnTo>
                <a:lnTo>
                  <a:pt x="51815" y="583691"/>
                </a:lnTo>
                <a:lnTo>
                  <a:pt x="32003" y="542543"/>
                </a:lnTo>
                <a:lnTo>
                  <a:pt x="18287" y="501395"/>
                </a:lnTo>
                <a:lnTo>
                  <a:pt x="10667" y="458723"/>
                </a:lnTo>
                <a:lnTo>
                  <a:pt x="9143" y="437387"/>
                </a:lnTo>
                <a:lnTo>
                  <a:pt x="9143" y="504443"/>
                </a:lnTo>
                <a:lnTo>
                  <a:pt x="22859" y="547115"/>
                </a:lnTo>
                <a:lnTo>
                  <a:pt x="44195" y="588263"/>
                </a:lnTo>
                <a:lnTo>
                  <a:pt x="71627" y="627887"/>
                </a:lnTo>
                <a:lnTo>
                  <a:pt x="105155" y="664463"/>
                </a:lnTo>
                <a:lnTo>
                  <a:pt x="144779" y="699515"/>
                </a:lnTo>
                <a:lnTo>
                  <a:pt x="188975" y="731519"/>
                </a:lnTo>
                <a:lnTo>
                  <a:pt x="237743" y="760475"/>
                </a:lnTo>
                <a:lnTo>
                  <a:pt x="292607" y="787907"/>
                </a:lnTo>
                <a:lnTo>
                  <a:pt x="350519" y="810767"/>
                </a:lnTo>
                <a:lnTo>
                  <a:pt x="379475" y="821435"/>
                </a:lnTo>
                <a:lnTo>
                  <a:pt x="443483" y="839723"/>
                </a:lnTo>
                <a:lnTo>
                  <a:pt x="475487" y="847343"/>
                </a:lnTo>
                <a:lnTo>
                  <a:pt x="510539" y="854963"/>
                </a:lnTo>
                <a:lnTo>
                  <a:pt x="544067" y="859535"/>
                </a:lnTo>
                <a:lnTo>
                  <a:pt x="579119" y="865631"/>
                </a:lnTo>
                <a:lnTo>
                  <a:pt x="614171" y="868679"/>
                </a:lnTo>
                <a:lnTo>
                  <a:pt x="650747" y="871727"/>
                </a:lnTo>
                <a:lnTo>
                  <a:pt x="687323" y="873251"/>
                </a:lnTo>
                <a:lnTo>
                  <a:pt x="761999" y="873251"/>
                </a:lnTo>
                <a:lnTo>
                  <a:pt x="798575" y="871727"/>
                </a:lnTo>
                <a:lnTo>
                  <a:pt x="835151" y="868679"/>
                </a:lnTo>
                <a:lnTo>
                  <a:pt x="870203" y="865631"/>
                </a:lnTo>
                <a:lnTo>
                  <a:pt x="905255" y="859535"/>
                </a:lnTo>
                <a:lnTo>
                  <a:pt x="940307" y="854963"/>
                </a:lnTo>
                <a:lnTo>
                  <a:pt x="1005839" y="839723"/>
                </a:lnTo>
                <a:lnTo>
                  <a:pt x="1069847" y="821435"/>
                </a:lnTo>
                <a:lnTo>
                  <a:pt x="1129283" y="800099"/>
                </a:lnTo>
                <a:lnTo>
                  <a:pt x="1211579" y="760475"/>
                </a:lnTo>
                <a:lnTo>
                  <a:pt x="1260347" y="731519"/>
                </a:lnTo>
                <a:lnTo>
                  <a:pt x="1304543" y="699515"/>
                </a:lnTo>
                <a:lnTo>
                  <a:pt x="1344167" y="664463"/>
                </a:lnTo>
                <a:lnTo>
                  <a:pt x="1377695" y="627887"/>
                </a:lnTo>
                <a:lnTo>
                  <a:pt x="1405127" y="588263"/>
                </a:lnTo>
                <a:lnTo>
                  <a:pt x="1415795" y="566927"/>
                </a:lnTo>
                <a:lnTo>
                  <a:pt x="1426463" y="547115"/>
                </a:lnTo>
                <a:lnTo>
                  <a:pt x="1440179" y="508711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" name="object 207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" name="object 208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" name="object 209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" name="object 210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" name="object 211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" name="object 212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" name="object 213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" name="object 214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" name="object 215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" name="object 216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" name="object 217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" name="object 218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" name="object 219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" name="object 220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" name="object 221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" name="object 222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" name="object 223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" name="object 224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" name="object 225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" name="object 226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" name="object 227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" name="object 228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" name="object 229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" name="object 230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" name="object 231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" name="object 232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" name="object 233"/>
          <p:cNvSpPr/>
          <p:nvPr/>
        </p:nvSpPr>
        <p:spPr>
          <a:xfrm>
            <a:off x="774073" y="3777995"/>
            <a:ext cx="8592308" cy="23012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" name="object 234"/>
          <p:cNvSpPr/>
          <p:nvPr/>
        </p:nvSpPr>
        <p:spPr>
          <a:xfrm>
            <a:off x="2215320" y="3777995"/>
            <a:ext cx="2540" cy="1018540"/>
          </a:xfrm>
          <a:custGeom>
            <a:avLst/>
            <a:gdLst/>
            <a:ahLst/>
            <a:cxnLst/>
            <a:rect l="l" t="t" r="r" b="b"/>
            <a:pathLst>
              <a:path w="2539" h="1018539">
                <a:moveTo>
                  <a:pt x="0" y="0"/>
                </a:moveTo>
                <a:lnTo>
                  <a:pt x="1977" y="1018032"/>
                </a:lnTo>
              </a:path>
            </a:pathLst>
          </a:custGeom>
          <a:ln w="10523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" name="object 235"/>
          <p:cNvSpPr/>
          <p:nvPr/>
        </p:nvSpPr>
        <p:spPr>
          <a:xfrm>
            <a:off x="2785749" y="4236720"/>
            <a:ext cx="592835" cy="5120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" name="object 236"/>
          <p:cNvSpPr/>
          <p:nvPr/>
        </p:nvSpPr>
        <p:spPr>
          <a:xfrm>
            <a:off x="3919606" y="3816095"/>
            <a:ext cx="589787" cy="96316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" name="object 237"/>
          <p:cNvSpPr/>
          <p:nvPr/>
        </p:nvSpPr>
        <p:spPr>
          <a:xfrm>
            <a:off x="5339974" y="3777995"/>
            <a:ext cx="589787" cy="100126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" name="object 238"/>
          <p:cNvSpPr/>
          <p:nvPr/>
        </p:nvSpPr>
        <p:spPr>
          <a:xfrm>
            <a:off x="2217297" y="4757927"/>
            <a:ext cx="5401310" cy="20320"/>
          </a:xfrm>
          <a:custGeom>
            <a:avLst/>
            <a:gdLst/>
            <a:ahLst/>
            <a:cxnLst/>
            <a:rect l="l" t="t" r="r" b="b"/>
            <a:pathLst>
              <a:path w="5401309" h="20320">
                <a:moveTo>
                  <a:pt x="0" y="19811"/>
                </a:moveTo>
                <a:lnTo>
                  <a:pt x="5401055" y="0"/>
                </a:lnTo>
              </a:path>
            </a:pathLst>
          </a:custGeom>
          <a:ln w="7817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" name="object 239"/>
          <p:cNvSpPr/>
          <p:nvPr/>
        </p:nvSpPr>
        <p:spPr>
          <a:xfrm>
            <a:off x="2135002" y="4291583"/>
            <a:ext cx="93345" cy="1905"/>
          </a:xfrm>
          <a:custGeom>
            <a:avLst/>
            <a:gdLst/>
            <a:ahLst/>
            <a:cxnLst/>
            <a:rect l="l" t="t" r="r" b="b"/>
            <a:pathLst>
              <a:path w="93344" h="1904">
                <a:moveTo>
                  <a:pt x="92963" y="0"/>
                </a:moveTo>
                <a:lnTo>
                  <a:pt x="0" y="1523"/>
                </a:lnTo>
              </a:path>
            </a:pathLst>
          </a:custGeom>
          <a:ln w="10523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" name="object 240"/>
          <p:cNvSpPr/>
          <p:nvPr/>
        </p:nvSpPr>
        <p:spPr>
          <a:xfrm>
            <a:off x="2135002" y="4773167"/>
            <a:ext cx="93345" cy="1905"/>
          </a:xfrm>
          <a:custGeom>
            <a:avLst/>
            <a:gdLst/>
            <a:ahLst/>
            <a:cxnLst/>
            <a:rect l="l" t="t" r="r" b="b"/>
            <a:pathLst>
              <a:path w="93344" h="1904">
                <a:moveTo>
                  <a:pt x="92963" y="0"/>
                </a:moveTo>
                <a:lnTo>
                  <a:pt x="0" y="1523"/>
                </a:lnTo>
              </a:path>
            </a:pathLst>
          </a:custGeom>
          <a:ln w="10523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" name="object 241"/>
          <p:cNvSpPr/>
          <p:nvPr/>
        </p:nvSpPr>
        <p:spPr>
          <a:xfrm>
            <a:off x="2135002" y="3811523"/>
            <a:ext cx="93345" cy="1905"/>
          </a:xfrm>
          <a:custGeom>
            <a:avLst/>
            <a:gdLst/>
            <a:ahLst/>
            <a:cxnLst/>
            <a:rect l="l" t="t" r="r" b="b"/>
            <a:pathLst>
              <a:path w="93344" h="1904">
                <a:moveTo>
                  <a:pt x="92963" y="0"/>
                </a:moveTo>
                <a:lnTo>
                  <a:pt x="0" y="1523"/>
                </a:lnTo>
              </a:path>
            </a:pathLst>
          </a:custGeom>
          <a:ln w="10523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" name="object 242"/>
          <p:cNvSpPr txBox="1"/>
          <p:nvPr/>
        </p:nvSpPr>
        <p:spPr>
          <a:xfrm>
            <a:off x="929012" y="3202430"/>
            <a:ext cx="1271905" cy="17481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6350">
              <a:lnSpc>
                <a:spcPct val="100000"/>
              </a:lnSpc>
            </a:pP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2000" spc="-1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2000" spc="5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es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-590">
                <a:solidFill>
                  <a:srgbClr val="FFFFFF"/>
                </a:solidFill>
                <a:latin typeface="Arial"/>
                <a:cs typeface="Arial"/>
              </a:rPr>
              <a:t>*</a:t>
            </a:r>
            <a:r>
              <a:rPr dirty="0" baseline="1388" sz="300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baseline="1388" sz="3000">
              <a:latin typeface="Arial"/>
              <a:cs typeface="Arial"/>
            </a:endParaRPr>
          </a:p>
          <a:p>
            <a:pPr algn="r" marR="6350">
              <a:lnSpc>
                <a:spcPct val="100000"/>
              </a:lnSpc>
              <a:spcBef>
                <a:spcPts val="1330"/>
              </a:spcBef>
            </a:pP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2000">
              <a:latin typeface="Arial"/>
              <a:cs typeface="Arial"/>
            </a:endParaRPr>
          </a:p>
          <a:p>
            <a:pPr algn="r" marR="6350">
              <a:lnSpc>
                <a:spcPct val="100000"/>
              </a:lnSpc>
              <a:spcBef>
                <a:spcPts val="1380"/>
              </a:spcBef>
            </a:pP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000">
              <a:latin typeface="Arial"/>
              <a:cs typeface="Arial"/>
            </a:endParaRPr>
          </a:p>
          <a:p>
            <a:pPr algn="r" marR="28575">
              <a:lnSpc>
                <a:spcPct val="100000"/>
              </a:lnSpc>
              <a:spcBef>
                <a:spcPts val="1365"/>
              </a:spcBef>
            </a:pP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</p:txBody>
      </p:sp>
      <p:sp>
        <p:nvSpPr>
          <p:cNvPr id="243" name="object 243"/>
          <p:cNvSpPr txBox="1"/>
          <p:nvPr/>
        </p:nvSpPr>
        <p:spPr>
          <a:xfrm>
            <a:off x="2518548" y="1891791"/>
            <a:ext cx="1075690" cy="5772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2260"/>
              </a:lnSpc>
            </a:pPr>
            <a:r>
              <a:rPr dirty="0" sz="2000" spc="-1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2000" spc="3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2000" spc="-35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2000" spc="3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2000" spc="-2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 h</a:t>
            </a:r>
            <a:r>
              <a:rPr dirty="0" sz="200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2000" spc="-15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200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15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200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2000">
              <a:latin typeface="Arial"/>
              <a:cs typeface="Arial"/>
            </a:endParaRPr>
          </a:p>
        </p:txBody>
      </p:sp>
      <p:sp>
        <p:nvSpPr>
          <p:cNvPr id="244" name="object 244"/>
          <p:cNvSpPr txBox="1"/>
          <p:nvPr/>
        </p:nvSpPr>
        <p:spPr>
          <a:xfrm>
            <a:off x="3760608" y="1891791"/>
            <a:ext cx="976630" cy="5772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2260"/>
              </a:lnSpc>
            </a:pPr>
            <a:r>
              <a:rPr dirty="0" sz="2000" spc="-1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2000" spc="3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2000" spc="-35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2000" spc="3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2000" spc="-2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-1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2000" spc="3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15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200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2000">
              <a:latin typeface="Arial"/>
              <a:cs typeface="Arial"/>
            </a:endParaRPr>
          </a:p>
        </p:txBody>
      </p:sp>
      <p:sp>
        <p:nvSpPr>
          <p:cNvPr id="245" name="object 245"/>
          <p:cNvSpPr txBox="1"/>
          <p:nvPr/>
        </p:nvSpPr>
        <p:spPr>
          <a:xfrm>
            <a:off x="5071248" y="1891791"/>
            <a:ext cx="1075690" cy="5772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2260"/>
              </a:lnSpc>
            </a:pP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200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2000" spc="-15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2000" spc="15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2000" spc="-2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 h</a:t>
            </a:r>
            <a:r>
              <a:rPr dirty="0" sz="200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2000" spc="-15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200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3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200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2000">
              <a:latin typeface="Arial"/>
              <a:cs typeface="Arial"/>
            </a:endParaRPr>
          </a:p>
        </p:txBody>
      </p:sp>
      <p:sp>
        <p:nvSpPr>
          <p:cNvPr id="246" name="object 246"/>
          <p:cNvSpPr txBox="1"/>
          <p:nvPr/>
        </p:nvSpPr>
        <p:spPr>
          <a:xfrm>
            <a:off x="6407795" y="1891791"/>
            <a:ext cx="976630" cy="5772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2260"/>
              </a:lnSpc>
            </a:pP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200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2000" spc="-15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2000" spc="15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2000" spc="-2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-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2000" spc="2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z="20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3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2000" spc="-1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2000" spc="1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z="2000" spc="-1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2000">
              <a:latin typeface="Arial"/>
              <a:cs typeface="Arial"/>
            </a:endParaRPr>
          </a:p>
        </p:txBody>
      </p:sp>
      <p:sp>
        <p:nvSpPr>
          <p:cNvPr id="247" name="object 247"/>
          <p:cNvSpPr txBox="1"/>
          <p:nvPr/>
        </p:nvSpPr>
        <p:spPr>
          <a:xfrm>
            <a:off x="2021724" y="2233167"/>
            <a:ext cx="179705" cy="793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765">
              <a:lnSpc>
                <a:spcPct val="100000"/>
              </a:lnSpc>
            </a:pP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65"/>
              </a:spcBef>
            </a:pP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2000">
              <a:latin typeface="Arial"/>
              <a:cs typeface="Arial"/>
            </a:endParaRPr>
          </a:p>
        </p:txBody>
      </p:sp>
      <p:sp>
        <p:nvSpPr>
          <p:cNvPr id="248" name="object 248"/>
          <p:cNvSpPr txBox="1"/>
          <p:nvPr/>
        </p:nvSpPr>
        <p:spPr>
          <a:xfrm>
            <a:off x="2036964" y="1751583"/>
            <a:ext cx="167005" cy="315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2000">
              <a:latin typeface="Arial"/>
              <a:cs typeface="Arial"/>
            </a:endParaRPr>
          </a:p>
        </p:txBody>
      </p:sp>
      <p:sp>
        <p:nvSpPr>
          <p:cNvPr id="249" name="object 249"/>
          <p:cNvSpPr txBox="1"/>
          <p:nvPr/>
        </p:nvSpPr>
        <p:spPr>
          <a:xfrm>
            <a:off x="1570621" y="5115304"/>
            <a:ext cx="7276465" cy="8388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560"/>
              </a:lnSpc>
            </a:pPr>
            <a:r>
              <a:rPr dirty="0" sz="1350" spc="-10">
                <a:latin typeface="Arial"/>
                <a:cs typeface="Arial"/>
              </a:rPr>
              <a:t>•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j</a:t>
            </a:r>
            <a:r>
              <a:rPr dirty="0" sz="1350" spc="-4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te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135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1350" spc="-2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:</a:t>
            </a:r>
            <a:r>
              <a:rPr dirty="0" sz="13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z="1350" spc="-25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ou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 spc="-25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350" spc="-40">
                <a:solidFill>
                  <a:srgbClr val="FFFFFF"/>
                </a:solidFill>
                <a:latin typeface="Arial"/>
                <a:cs typeface="Arial"/>
              </a:rPr>
              <a:t>gn</a:t>
            </a:r>
            <a:r>
              <a:rPr dirty="0" sz="1350" spc="15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z="1350" spc="-2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z="1350" spc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4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ge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z="135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50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z="13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z="1350" spc="-4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li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45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z="1350" spc="1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&amp;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br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dirty="0" sz="1350" spc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,</a:t>
            </a:r>
            <a:endParaRPr sz="1350">
              <a:latin typeface="Arial"/>
              <a:cs typeface="Arial"/>
            </a:endParaRPr>
          </a:p>
          <a:p>
            <a:pPr marL="119380" indent="-106680">
              <a:lnSpc>
                <a:spcPts val="1560"/>
              </a:lnSpc>
              <a:buFont typeface="Arial"/>
              <a:buChar char="•"/>
              <a:tabLst>
                <a:tab pos="119380" algn="l"/>
              </a:tabLst>
            </a:pP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3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350" spc="-4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1350" spc="-4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z="135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z="1350" spc="-4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3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 spc="-4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ll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1350" spc="-45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350" spc="-2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135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1350" spc="-25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z="1350" spc="-25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1350" spc="-4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350" spc="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4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350" spc="-25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dirty="0" sz="1350" spc="-2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350" spc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1350" spc="-25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 spc="-45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1350" spc="-5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135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35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z="1350" spc="-4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z="1350" spc="-15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z="1350" spc="-1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1350">
              <a:latin typeface="Arial"/>
              <a:cs typeface="Arial"/>
            </a:endParaRPr>
          </a:p>
          <a:p>
            <a:pPr>
              <a:lnSpc>
                <a:spcPts val="700"/>
              </a:lnSpc>
              <a:spcBef>
                <a:spcPts val="11"/>
              </a:spcBef>
            </a:pPr>
            <a:endParaRPr sz="700"/>
          </a:p>
          <a:p>
            <a:pPr>
              <a:lnSpc>
                <a:spcPts val="1300"/>
              </a:lnSpc>
            </a:pPr>
            <a:endParaRPr sz="1300"/>
          </a:p>
          <a:p>
            <a:pPr algn="r" marR="6350">
              <a:lnSpc>
                <a:spcPct val="100000"/>
              </a:lnSpc>
            </a:pP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150" spc="-1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z="1150" spc="-1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1150" spc="1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z="1150" spc="-15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1150" spc="2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1150" spc="-1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z="11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5">
                <a:solidFill>
                  <a:srgbClr val="FFFFFF"/>
                </a:solidFill>
                <a:latin typeface="Arial"/>
                <a:cs typeface="Arial"/>
              </a:rPr>
              <a:t>J</a:t>
            </a:r>
            <a:r>
              <a:rPr dirty="0" sz="115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 i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150" i="1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1150" spc="15" i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5" i="1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150" spc="5" i="1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15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dirty="0" sz="115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z="1150" spc="2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150" spc="-10">
                <a:solidFill>
                  <a:srgbClr val="FFFFFF"/>
                </a:solidFill>
                <a:latin typeface="Arial"/>
                <a:cs typeface="Arial"/>
              </a:rPr>
              <a:t>ab</a:t>
            </a: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z="1150" spc="1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1150" spc="-1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z="1150" spc="-1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z="1150" spc="1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50" spc="-1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0</a:t>
            </a:r>
            <a:r>
              <a:rPr dirty="0" sz="1150" spc="15">
                <a:solidFill>
                  <a:srgbClr val="FFFFFF"/>
                </a:solidFill>
                <a:latin typeface="Arial"/>
                <a:cs typeface="Arial"/>
              </a:rPr>
              <a:t>0</a:t>
            </a:r>
            <a:r>
              <a:rPr dirty="0" sz="1150" spc="5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1150">
              <a:latin typeface="Arial"/>
              <a:cs typeface="Arial"/>
            </a:endParaRPr>
          </a:p>
        </p:txBody>
      </p:sp>
      <p:sp>
        <p:nvSpPr>
          <p:cNvPr id="250" name="object 250"/>
          <p:cNvSpPr/>
          <p:nvPr/>
        </p:nvSpPr>
        <p:spPr>
          <a:xfrm>
            <a:off x="6844162" y="3875532"/>
            <a:ext cx="589787" cy="87325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" name="object 251"/>
          <p:cNvSpPr/>
          <p:nvPr/>
        </p:nvSpPr>
        <p:spPr>
          <a:xfrm>
            <a:off x="783217" y="3777995"/>
            <a:ext cx="8595360" cy="2313940"/>
          </a:xfrm>
          <a:custGeom>
            <a:avLst/>
            <a:gdLst/>
            <a:ahLst/>
            <a:cxnLst/>
            <a:rect l="l" t="t" r="r" b="b"/>
            <a:pathLst>
              <a:path w="8595360" h="2313940">
                <a:moveTo>
                  <a:pt x="8595356" y="4572"/>
                </a:moveTo>
                <a:lnTo>
                  <a:pt x="8595356" y="0"/>
                </a:lnTo>
                <a:lnTo>
                  <a:pt x="8586212" y="0"/>
                </a:lnTo>
                <a:lnTo>
                  <a:pt x="8586212" y="4572"/>
                </a:lnTo>
                <a:lnTo>
                  <a:pt x="8595356" y="4572"/>
                </a:lnTo>
                <a:close/>
              </a:path>
              <a:path w="8595360" h="2313940">
                <a:moveTo>
                  <a:pt x="8595356" y="22860"/>
                </a:moveTo>
                <a:lnTo>
                  <a:pt x="8595356" y="13716"/>
                </a:lnTo>
                <a:lnTo>
                  <a:pt x="8586212" y="13716"/>
                </a:lnTo>
                <a:lnTo>
                  <a:pt x="8586212" y="22860"/>
                </a:lnTo>
                <a:lnTo>
                  <a:pt x="8595356" y="22860"/>
                </a:lnTo>
                <a:close/>
              </a:path>
              <a:path w="8595360" h="2313940">
                <a:moveTo>
                  <a:pt x="8595356" y="42672"/>
                </a:moveTo>
                <a:lnTo>
                  <a:pt x="8595356" y="32004"/>
                </a:lnTo>
                <a:lnTo>
                  <a:pt x="8586212" y="32004"/>
                </a:lnTo>
                <a:lnTo>
                  <a:pt x="8586212" y="42672"/>
                </a:lnTo>
                <a:lnTo>
                  <a:pt x="8595356" y="42672"/>
                </a:lnTo>
                <a:close/>
              </a:path>
              <a:path w="8595360" h="2313940">
                <a:moveTo>
                  <a:pt x="8595356" y="60960"/>
                </a:moveTo>
                <a:lnTo>
                  <a:pt x="8595356" y="51816"/>
                </a:lnTo>
                <a:lnTo>
                  <a:pt x="8586212" y="51816"/>
                </a:lnTo>
                <a:lnTo>
                  <a:pt x="8586212" y="60960"/>
                </a:lnTo>
                <a:lnTo>
                  <a:pt x="8595356" y="60960"/>
                </a:lnTo>
                <a:close/>
              </a:path>
              <a:path w="8595360" h="2313940">
                <a:moveTo>
                  <a:pt x="8595356" y="80772"/>
                </a:moveTo>
                <a:lnTo>
                  <a:pt x="8595356" y="70104"/>
                </a:lnTo>
                <a:lnTo>
                  <a:pt x="8586212" y="70104"/>
                </a:lnTo>
                <a:lnTo>
                  <a:pt x="8586212" y="80772"/>
                </a:lnTo>
                <a:lnTo>
                  <a:pt x="8595356" y="80772"/>
                </a:lnTo>
                <a:close/>
              </a:path>
              <a:path w="8595360" h="2313940">
                <a:moveTo>
                  <a:pt x="8595356" y="99060"/>
                </a:moveTo>
                <a:lnTo>
                  <a:pt x="8595356" y="89916"/>
                </a:lnTo>
                <a:lnTo>
                  <a:pt x="8586212" y="89916"/>
                </a:lnTo>
                <a:lnTo>
                  <a:pt x="8586212" y="99060"/>
                </a:lnTo>
                <a:lnTo>
                  <a:pt x="8595356" y="99060"/>
                </a:lnTo>
                <a:close/>
              </a:path>
              <a:path w="8595360" h="2313940">
                <a:moveTo>
                  <a:pt x="8595356" y="118872"/>
                </a:moveTo>
                <a:lnTo>
                  <a:pt x="8595356" y="108204"/>
                </a:lnTo>
                <a:lnTo>
                  <a:pt x="8586212" y="108204"/>
                </a:lnTo>
                <a:lnTo>
                  <a:pt x="8586212" y="118872"/>
                </a:lnTo>
                <a:lnTo>
                  <a:pt x="8595356" y="118872"/>
                </a:lnTo>
                <a:close/>
              </a:path>
              <a:path w="8595360" h="2313940">
                <a:moveTo>
                  <a:pt x="8595356" y="137160"/>
                </a:moveTo>
                <a:lnTo>
                  <a:pt x="8595356" y="128016"/>
                </a:lnTo>
                <a:lnTo>
                  <a:pt x="8586212" y="128016"/>
                </a:lnTo>
                <a:lnTo>
                  <a:pt x="8586212" y="137160"/>
                </a:lnTo>
                <a:lnTo>
                  <a:pt x="8595356" y="137160"/>
                </a:lnTo>
                <a:close/>
              </a:path>
              <a:path w="8595360" h="2313940">
                <a:moveTo>
                  <a:pt x="8595356" y="156972"/>
                </a:moveTo>
                <a:lnTo>
                  <a:pt x="8595356" y="146304"/>
                </a:lnTo>
                <a:lnTo>
                  <a:pt x="8586212" y="146304"/>
                </a:lnTo>
                <a:lnTo>
                  <a:pt x="8586212" y="156972"/>
                </a:lnTo>
                <a:lnTo>
                  <a:pt x="8595356" y="156972"/>
                </a:lnTo>
                <a:close/>
              </a:path>
              <a:path w="8595360" h="2313940">
                <a:moveTo>
                  <a:pt x="8595356" y="175260"/>
                </a:moveTo>
                <a:lnTo>
                  <a:pt x="8595356" y="166116"/>
                </a:lnTo>
                <a:lnTo>
                  <a:pt x="8586212" y="166116"/>
                </a:lnTo>
                <a:lnTo>
                  <a:pt x="8586212" y="175260"/>
                </a:lnTo>
                <a:lnTo>
                  <a:pt x="8595356" y="175260"/>
                </a:lnTo>
                <a:close/>
              </a:path>
              <a:path w="8595360" h="2313940">
                <a:moveTo>
                  <a:pt x="8595356" y="195072"/>
                </a:moveTo>
                <a:lnTo>
                  <a:pt x="8595356" y="184404"/>
                </a:lnTo>
                <a:lnTo>
                  <a:pt x="8586212" y="184404"/>
                </a:lnTo>
                <a:lnTo>
                  <a:pt x="8586212" y="195072"/>
                </a:lnTo>
                <a:lnTo>
                  <a:pt x="8595356" y="195072"/>
                </a:lnTo>
                <a:close/>
              </a:path>
              <a:path w="8595360" h="2313940">
                <a:moveTo>
                  <a:pt x="8595356" y="213360"/>
                </a:moveTo>
                <a:lnTo>
                  <a:pt x="8595356" y="204216"/>
                </a:lnTo>
                <a:lnTo>
                  <a:pt x="8586212" y="204216"/>
                </a:lnTo>
                <a:lnTo>
                  <a:pt x="8586212" y="213360"/>
                </a:lnTo>
                <a:lnTo>
                  <a:pt x="8595356" y="213360"/>
                </a:lnTo>
                <a:close/>
              </a:path>
              <a:path w="8595360" h="2313940">
                <a:moveTo>
                  <a:pt x="8595356" y="233172"/>
                </a:moveTo>
                <a:lnTo>
                  <a:pt x="8595356" y="222504"/>
                </a:lnTo>
                <a:lnTo>
                  <a:pt x="8586212" y="222504"/>
                </a:lnTo>
                <a:lnTo>
                  <a:pt x="8586212" y="233172"/>
                </a:lnTo>
                <a:lnTo>
                  <a:pt x="8595356" y="233172"/>
                </a:lnTo>
                <a:close/>
              </a:path>
              <a:path w="8595360" h="2313940">
                <a:moveTo>
                  <a:pt x="8595356" y="251460"/>
                </a:moveTo>
                <a:lnTo>
                  <a:pt x="8595356" y="242316"/>
                </a:lnTo>
                <a:lnTo>
                  <a:pt x="8586212" y="242316"/>
                </a:lnTo>
                <a:lnTo>
                  <a:pt x="8586212" y="251460"/>
                </a:lnTo>
                <a:lnTo>
                  <a:pt x="8595356" y="251460"/>
                </a:lnTo>
                <a:close/>
              </a:path>
              <a:path w="8595360" h="2313940">
                <a:moveTo>
                  <a:pt x="8595356" y="271272"/>
                </a:moveTo>
                <a:lnTo>
                  <a:pt x="8595356" y="260604"/>
                </a:lnTo>
                <a:lnTo>
                  <a:pt x="8586212" y="260604"/>
                </a:lnTo>
                <a:lnTo>
                  <a:pt x="8586212" y="271272"/>
                </a:lnTo>
                <a:lnTo>
                  <a:pt x="8595356" y="271272"/>
                </a:lnTo>
                <a:close/>
              </a:path>
              <a:path w="8595360" h="2313940">
                <a:moveTo>
                  <a:pt x="8595356" y="289560"/>
                </a:moveTo>
                <a:lnTo>
                  <a:pt x="8595356" y="280416"/>
                </a:lnTo>
                <a:lnTo>
                  <a:pt x="8586212" y="280416"/>
                </a:lnTo>
                <a:lnTo>
                  <a:pt x="8586212" y="289560"/>
                </a:lnTo>
                <a:lnTo>
                  <a:pt x="8595356" y="289560"/>
                </a:lnTo>
                <a:close/>
              </a:path>
              <a:path w="8595360" h="2313940">
                <a:moveTo>
                  <a:pt x="8595356" y="309372"/>
                </a:moveTo>
                <a:lnTo>
                  <a:pt x="8595356" y="298704"/>
                </a:lnTo>
                <a:lnTo>
                  <a:pt x="8586212" y="298704"/>
                </a:lnTo>
                <a:lnTo>
                  <a:pt x="8586212" y="309372"/>
                </a:lnTo>
                <a:lnTo>
                  <a:pt x="8595356" y="309372"/>
                </a:lnTo>
                <a:close/>
              </a:path>
              <a:path w="8595360" h="2313940">
                <a:moveTo>
                  <a:pt x="8595356" y="327660"/>
                </a:moveTo>
                <a:lnTo>
                  <a:pt x="8595356" y="318516"/>
                </a:lnTo>
                <a:lnTo>
                  <a:pt x="8586212" y="318516"/>
                </a:lnTo>
                <a:lnTo>
                  <a:pt x="8586212" y="327660"/>
                </a:lnTo>
                <a:lnTo>
                  <a:pt x="8595356" y="327660"/>
                </a:lnTo>
                <a:close/>
              </a:path>
              <a:path w="8595360" h="2313940">
                <a:moveTo>
                  <a:pt x="8595356" y="347472"/>
                </a:moveTo>
                <a:lnTo>
                  <a:pt x="8595356" y="336804"/>
                </a:lnTo>
                <a:lnTo>
                  <a:pt x="8586212" y="336804"/>
                </a:lnTo>
                <a:lnTo>
                  <a:pt x="8586212" y="347472"/>
                </a:lnTo>
                <a:lnTo>
                  <a:pt x="8595356" y="347472"/>
                </a:lnTo>
                <a:close/>
              </a:path>
              <a:path w="8595360" h="2313940">
                <a:moveTo>
                  <a:pt x="8595356" y="365760"/>
                </a:moveTo>
                <a:lnTo>
                  <a:pt x="8595356" y="356616"/>
                </a:lnTo>
                <a:lnTo>
                  <a:pt x="8586212" y="356616"/>
                </a:lnTo>
                <a:lnTo>
                  <a:pt x="8586212" y="365760"/>
                </a:lnTo>
                <a:lnTo>
                  <a:pt x="8595356" y="365760"/>
                </a:lnTo>
                <a:close/>
              </a:path>
              <a:path w="8595360" h="2313940">
                <a:moveTo>
                  <a:pt x="8595356" y="385572"/>
                </a:moveTo>
                <a:lnTo>
                  <a:pt x="8595356" y="374904"/>
                </a:lnTo>
                <a:lnTo>
                  <a:pt x="8586212" y="374904"/>
                </a:lnTo>
                <a:lnTo>
                  <a:pt x="8586212" y="385572"/>
                </a:lnTo>
                <a:lnTo>
                  <a:pt x="8595356" y="385572"/>
                </a:lnTo>
                <a:close/>
              </a:path>
              <a:path w="8595360" h="2313940">
                <a:moveTo>
                  <a:pt x="8595356" y="403860"/>
                </a:moveTo>
                <a:lnTo>
                  <a:pt x="8595356" y="394716"/>
                </a:lnTo>
                <a:lnTo>
                  <a:pt x="8586212" y="394716"/>
                </a:lnTo>
                <a:lnTo>
                  <a:pt x="8586212" y="403860"/>
                </a:lnTo>
                <a:lnTo>
                  <a:pt x="8595356" y="403860"/>
                </a:lnTo>
                <a:close/>
              </a:path>
              <a:path w="8595360" h="2313940">
                <a:moveTo>
                  <a:pt x="8595356" y="423672"/>
                </a:moveTo>
                <a:lnTo>
                  <a:pt x="8595356" y="413004"/>
                </a:lnTo>
                <a:lnTo>
                  <a:pt x="8586212" y="413004"/>
                </a:lnTo>
                <a:lnTo>
                  <a:pt x="8586212" y="423672"/>
                </a:lnTo>
                <a:lnTo>
                  <a:pt x="8595356" y="423672"/>
                </a:lnTo>
                <a:close/>
              </a:path>
              <a:path w="8595360" h="2313940">
                <a:moveTo>
                  <a:pt x="8595356" y="441960"/>
                </a:moveTo>
                <a:lnTo>
                  <a:pt x="8595356" y="432816"/>
                </a:lnTo>
                <a:lnTo>
                  <a:pt x="8586212" y="432816"/>
                </a:lnTo>
                <a:lnTo>
                  <a:pt x="8586212" y="441960"/>
                </a:lnTo>
                <a:lnTo>
                  <a:pt x="8595356" y="441960"/>
                </a:lnTo>
                <a:close/>
              </a:path>
              <a:path w="8595360" h="2313940">
                <a:moveTo>
                  <a:pt x="8595356" y="461772"/>
                </a:moveTo>
                <a:lnTo>
                  <a:pt x="8595356" y="451104"/>
                </a:lnTo>
                <a:lnTo>
                  <a:pt x="8586212" y="451104"/>
                </a:lnTo>
                <a:lnTo>
                  <a:pt x="8586212" y="461772"/>
                </a:lnTo>
                <a:lnTo>
                  <a:pt x="8595356" y="461772"/>
                </a:lnTo>
                <a:close/>
              </a:path>
              <a:path w="8595360" h="2313940">
                <a:moveTo>
                  <a:pt x="8595356" y="480060"/>
                </a:moveTo>
                <a:lnTo>
                  <a:pt x="8595356" y="470916"/>
                </a:lnTo>
                <a:lnTo>
                  <a:pt x="8586212" y="470916"/>
                </a:lnTo>
                <a:lnTo>
                  <a:pt x="8586212" y="480060"/>
                </a:lnTo>
                <a:lnTo>
                  <a:pt x="8595356" y="480060"/>
                </a:lnTo>
                <a:close/>
              </a:path>
              <a:path w="8595360" h="2313940">
                <a:moveTo>
                  <a:pt x="8595356" y="499872"/>
                </a:moveTo>
                <a:lnTo>
                  <a:pt x="8595356" y="489204"/>
                </a:lnTo>
                <a:lnTo>
                  <a:pt x="8586212" y="489204"/>
                </a:lnTo>
                <a:lnTo>
                  <a:pt x="8586212" y="499872"/>
                </a:lnTo>
                <a:lnTo>
                  <a:pt x="8595356" y="499872"/>
                </a:lnTo>
                <a:close/>
              </a:path>
              <a:path w="8595360" h="2313940">
                <a:moveTo>
                  <a:pt x="8595356" y="518160"/>
                </a:moveTo>
                <a:lnTo>
                  <a:pt x="8595356" y="509016"/>
                </a:lnTo>
                <a:lnTo>
                  <a:pt x="8586212" y="509016"/>
                </a:lnTo>
                <a:lnTo>
                  <a:pt x="8586212" y="518160"/>
                </a:lnTo>
                <a:lnTo>
                  <a:pt x="8595356" y="518160"/>
                </a:lnTo>
                <a:close/>
              </a:path>
              <a:path w="8595360" h="2313940">
                <a:moveTo>
                  <a:pt x="8595356" y="537972"/>
                </a:moveTo>
                <a:lnTo>
                  <a:pt x="8595356" y="527304"/>
                </a:lnTo>
                <a:lnTo>
                  <a:pt x="8586212" y="527304"/>
                </a:lnTo>
                <a:lnTo>
                  <a:pt x="8586212" y="537972"/>
                </a:lnTo>
                <a:lnTo>
                  <a:pt x="8595356" y="537972"/>
                </a:lnTo>
                <a:close/>
              </a:path>
              <a:path w="8595360" h="2313940">
                <a:moveTo>
                  <a:pt x="8595356" y="556260"/>
                </a:moveTo>
                <a:lnTo>
                  <a:pt x="8595356" y="547116"/>
                </a:lnTo>
                <a:lnTo>
                  <a:pt x="8586212" y="547116"/>
                </a:lnTo>
                <a:lnTo>
                  <a:pt x="8586212" y="556260"/>
                </a:lnTo>
                <a:lnTo>
                  <a:pt x="8595356" y="556260"/>
                </a:lnTo>
                <a:close/>
              </a:path>
              <a:path w="8595360" h="2313940">
                <a:moveTo>
                  <a:pt x="8595356" y="576072"/>
                </a:moveTo>
                <a:lnTo>
                  <a:pt x="8595356" y="565404"/>
                </a:lnTo>
                <a:lnTo>
                  <a:pt x="8586212" y="565404"/>
                </a:lnTo>
                <a:lnTo>
                  <a:pt x="8586212" y="576072"/>
                </a:lnTo>
                <a:lnTo>
                  <a:pt x="8595356" y="576072"/>
                </a:lnTo>
                <a:close/>
              </a:path>
              <a:path w="8595360" h="2313940">
                <a:moveTo>
                  <a:pt x="8595356" y="594360"/>
                </a:moveTo>
                <a:lnTo>
                  <a:pt x="8595356" y="585216"/>
                </a:lnTo>
                <a:lnTo>
                  <a:pt x="8586212" y="585216"/>
                </a:lnTo>
                <a:lnTo>
                  <a:pt x="8586212" y="594360"/>
                </a:lnTo>
                <a:lnTo>
                  <a:pt x="8595356" y="594360"/>
                </a:lnTo>
                <a:close/>
              </a:path>
              <a:path w="8595360" h="2313940">
                <a:moveTo>
                  <a:pt x="8595356" y="614172"/>
                </a:moveTo>
                <a:lnTo>
                  <a:pt x="8595356" y="603504"/>
                </a:lnTo>
                <a:lnTo>
                  <a:pt x="8586212" y="603504"/>
                </a:lnTo>
                <a:lnTo>
                  <a:pt x="8586212" y="614172"/>
                </a:lnTo>
                <a:lnTo>
                  <a:pt x="8595356" y="614172"/>
                </a:lnTo>
                <a:close/>
              </a:path>
              <a:path w="8595360" h="2313940">
                <a:moveTo>
                  <a:pt x="8595356" y="632460"/>
                </a:moveTo>
                <a:lnTo>
                  <a:pt x="8595356" y="623316"/>
                </a:lnTo>
                <a:lnTo>
                  <a:pt x="8586212" y="623316"/>
                </a:lnTo>
                <a:lnTo>
                  <a:pt x="8586212" y="632460"/>
                </a:lnTo>
                <a:lnTo>
                  <a:pt x="8595356" y="632460"/>
                </a:lnTo>
                <a:close/>
              </a:path>
              <a:path w="8595360" h="2313940">
                <a:moveTo>
                  <a:pt x="8595356" y="652272"/>
                </a:moveTo>
                <a:lnTo>
                  <a:pt x="8595356" y="641604"/>
                </a:lnTo>
                <a:lnTo>
                  <a:pt x="8586212" y="641604"/>
                </a:lnTo>
                <a:lnTo>
                  <a:pt x="8586212" y="652272"/>
                </a:lnTo>
                <a:lnTo>
                  <a:pt x="8595356" y="652272"/>
                </a:lnTo>
                <a:close/>
              </a:path>
              <a:path w="8595360" h="2313940">
                <a:moveTo>
                  <a:pt x="8595356" y="670560"/>
                </a:moveTo>
                <a:lnTo>
                  <a:pt x="8595356" y="661416"/>
                </a:lnTo>
                <a:lnTo>
                  <a:pt x="8586212" y="661416"/>
                </a:lnTo>
                <a:lnTo>
                  <a:pt x="8586212" y="670560"/>
                </a:lnTo>
                <a:lnTo>
                  <a:pt x="8595356" y="670560"/>
                </a:lnTo>
                <a:close/>
              </a:path>
              <a:path w="8595360" h="2313940">
                <a:moveTo>
                  <a:pt x="8595356" y="690372"/>
                </a:moveTo>
                <a:lnTo>
                  <a:pt x="8595356" y="679704"/>
                </a:lnTo>
                <a:lnTo>
                  <a:pt x="8586212" y="679704"/>
                </a:lnTo>
                <a:lnTo>
                  <a:pt x="8586212" y="690372"/>
                </a:lnTo>
                <a:lnTo>
                  <a:pt x="8595356" y="690372"/>
                </a:lnTo>
                <a:close/>
              </a:path>
              <a:path w="8595360" h="2313940">
                <a:moveTo>
                  <a:pt x="8595356" y="708660"/>
                </a:moveTo>
                <a:lnTo>
                  <a:pt x="8595356" y="699516"/>
                </a:lnTo>
                <a:lnTo>
                  <a:pt x="8586212" y="699516"/>
                </a:lnTo>
                <a:lnTo>
                  <a:pt x="8586212" y="708660"/>
                </a:lnTo>
                <a:lnTo>
                  <a:pt x="8595356" y="708660"/>
                </a:lnTo>
                <a:close/>
              </a:path>
              <a:path w="8595360" h="2313940">
                <a:moveTo>
                  <a:pt x="8595356" y="728472"/>
                </a:moveTo>
                <a:lnTo>
                  <a:pt x="8595356" y="717804"/>
                </a:lnTo>
                <a:lnTo>
                  <a:pt x="8586212" y="717804"/>
                </a:lnTo>
                <a:lnTo>
                  <a:pt x="8586212" y="728472"/>
                </a:lnTo>
                <a:lnTo>
                  <a:pt x="8595356" y="728472"/>
                </a:lnTo>
                <a:close/>
              </a:path>
              <a:path w="8595360" h="2313940">
                <a:moveTo>
                  <a:pt x="8595356" y="746760"/>
                </a:moveTo>
                <a:lnTo>
                  <a:pt x="8595356" y="737616"/>
                </a:lnTo>
                <a:lnTo>
                  <a:pt x="8586212" y="737616"/>
                </a:lnTo>
                <a:lnTo>
                  <a:pt x="8586212" y="746760"/>
                </a:lnTo>
                <a:lnTo>
                  <a:pt x="8595356" y="746760"/>
                </a:lnTo>
                <a:close/>
              </a:path>
              <a:path w="8595360" h="2313940">
                <a:moveTo>
                  <a:pt x="8595356" y="766572"/>
                </a:moveTo>
                <a:lnTo>
                  <a:pt x="8595356" y="755904"/>
                </a:lnTo>
                <a:lnTo>
                  <a:pt x="8586212" y="755904"/>
                </a:lnTo>
                <a:lnTo>
                  <a:pt x="8586212" y="766572"/>
                </a:lnTo>
                <a:lnTo>
                  <a:pt x="8595356" y="766572"/>
                </a:lnTo>
                <a:close/>
              </a:path>
              <a:path w="8595360" h="2313940">
                <a:moveTo>
                  <a:pt x="8595356" y="784860"/>
                </a:moveTo>
                <a:lnTo>
                  <a:pt x="8595356" y="775716"/>
                </a:lnTo>
                <a:lnTo>
                  <a:pt x="8586212" y="775716"/>
                </a:lnTo>
                <a:lnTo>
                  <a:pt x="8586212" y="784860"/>
                </a:lnTo>
                <a:lnTo>
                  <a:pt x="8595356" y="784860"/>
                </a:lnTo>
                <a:close/>
              </a:path>
              <a:path w="8595360" h="2313940">
                <a:moveTo>
                  <a:pt x="8595356" y="804672"/>
                </a:moveTo>
                <a:lnTo>
                  <a:pt x="8595356" y="794004"/>
                </a:lnTo>
                <a:lnTo>
                  <a:pt x="8586212" y="794004"/>
                </a:lnTo>
                <a:lnTo>
                  <a:pt x="8586212" y="804672"/>
                </a:lnTo>
                <a:lnTo>
                  <a:pt x="8595356" y="804672"/>
                </a:lnTo>
                <a:close/>
              </a:path>
              <a:path w="8595360" h="2313940">
                <a:moveTo>
                  <a:pt x="8595356" y="822960"/>
                </a:moveTo>
                <a:lnTo>
                  <a:pt x="8595356" y="813816"/>
                </a:lnTo>
                <a:lnTo>
                  <a:pt x="8586212" y="813816"/>
                </a:lnTo>
                <a:lnTo>
                  <a:pt x="8586212" y="822960"/>
                </a:lnTo>
                <a:lnTo>
                  <a:pt x="8595356" y="822960"/>
                </a:lnTo>
                <a:close/>
              </a:path>
              <a:path w="8595360" h="2313940">
                <a:moveTo>
                  <a:pt x="8595356" y="842772"/>
                </a:moveTo>
                <a:lnTo>
                  <a:pt x="8595356" y="832104"/>
                </a:lnTo>
                <a:lnTo>
                  <a:pt x="8586212" y="832104"/>
                </a:lnTo>
                <a:lnTo>
                  <a:pt x="8586212" y="842772"/>
                </a:lnTo>
                <a:lnTo>
                  <a:pt x="8595356" y="842772"/>
                </a:lnTo>
                <a:close/>
              </a:path>
              <a:path w="8595360" h="2313940">
                <a:moveTo>
                  <a:pt x="8595356" y="861060"/>
                </a:moveTo>
                <a:lnTo>
                  <a:pt x="8595356" y="851916"/>
                </a:lnTo>
                <a:lnTo>
                  <a:pt x="8586212" y="851916"/>
                </a:lnTo>
                <a:lnTo>
                  <a:pt x="8586212" y="861060"/>
                </a:lnTo>
                <a:lnTo>
                  <a:pt x="8595356" y="861060"/>
                </a:lnTo>
                <a:close/>
              </a:path>
              <a:path w="8595360" h="2313940">
                <a:moveTo>
                  <a:pt x="8595356" y="880872"/>
                </a:moveTo>
                <a:lnTo>
                  <a:pt x="8595356" y="870204"/>
                </a:lnTo>
                <a:lnTo>
                  <a:pt x="8586212" y="870204"/>
                </a:lnTo>
                <a:lnTo>
                  <a:pt x="8586212" y="880872"/>
                </a:lnTo>
                <a:lnTo>
                  <a:pt x="8595356" y="880872"/>
                </a:lnTo>
                <a:close/>
              </a:path>
              <a:path w="8595360" h="2313940">
                <a:moveTo>
                  <a:pt x="8595356" y="899160"/>
                </a:moveTo>
                <a:lnTo>
                  <a:pt x="8595356" y="890016"/>
                </a:lnTo>
                <a:lnTo>
                  <a:pt x="8586212" y="890016"/>
                </a:lnTo>
                <a:lnTo>
                  <a:pt x="8586212" y="899160"/>
                </a:lnTo>
                <a:lnTo>
                  <a:pt x="8595356" y="899160"/>
                </a:lnTo>
                <a:close/>
              </a:path>
              <a:path w="8595360" h="2313940">
                <a:moveTo>
                  <a:pt x="8595356" y="918972"/>
                </a:moveTo>
                <a:lnTo>
                  <a:pt x="8595356" y="908304"/>
                </a:lnTo>
                <a:lnTo>
                  <a:pt x="8586212" y="908304"/>
                </a:lnTo>
                <a:lnTo>
                  <a:pt x="8586212" y="918972"/>
                </a:lnTo>
                <a:lnTo>
                  <a:pt x="8595356" y="918972"/>
                </a:lnTo>
                <a:close/>
              </a:path>
              <a:path w="8595360" h="2313940">
                <a:moveTo>
                  <a:pt x="8595356" y="937260"/>
                </a:moveTo>
                <a:lnTo>
                  <a:pt x="8595356" y="928116"/>
                </a:lnTo>
                <a:lnTo>
                  <a:pt x="8586212" y="928116"/>
                </a:lnTo>
                <a:lnTo>
                  <a:pt x="8586212" y="937260"/>
                </a:lnTo>
                <a:lnTo>
                  <a:pt x="8595356" y="937260"/>
                </a:lnTo>
                <a:close/>
              </a:path>
              <a:path w="8595360" h="2313940">
                <a:moveTo>
                  <a:pt x="8595356" y="957072"/>
                </a:moveTo>
                <a:lnTo>
                  <a:pt x="8595356" y="946404"/>
                </a:lnTo>
                <a:lnTo>
                  <a:pt x="8586212" y="946404"/>
                </a:lnTo>
                <a:lnTo>
                  <a:pt x="8586212" y="957072"/>
                </a:lnTo>
                <a:lnTo>
                  <a:pt x="8595356" y="957072"/>
                </a:lnTo>
                <a:close/>
              </a:path>
              <a:path w="8595360" h="2313940">
                <a:moveTo>
                  <a:pt x="8595356" y="975360"/>
                </a:moveTo>
                <a:lnTo>
                  <a:pt x="8595356" y="966216"/>
                </a:lnTo>
                <a:lnTo>
                  <a:pt x="8586212" y="966216"/>
                </a:lnTo>
                <a:lnTo>
                  <a:pt x="8586212" y="975360"/>
                </a:lnTo>
                <a:lnTo>
                  <a:pt x="8595356" y="975360"/>
                </a:lnTo>
                <a:close/>
              </a:path>
              <a:path w="8595360" h="2313940">
                <a:moveTo>
                  <a:pt x="8595356" y="995172"/>
                </a:moveTo>
                <a:lnTo>
                  <a:pt x="8595356" y="984504"/>
                </a:lnTo>
                <a:lnTo>
                  <a:pt x="8586212" y="984504"/>
                </a:lnTo>
                <a:lnTo>
                  <a:pt x="8586212" y="995172"/>
                </a:lnTo>
                <a:lnTo>
                  <a:pt x="8595356" y="995172"/>
                </a:lnTo>
                <a:close/>
              </a:path>
              <a:path w="8595360" h="2313940">
                <a:moveTo>
                  <a:pt x="8595356" y="1013460"/>
                </a:moveTo>
                <a:lnTo>
                  <a:pt x="8595356" y="1004316"/>
                </a:lnTo>
                <a:lnTo>
                  <a:pt x="8586212" y="1004316"/>
                </a:lnTo>
                <a:lnTo>
                  <a:pt x="8586212" y="1013460"/>
                </a:lnTo>
                <a:lnTo>
                  <a:pt x="8595356" y="1013460"/>
                </a:lnTo>
                <a:close/>
              </a:path>
              <a:path w="8595360" h="2313940">
                <a:moveTo>
                  <a:pt x="8595356" y="1033272"/>
                </a:moveTo>
                <a:lnTo>
                  <a:pt x="8595356" y="1022604"/>
                </a:lnTo>
                <a:lnTo>
                  <a:pt x="8586212" y="1022604"/>
                </a:lnTo>
                <a:lnTo>
                  <a:pt x="8586212" y="1033272"/>
                </a:lnTo>
                <a:lnTo>
                  <a:pt x="8595356" y="1033272"/>
                </a:lnTo>
                <a:close/>
              </a:path>
              <a:path w="8595360" h="2313940">
                <a:moveTo>
                  <a:pt x="8595356" y="1051560"/>
                </a:moveTo>
                <a:lnTo>
                  <a:pt x="8595356" y="1042416"/>
                </a:lnTo>
                <a:lnTo>
                  <a:pt x="8586212" y="1042416"/>
                </a:lnTo>
                <a:lnTo>
                  <a:pt x="8586212" y="1051560"/>
                </a:lnTo>
                <a:lnTo>
                  <a:pt x="8595356" y="1051560"/>
                </a:lnTo>
                <a:close/>
              </a:path>
              <a:path w="8595360" h="2313940">
                <a:moveTo>
                  <a:pt x="8595356" y="1071372"/>
                </a:moveTo>
                <a:lnTo>
                  <a:pt x="8595356" y="1060704"/>
                </a:lnTo>
                <a:lnTo>
                  <a:pt x="8586212" y="1060704"/>
                </a:lnTo>
                <a:lnTo>
                  <a:pt x="8586212" y="1071372"/>
                </a:lnTo>
                <a:lnTo>
                  <a:pt x="8595356" y="1071372"/>
                </a:lnTo>
                <a:close/>
              </a:path>
              <a:path w="8595360" h="2313940">
                <a:moveTo>
                  <a:pt x="8595356" y="1089660"/>
                </a:moveTo>
                <a:lnTo>
                  <a:pt x="8595356" y="1080516"/>
                </a:lnTo>
                <a:lnTo>
                  <a:pt x="8586212" y="1080516"/>
                </a:lnTo>
                <a:lnTo>
                  <a:pt x="8586212" y="1089660"/>
                </a:lnTo>
                <a:lnTo>
                  <a:pt x="8595356" y="1089660"/>
                </a:lnTo>
                <a:close/>
              </a:path>
              <a:path w="8595360" h="2313940">
                <a:moveTo>
                  <a:pt x="8595356" y="1109472"/>
                </a:moveTo>
                <a:lnTo>
                  <a:pt x="8595356" y="1098804"/>
                </a:lnTo>
                <a:lnTo>
                  <a:pt x="8586212" y="1098804"/>
                </a:lnTo>
                <a:lnTo>
                  <a:pt x="8586212" y="1109472"/>
                </a:lnTo>
                <a:lnTo>
                  <a:pt x="8595356" y="1109472"/>
                </a:lnTo>
                <a:close/>
              </a:path>
              <a:path w="8595360" h="2313940">
                <a:moveTo>
                  <a:pt x="8595356" y="1127760"/>
                </a:moveTo>
                <a:lnTo>
                  <a:pt x="8595356" y="1118616"/>
                </a:lnTo>
                <a:lnTo>
                  <a:pt x="8586212" y="1118616"/>
                </a:lnTo>
                <a:lnTo>
                  <a:pt x="8586212" y="1127760"/>
                </a:lnTo>
                <a:lnTo>
                  <a:pt x="8595356" y="1127760"/>
                </a:lnTo>
                <a:close/>
              </a:path>
              <a:path w="8595360" h="2313940">
                <a:moveTo>
                  <a:pt x="8595356" y="1147572"/>
                </a:moveTo>
                <a:lnTo>
                  <a:pt x="8595356" y="1136904"/>
                </a:lnTo>
                <a:lnTo>
                  <a:pt x="8586212" y="1136904"/>
                </a:lnTo>
                <a:lnTo>
                  <a:pt x="8586212" y="1147572"/>
                </a:lnTo>
                <a:lnTo>
                  <a:pt x="8595356" y="1147572"/>
                </a:lnTo>
                <a:close/>
              </a:path>
              <a:path w="8595360" h="2313940">
                <a:moveTo>
                  <a:pt x="8595356" y="1165860"/>
                </a:moveTo>
                <a:lnTo>
                  <a:pt x="8595356" y="1156716"/>
                </a:lnTo>
                <a:lnTo>
                  <a:pt x="8586212" y="1156716"/>
                </a:lnTo>
                <a:lnTo>
                  <a:pt x="8586212" y="1165860"/>
                </a:lnTo>
                <a:lnTo>
                  <a:pt x="8595356" y="1165860"/>
                </a:lnTo>
                <a:close/>
              </a:path>
              <a:path w="8595360" h="2313940">
                <a:moveTo>
                  <a:pt x="8595356" y="1185672"/>
                </a:moveTo>
                <a:lnTo>
                  <a:pt x="8595356" y="1175004"/>
                </a:lnTo>
                <a:lnTo>
                  <a:pt x="8586212" y="1175004"/>
                </a:lnTo>
                <a:lnTo>
                  <a:pt x="8586212" y="1185672"/>
                </a:lnTo>
                <a:lnTo>
                  <a:pt x="8595356" y="1185672"/>
                </a:lnTo>
                <a:close/>
              </a:path>
              <a:path w="8595360" h="2313940">
                <a:moveTo>
                  <a:pt x="8595356" y="1203960"/>
                </a:moveTo>
                <a:lnTo>
                  <a:pt x="8595356" y="1194816"/>
                </a:lnTo>
                <a:lnTo>
                  <a:pt x="8586212" y="1194816"/>
                </a:lnTo>
                <a:lnTo>
                  <a:pt x="8586212" y="1203960"/>
                </a:lnTo>
                <a:lnTo>
                  <a:pt x="8595356" y="1203960"/>
                </a:lnTo>
                <a:close/>
              </a:path>
              <a:path w="8595360" h="2313940">
                <a:moveTo>
                  <a:pt x="8595356" y="1223772"/>
                </a:moveTo>
                <a:lnTo>
                  <a:pt x="8595356" y="1213104"/>
                </a:lnTo>
                <a:lnTo>
                  <a:pt x="8586212" y="1213104"/>
                </a:lnTo>
                <a:lnTo>
                  <a:pt x="8586212" y="1223772"/>
                </a:lnTo>
                <a:lnTo>
                  <a:pt x="8595356" y="1223772"/>
                </a:lnTo>
                <a:close/>
              </a:path>
              <a:path w="8595360" h="2313940">
                <a:moveTo>
                  <a:pt x="8595356" y="1242060"/>
                </a:moveTo>
                <a:lnTo>
                  <a:pt x="8595356" y="1232916"/>
                </a:lnTo>
                <a:lnTo>
                  <a:pt x="8586212" y="1232916"/>
                </a:lnTo>
                <a:lnTo>
                  <a:pt x="8586212" y="1242060"/>
                </a:lnTo>
                <a:lnTo>
                  <a:pt x="8595356" y="1242060"/>
                </a:lnTo>
                <a:close/>
              </a:path>
              <a:path w="8595360" h="2313940">
                <a:moveTo>
                  <a:pt x="8595356" y="1261872"/>
                </a:moveTo>
                <a:lnTo>
                  <a:pt x="8595356" y="1251204"/>
                </a:lnTo>
                <a:lnTo>
                  <a:pt x="8586212" y="1251204"/>
                </a:lnTo>
                <a:lnTo>
                  <a:pt x="8586212" y="1261872"/>
                </a:lnTo>
                <a:lnTo>
                  <a:pt x="8595356" y="1261872"/>
                </a:lnTo>
                <a:close/>
              </a:path>
              <a:path w="8595360" h="2313940">
                <a:moveTo>
                  <a:pt x="8595356" y="1280160"/>
                </a:moveTo>
                <a:lnTo>
                  <a:pt x="8595356" y="1271016"/>
                </a:lnTo>
                <a:lnTo>
                  <a:pt x="8586212" y="1271016"/>
                </a:lnTo>
                <a:lnTo>
                  <a:pt x="8586212" y="1280160"/>
                </a:lnTo>
                <a:lnTo>
                  <a:pt x="8595356" y="1280160"/>
                </a:lnTo>
                <a:close/>
              </a:path>
              <a:path w="8595360" h="2313940">
                <a:moveTo>
                  <a:pt x="8595356" y="1299972"/>
                </a:moveTo>
                <a:lnTo>
                  <a:pt x="8595356" y="1289304"/>
                </a:lnTo>
                <a:lnTo>
                  <a:pt x="8586212" y="1289304"/>
                </a:lnTo>
                <a:lnTo>
                  <a:pt x="8586212" y="1299972"/>
                </a:lnTo>
                <a:lnTo>
                  <a:pt x="8595356" y="1299972"/>
                </a:lnTo>
                <a:close/>
              </a:path>
              <a:path w="8595360" h="2313940">
                <a:moveTo>
                  <a:pt x="8595356" y="1318260"/>
                </a:moveTo>
                <a:lnTo>
                  <a:pt x="8595356" y="1309116"/>
                </a:lnTo>
                <a:lnTo>
                  <a:pt x="8586212" y="1309116"/>
                </a:lnTo>
                <a:lnTo>
                  <a:pt x="8586212" y="1318260"/>
                </a:lnTo>
                <a:lnTo>
                  <a:pt x="8595356" y="1318260"/>
                </a:lnTo>
                <a:close/>
              </a:path>
              <a:path w="8595360" h="2313940">
                <a:moveTo>
                  <a:pt x="8595356" y="1338072"/>
                </a:moveTo>
                <a:lnTo>
                  <a:pt x="8595356" y="1327404"/>
                </a:lnTo>
                <a:lnTo>
                  <a:pt x="8586212" y="1327404"/>
                </a:lnTo>
                <a:lnTo>
                  <a:pt x="8586212" y="1338072"/>
                </a:lnTo>
                <a:lnTo>
                  <a:pt x="8595356" y="1338072"/>
                </a:lnTo>
                <a:close/>
              </a:path>
              <a:path w="8595360" h="2313940">
                <a:moveTo>
                  <a:pt x="8595356" y="1356360"/>
                </a:moveTo>
                <a:lnTo>
                  <a:pt x="8595356" y="1347216"/>
                </a:lnTo>
                <a:lnTo>
                  <a:pt x="8586212" y="1347216"/>
                </a:lnTo>
                <a:lnTo>
                  <a:pt x="8586212" y="1356360"/>
                </a:lnTo>
                <a:lnTo>
                  <a:pt x="8595356" y="1356360"/>
                </a:lnTo>
                <a:close/>
              </a:path>
              <a:path w="8595360" h="2313940">
                <a:moveTo>
                  <a:pt x="8595356" y="1376172"/>
                </a:moveTo>
                <a:lnTo>
                  <a:pt x="8595356" y="1365504"/>
                </a:lnTo>
                <a:lnTo>
                  <a:pt x="8586212" y="1365504"/>
                </a:lnTo>
                <a:lnTo>
                  <a:pt x="8586212" y="1376172"/>
                </a:lnTo>
                <a:lnTo>
                  <a:pt x="8595356" y="1376172"/>
                </a:lnTo>
                <a:close/>
              </a:path>
              <a:path w="8595360" h="2313940">
                <a:moveTo>
                  <a:pt x="8595356" y="1394460"/>
                </a:moveTo>
                <a:lnTo>
                  <a:pt x="8595356" y="1385316"/>
                </a:lnTo>
                <a:lnTo>
                  <a:pt x="8586212" y="1385316"/>
                </a:lnTo>
                <a:lnTo>
                  <a:pt x="8586212" y="1394460"/>
                </a:lnTo>
                <a:lnTo>
                  <a:pt x="8595356" y="1394460"/>
                </a:lnTo>
                <a:close/>
              </a:path>
              <a:path w="8595360" h="2313940">
                <a:moveTo>
                  <a:pt x="8595356" y="1414272"/>
                </a:moveTo>
                <a:lnTo>
                  <a:pt x="8595356" y="1403604"/>
                </a:lnTo>
                <a:lnTo>
                  <a:pt x="8586212" y="1403604"/>
                </a:lnTo>
                <a:lnTo>
                  <a:pt x="8586212" y="1414272"/>
                </a:lnTo>
                <a:lnTo>
                  <a:pt x="8595356" y="1414272"/>
                </a:lnTo>
                <a:close/>
              </a:path>
              <a:path w="8595360" h="2313940">
                <a:moveTo>
                  <a:pt x="8595356" y="1432560"/>
                </a:moveTo>
                <a:lnTo>
                  <a:pt x="8595356" y="1423416"/>
                </a:lnTo>
                <a:lnTo>
                  <a:pt x="8586212" y="1423416"/>
                </a:lnTo>
                <a:lnTo>
                  <a:pt x="8586212" y="1432560"/>
                </a:lnTo>
                <a:lnTo>
                  <a:pt x="8595356" y="1432560"/>
                </a:lnTo>
                <a:close/>
              </a:path>
              <a:path w="8595360" h="2313940">
                <a:moveTo>
                  <a:pt x="8595356" y="1452372"/>
                </a:moveTo>
                <a:lnTo>
                  <a:pt x="8595356" y="1441704"/>
                </a:lnTo>
                <a:lnTo>
                  <a:pt x="8586212" y="1441704"/>
                </a:lnTo>
                <a:lnTo>
                  <a:pt x="8586212" y="1452372"/>
                </a:lnTo>
                <a:lnTo>
                  <a:pt x="8595356" y="1452372"/>
                </a:lnTo>
                <a:close/>
              </a:path>
              <a:path w="8595360" h="2313940">
                <a:moveTo>
                  <a:pt x="8595356" y="1470660"/>
                </a:moveTo>
                <a:lnTo>
                  <a:pt x="8595356" y="1461516"/>
                </a:lnTo>
                <a:lnTo>
                  <a:pt x="8586212" y="1461516"/>
                </a:lnTo>
                <a:lnTo>
                  <a:pt x="8586212" y="1470660"/>
                </a:lnTo>
                <a:lnTo>
                  <a:pt x="8595356" y="1470660"/>
                </a:lnTo>
                <a:close/>
              </a:path>
              <a:path w="8595360" h="2313940">
                <a:moveTo>
                  <a:pt x="8595356" y="1490472"/>
                </a:moveTo>
                <a:lnTo>
                  <a:pt x="8595356" y="1479804"/>
                </a:lnTo>
                <a:lnTo>
                  <a:pt x="8586212" y="1479804"/>
                </a:lnTo>
                <a:lnTo>
                  <a:pt x="8586212" y="1490472"/>
                </a:lnTo>
                <a:lnTo>
                  <a:pt x="8595356" y="1490472"/>
                </a:lnTo>
                <a:close/>
              </a:path>
              <a:path w="8595360" h="2313940">
                <a:moveTo>
                  <a:pt x="8595356" y="1508760"/>
                </a:moveTo>
                <a:lnTo>
                  <a:pt x="8595356" y="1499616"/>
                </a:lnTo>
                <a:lnTo>
                  <a:pt x="8586212" y="1499616"/>
                </a:lnTo>
                <a:lnTo>
                  <a:pt x="8586212" y="1508760"/>
                </a:lnTo>
                <a:lnTo>
                  <a:pt x="8595356" y="1508760"/>
                </a:lnTo>
                <a:close/>
              </a:path>
              <a:path w="8595360" h="2313940">
                <a:moveTo>
                  <a:pt x="8595356" y="1528572"/>
                </a:moveTo>
                <a:lnTo>
                  <a:pt x="8595356" y="1517904"/>
                </a:lnTo>
                <a:lnTo>
                  <a:pt x="8586212" y="1517904"/>
                </a:lnTo>
                <a:lnTo>
                  <a:pt x="8586212" y="1528572"/>
                </a:lnTo>
                <a:lnTo>
                  <a:pt x="8595356" y="1528572"/>
                </a:lnTo>
                <a:close/>
              </a:path>
              <a:path w="8595360" h="2313940">
                <a:moveTo>
                  <a:pt x="8595356" y="1546860"/>
                </a:moveTo>
                <a:lnTo>
                  <a:pt x="8595356" y="1537716"/>
                </a:lnTo>
                <a:lnTo>
                  <a:pt x="8586212" y="1537716"/>
                </a:lnTo>
                <a:lnTo>
                  <a:pt x="8586212" y="1546860"/>
                </a:lnTo>
                <a:lnTo>
                  <a:pt x="8595356" y="1546860"/>
                </a:lnTo>
                <a:close/>
              </a:path>
              <a:path w="8595360" h="2313940">
                <a:moveTo>
                  <a:pt x="8595356" y="1566672"/>
                </a:moveTo>
                <a:lnTo>
                  <a:pt x="8595356" y="1556004"/>
                </a:lnTo>
                <a:lnTo>
                  <a:pt x="8586212" y="1556004"/>
                </a:lnTo>
                <a:lnTo>
                  <a:pt x="8586212" y="1566672"/>
                </a:lnTo>
                <a:lnTo>
                  <a:pt x="8595356" y="1566672"/>
                </a:lnTo>
                <a:close/>
              </a:path>
              <a:path w="8595360" h="2313940">
                <a:moveTo>
                  <a:pt x="8595356" y="1584960"/>
                </a:moveTo>
                <a:lnTo>
                  <a:pt x="8595356" y="1575816"/>
                </a:lnTo>
                <a:lnTo>
                  <a:pt x="8586212" y="1575816"/>
                </a:lnTo>
                <a:lnTo>
                  <a:pt x="8586212" y="1584960"/>
                </a:lnTo>
                <a:lnTo>
                  <a:pt x="8595356" y="1584960"/>
                </a:lnTo>
                <a:close/>
              </a:path>
              <a:path w="8595360" h="2313940">
                <a:moveTo>
                  <a:pt x="8595356" y="1604772"/>
                </a:moveTo>
                <a:lnTo>
                  <a:pt x="8595356" y="1594104"/>
                </a:lnTo>
                <a:lnTo>
                  <a:pt x="8586212" y="1594104"/>
                </a:lnTo>
                <a:lnTo>
                  <a:pt x="8586212" y="1604772"/>
                </a:lnTo>
                <a:lnTo>
                  <a:pt x="8595356" y="1604772"/>
                </a:lnTo>
                <a:close/>
              </a:path>
              <a:path w="8595360" h="2313940">
                <a:moveTo>
                  <a:pt x="8595356" y="1623060"/>
                </a:moveTo>
                <a:lnTo>
                  <a:pt x="8595356" y="1613916"/>
                </a:lnTo>
                <a:lnTo>
                  <a:pt x="8586212" y="1613916"/>
                </a:lnTo>
                <a:lnTo>
                  <a:pt x="8586212" y="1623060"/>
                </a:lnTo>
                <a:lnTo>
                  <a:pt x="8595356" y="1623060"/>
                </a:lnTo>
                <a:close/>
              </a:path>
              <a:path w="8595360" h="2313940">
                <a:moveTo>
                  <a:pt x="8595356" y="1642872"/>
                </a:moveTo>
                <a:lnTo>
                  <a:pt x="8595356" y="1632204"/>
                </a:lnTo>
                <a:lnTo>
                  <a:pt x="8586212" y="1632204"/>
                </a:lnTo>
                <a:lnTo>
                  <a:pt x="8586212" y="1642872"/>
                </a:lnTo>
                <a:lnTo>
                  <a:pt x="8595356" y="1642872"/>
                </a:lnTo>
                <a:close/>
              </a:path>
              <a:path w="8595360" h="2313940">
                <a:moveTo>
                  <a:pt x="8595356" y="1661160"/>
                </a:moveTo>
                <a:lnTo>
                  <a:pt x="8595356" y="1652016"/>
                </a:lnTo>
                <a:lnTo>
                  <a:pt x="8586212" y="1652016"/>
                </a:lnTo>
                <a:lnTo>
                  <a:pt x="8586212" y="1661160"/>
                </a:lnTo>
                <a:lnTo>
                  <a:pt x="8595356" y="1661160"/>
                </a:lnTo>
                <a:close/>
              </a:path>
              <a:path w="8595360" h="2313940">
                <a:moveTo>
                  <a:pt x="8595356" y="1680972"/>
                </a:moveTo>
                <a:lnTo>
                  <a:pt x="8595356" y="1670304"/>
                </a:lnTo>
                <a:lnTo>
                  <a:pt x="8586212" y="1670304"/>
                </a:lnTo>
                <a:lnTo>
                  <a:pt x="8586212" y="1680972"/>
                </a:lnTo>
                <a:lnTo>
                  <a:pt x="8595356" y="1680972"/>
                </a:lnTo>
                <a:close/>
              </a:path>
              <a:path w="8595360" h="2313940">
                <a:moveTo>
                  <a:pt x="8595356" y="1699260"/>
                </a:moveTo>
                <a:lnTo>
                  <a:pt x="8595356" y="1690116"/>
                </a:lnTo>
                <a:lnTo>
                  <a:pt x="8586212" y="1690116"/>
                </a:lnTo>
                <a:lnTo>
                  <a:pt x="8586212" y="1699260"/>
                </a:lnTo>
                <a:lnTo>
                  <a:pt x="8595356" y="1699260"/>
                </a:lnTo>
                <a:close/>
              </a:path>
              <a:path w="8595360" h="2313940">
                <a:moveTo>
                  <a:pt x="8595356" y="1719072"/>
                </a:moveTo>
                <a:lnTo>
                  <a:pt x="8595356" y="1708404"/>
                </a:lnTo>
                <a:lnTo>
                  <a:pt x="8586212" y="1708404"/>
                </a:lnTo>
                <a:lnTo>
                  <a:pt x="8586212" y="1719072"/>
                </a:lnTo>
                <a:lnTo>
                  <a:pt x="8595356" y="1719072"/>
                </a:lnTo>
                <a:close/>
              </a:path>
              <a:path w="8595360" h="2313940">
                <a:moveTo>
                  <a:pt x="8595356" y="1737360"/>
                </a:moveTo>
                <a:lnTo>
                  <a:pt x="8595356" y="1728216"/>
                </a:lnTo>
                <a:lnTo>
                  <a:pt x="8586212" y="1728216"/>
                </a:lnTo>
                <a:lnTo>
                  <a:pt x="8586212" y="1737360"/>
                </a:lnTo>
                <a:lnTo>
                  <a:pt x="8595356" y="1737360"/>
                </a:lnTo>
                <a:close/>
              </a:path>
              <a:path w="8595360" h="2313940">
                <a:moveTo>
                  <a:pt x="8595356" y="1757172"/>
                </a:moveTo>
                <a:lnTo>
                  <a:pt x="8595356" y="1746504"/>
                </a:lnTo>
                <a:lnTo>
                  <a:pt x="8586212" y="1746504"/>
                </a:lnTo>
                <a:lnTo>
                  <a:pt x="8586212" y="1757172"/>
                </a:lnTo>
                <a:lnTo>
                  <a:pt x="8595356" y="1757172"/>
                </a:lnTo>
                <a:close/>
              </a:path>
              <a:path w="8595360" h="2313940">
                <a:moveTo>
                  <a:pt x="8595356" y="1775460"/>
                </a:moveTo>
                <a:lnTo>
                  <a:pt x="8595356" y="1766316"/>
                </a:lnTo>
                <a:lnTo>
                  <a:pt x="8586212" y="1766316"/>
                </a:lnTo>
                <a:lnTo>
                  <a:pt x="8586212" y="1775460"/>
                </a:lnTo>
                <a:lnTo>
                  <a:pt x="8595356" y="1775460"/>
                </a:lnTo>
                <a:close/>
              </a:path>
              <a:path w="8595360" h="2313940">
                <a:moveTo>
                  <a:pt x="8595356" y="1795272"/>
                </a:moveTo>
                <a:lnTo>
                  <a:pt x="8595356" y="1784604"/>
                </a:lnTo>
                <a:lnTo>
                  <a:pt x="8586212" y="1784604"/>
                </a:lnTo>
                <a:lnTo>
                  <a:pt x="8586212" y="1795272"/>
                </a:lnTo>
                <a:lnTo>
                  <a:pt x="8595356" y="1795272"/>
                </a:lnTo>
                <a:close/>
              </a:path>
              <a:path w="8595360" h="2313940">
                <a:moveTo>
                  <a:pt x="8595356" y="1813560"/>
                </a:moveTo>
                <a:lnTo>
                  <a:pt x="8595356" y="1804416"/>
                </a:lnTo>
                <a:lnTo>
                  <a:pt x="8586212" y="1804416"/>
                </a:lnTo>
                <a:lnTo>
                  <a:pt x="8586212" y="1813560"/>
                </a:lnTo>
                <a:lnTo>
                  <a:pt x="8595356" y="1813560"/>
                </a:lnTo>
                <a:close/>
              </a:path>
              <a:path w="8595360" h="2313940">
                <a:moveTo>
                  <a:pt x="8595356" y="1833372"/>
                </a:moveTo>
                <a:lnTo>
                  <a:pt x="8595356" y="1822704"/>
                </a:lnTo>
                <a:lnTo>
                  <a:pt x="8586212" y="1822704"/>
                </a:lnTo>
                <a:lnTo>
                  <a:pt x="8586212" y="1833372"/>
                </a:lnTo>
                <a:lnTo>
                  <a:pt x="8595356" y="1833372"/>
                </a:lnTo>
                <a:close/>
              </a:path>
              <a:path w="8595360" h="2313940">
                <a:moveTo>
                  <a:pt x="8595356" y="1851660"/>
                </a:moveTo>
                <a:lnTo>
                  <a:pt x="8595356" y="1842516"/>
                </a:lnTo>
                <a:lnTo>
                  <a:pt x="8586212" y="1842516"/>
                </a:lnTo>
                <a:lnTo>
                  <a:pt x="8586212" y="1851660"/>
                </a:lnTo>
                <a:lnTo>
                  <a:pt x="8595356" y="1851660"/>
                </a:lnTo>
                <a:close/>
              </a:path>
              <a:path w="8595360" h="2313940">
                <a:moveTo>
                  <a:pt x="8595356" y="1871472"/>
                </a:moveTo>
                <a:lnTo>
                  <a:pt x="8595356" y="1860804"/>
                </a:lnTo>
                <a:lnTo>
                  <a:pt x="8586212" y="1860804"/>
                </a:lnTo>
                <a:lnTo>
                  <a:pt x="8586212" y="1871472"/>
                </a:lnTo>
                <a:lnTo>
                  <a:pt x="8595356" y="1871472"/>
                </a:lnTo>
                <a:close/>
              </a:path>
              <a:path w="8595360" h="2313940">
                <a:moveTo>
                  <a:pt x="8595356" y="1889760"/>
                </a:moveTo>
                <a:lnTo>
                  <a:pt x="8595356" y="1880616"/>
                </a:lnTo>
                <a:lnTo>
                  <a:pt x="8586212" y="1880616"/>
                </a:lnTo>
                <a:lnTo>
                  <a:pt x="8586212" y="1889760"/>
                </a:lnTo>
                <a:lnTo>
                  <a:pt x="8595356" y="1889760"/>
                </a:lnTo>
                <a:close/>
              </a:path>
              <a:path w="8595360" h="2313940">
                <a:moveTo>
                  <a:pt x="8595356" y="1909572"/>
                </a:moveTo>
                <a:lnTo>
                  <a:pt x="8595356" y="1898904"/>
                </a:lnTo>
                <a:lnTo>
                  <a:pt x="8586212" y="1898904"/>
                </a:lnTo>
                <a:lnTo>
                  <a:pt x="8586212" y="1909572"/>
                </a:lnTo>
                <a:lnTo>
                  <a:pt x="8595356" y="1909572"/>
                </a:lnTo>
                <a:close/>
              </a:path>
              <a:path w="8595360" h="2313940">
                <a:moveTo>
                  <a:pt x="8595356" y="1927860"/>
                </a:moveTo>
                <a:lnTo>
                  <a:pt x="8595356" y="1918716"/>
                </a:lnTo>
                <a:lnTo>
                  <a:pt x="8586212" y="1918716"/>
                </a:lnTo>
                <a:lnTo>
                  <a:pt x="8586212" y="1927860"/>
                </a:lnTo>
                <a:lnTo>
                  <a:pt x="8595356" y="1927860"/>
                </a:lnTo>
                <a:close/>
              </a:path>
              <a:path w="8595360" h="2313940">
                <a:moveTo>
                  <a:pt x="8595356" y="1947672"/>
                </a:moveTo>
                <a:lnTo>
                  <a:pt x="8595356" y="1937004"/>
                </a:lnTo>
                <a:lnTo>
                  <a:pt x="8586212" y="1937004"/>
                </a:lnTo>
                <a:lnTo>
                  <a:pt x="8586212" y="1947672"/>
                </a:lnTo>
                <a:lnTo>
                  <a:pt x="8595356" y="1947672"/>
                </a:lnTo>
                <a:close/>
              </a:path>
              <a:path w="8595360" h="2313940">
                <a:moveTo>
                  <a:pt x="8595356" y="1965960"/>
                </a:moveTo>
                <a:lnTo>
                  <a:pt x="8595356" y="1956816"/>
                </a:lnTo>
                <a:lnTo>
                  <a:pt x="8586212" y="1956816"/>
                </a:lnTo>
                <a:lnTo>
                  <a:pt x="8586212" y="1965960"/>
                </a:lnTo>
                <a:lnTo>
                  <a:pt x="8595356" y="1965960"/>
                </a:lnTo>
                <a:close/>
              </a:path>
              <a:path w="8595360" h="2313940">
                <a:moveTo>
                  <a:pt x="8595356" y="1985772"/>
                </a:moveTo>
                <a:lnTo>
                  <a:pt x="8595356" y="1975104"/>
                </a:lnTo>
                <a:lnTo>
                  <a:pt x="8586212" y="1975104"/>
                </a:lnTo>
                <a:lnTo>
                  <a:pt x="8586212" y="1985772"/>
                </a:lnTo>
                <a:lnTo>
                  <a:pt x="8595356" y="1985772"/>
                </a:lnTo>
                <a:close/>
              </a:path>
              <a:path w="8595360" h="2313940">
                <a:moveTo>
                  <a:pt x="8595356" y="2004060"/>
                </a:moveTo>
                <a:lnTo>
                  <a:pt x="8595356" y="1994916"/>
                </a:lnTo>
                <a:lnTo>
                  <a:pt x="8586212" y="1994916"/>
                </a:lnTo>
                <a:lnTo>
                  <a:pt x="8586212" y="2004060"/>
                </a:lnTo>
                <a:lnTo>
                  <a:pt x="8595356" y="2004060"/>
                </a:lnTo>
                <a:close/>
              </a:path>
              <a:path w="8595360" h="2313940">
                <a:moveTo>
                  <a:pt x="8595356" y="2023872"/>
                </a:moveTo>
                <a:lnTo>
                  <a:pt x="8595356" y="2013204"/>
                </a:lnTo>
                <a:lnTo>
                  <a:pt x="8586212" y="2013204"/>
                </a:lnTo>
                <a:lnTo>
                  <a:pt x="8586212" y="2023872"/>
                </a:lnTo>
                <a:lnTo>
                  <a:pt x="8595356" y="2023872"/>
                </a:lnTo>
                <a:close/>
              </a:path>
              <a:path w="8595360" h="2313940">
                <a:moveTo>
                  <a:pt x="8595356" y="2042160"/>
                </a:moveTo>
                <a:lnTo>
                  <a:pt x="8595356" y="2033016"/>
                </a:lnTo>
                <a:lnTo>
                  <a:pt x="8586212" y="2033016"/>
                </a:lnTo>
                <a:lnTo>
                  <a:pt x="8586212" y="2042160"/>
                </a:lnTo>
                <a:lnTo>
                  <a:pt x="8595356" y="2042160"/>
                </a:lnTo>
                <a:close/>
              </a:path>
              <a:path w="8595360" h="2313940">
                <a:moveTo>
                  <a:pt x="8595356" y="2061972"/>
                </a:moveTo>
                <a:lnTo>
                  <a:pt x="8595356" y="2051304"/>
                </a:lnTo>
                <a:lnTo>
                  <a:pt x="8586212" y="2051304"/>
                </a:lnTo>
                <a:lnTo>
                  <a:pt x="8586212" y="2061972"/>
                </a:lnTo>
                <a:lnTo>
                  <a:pt x="8595356" y="2061972"/>
                </a:lnTo>
                <a:close/>
              </a:path>
              <a:path w="8595360" h="2313940">
                <a:moveTo>
                  <a:pt x="8595356" y="2080260"/>
                </a:moveTo>
                <a:lnTo>
                  <a:pt x="8595356" y="2071116"/>
                </a:lnTo>
                <a:lnTo>
                  <a:pt x="8586212" y="2071116"/>
                </a:lnTo>
                <a:lnTo>
                  <a:pt x="8586212" y="2080260"/>
                </a:lnTo>
                <a:lnTo>
                  <a:pt x="8595356" y="2080260"/>
                </a:lnTo>
                <a:close/>
              </a:path>
              <a:path w="8595360" h="2313940">
                <a:moveTo>
                  <a:pt x="8595356" y="2100072"/>
                </a:moveTo>
                <a:lnTo>
                  <a:pt x="8595356" y="2089404"/>
                </a:lnTo>
                <a:lnTo>
                  <a:pt x="8586212" y="2089404"/>
                </a:lnTo>
                <a:lnTo>
                  <a:pt x="8586212" y="2100072"/>
                </a:lnTo>
                <a:lnTo>
                  <a:pt x="8595356" y="2100072"/>
                </a:lnTo>
                <a:close/>
              </a:path>
              <a:path w="8595360" h="2313940">
                <a:moveTo>
                  <a:pt x="8595356" y="2118360"/>
                </a:moveTo>
                <a:lnTo>
                  <a:pt x="8595356" y="2109216"/>
                </a:lnTo>
                <a:lnTo>
                  <a:pt x="8586212" y="2109216"/>
                </a:lnTo>
                <a:lnTo>
                  <a:pt x="8586212" y="2118360"/>
                </a:lnTo>
                <a:lnTo>
                  <a:pt x="8595356" y="2118360"/>
                </a:lnTo>
                <a:close/>
              </a:path>
              <a:path w="8595360" h="2313940">
                <a:moveTo>
                  <a:pt x="8595356" y="2138172"/>
                </a:moveTo>
                <a:lnTo>
                  <a:pt x="8595356" y="2127504"/>
                </a:lnTo>
                <a:lnTo>
                  <a:pt x="8586212" y="2127504"/>
                </a:lnTo>
                <a:lnTo>
                  <a:pt x="8586212" y="2138172"/>
                </a:lnTo>
                <a:lnTo>
                  <a:pt x="8595356" y="2138172"/>
                </a:lnTo>
                <a:close/>
              </a:path>
              <a:path w="8595360" h="2313940">
                <a:moveTo>
                  <a:pt x="8595356" y="2156460"/>
                </a:moveTo>
                <a:lnTo>
                  <a:pt x="8595356" y="2147316"/>
                </a:lnTo>
                <a:lnTo>
                  <a:pt x="8586212" y="2147316"/>
                </a:lnTo>
                <a:lnTo>
                  <a:pt x="8586212" y="2156460"/>
                </a:lnTo>
                <a:lnTo>
                  <a:pt x="8595356" y="2156460"/>
                </a:lnTo>
                <a:close/>
              </a:path>
              <a:path w="8595360" h="2313940">
                <a:moveTo>
                  <a:pt x="8595356" y="2176272"/>
                </a:moveTo>
                <a:lnTo>
                  <a:pt x="8595356" y="2165604"/>
                </a:lnTo>
                <a:lnTo>
                  <a:pt x="8586212" y="2165604"/>
                </a:lnTo>
                <a:lnTo>
                  <a:pt x="8586212" y="2176272"/>
                </a:lnTo>
                <a:lnTo>
                  <a:pt x="8595356" y="2176272"/>
                </a:lnTo>
                <a:close/>
              </a:path>
              <a:path w="8595360" h="2313940">
                <a:moveTo>
                  <a:pt x="8595356" y="2194560"/>
                </a:moveTo>
                <a:lnTo>
                  <a:pt x="8595356" y="2185416"/>
                </a:lnTo>
                <a:lnTo>
                  <a:pt x="8586212" y="2185416"/>
                </a:lnTo>
                <a:lnTo>
                  <a:pt x="8586212" y="2194560"/>
                </a:lnTo>
                <a:lnTo>
                  <a:pt x="8595356" y="2194560"/>
                </a:lnTo>
                <a:close/>
              </a:path>
              <a:path w="8595360" h="2313940">
                <a:moveTo>
                  <a:pt x="8595356" y="2214372"/>
                </a:moveTo>
                <a:lnTo>
                  <a:pt x="8595356" y="2203704"/>
                </a:lnTo>
                <a:lnTo>
                  <a:pt x="8586212" y="2203704"/>
                </a:lnTo>
                <a:lnTo>
                  <a:pt x="8586212" y="2214372"/>
                </a:lnTo>
                <a:lnTo>
                  <a:pt x="8595356" y="2214372"/>
                </a:lnTo>
                <a:close/>
              </a:path>
              <a:path w="8595360" h="2313940">
                <a:moveTo>
                  <a:pt x="8595356" y="2232660"/>
                </a:moveTo>
                <a:lnTo>
                  <a:pt x="8595356" y="2223516"/>
                </a:lnTo>
                <a:lnTo>
                  <a:pt x="8586212" y="2223516"/>
                </a:lnTo>
                <a:lnTo>
                  <a:pt x="8586212" y="2232660"/>
                </a:lnTo>
                <a:lnTo>
                  <a:pt x="8595356" y="2232660"/>
                </a:lnTo>
                <a:close/>
              </a:path>
              <a:path w="8595360" h="2313940">
                <a:moveTo>
                  <a:pt x="8595356" y="2252472"/>
                </a:moveTo>
                <a:lnTo>
                  <a:pt x="8595356" y="2241804"/>
                </a:lnTo>
                <a:lnTo>
                  <a:pt x="8586212" y="2241804"/>
                </a:lnTo>
                <a:lnTo>
                  <a:pt x="8586212" y="2252472"/>
                </a:lnTo>
                <a:lnTo>
                  <a:pt x="8595356" y="2252472"/>
                </a:lnTo>
                <a:close/>
              </a:path>
              <a:path w="8595360" h="2313940">
                <a:moveTo>
                  <a:pt x="8595356" y="2270760"/>
                </a:moveTo>
                <a:lnTo>
                  <a:pt x="8595356" y="2261616"/>
                </a:lnTo>
                <a:lnTo>
                  <a:pt x="8586212" y="2261616"/>
                </a:lnTo>
                <a:lnTo>
                  <a:pt x="8586212" y="2270760"/>
                </a:lnTo>
                <a:lnTo>
                  <a:pt x="8595356" y="2270760"/>
                </a:lnTo>
                <a:close/>
              </a:path>
              <a:path w="8595360" h="2313940">
                <a:moveTo>
                  <a:pt x="8595356" y="2290572"/>
                </a:moveTo>
                <a:lnTo>
                  <a:pt x="8595356" y="2279904"/>
                </a:lnTo>
                <a:lnTo>
                  <a:pt x="8586212" y="2279904"/>
                </a:lnTo>
                <a:lnTo>
                  <a:pt x="8586212" y="2290572"/>
                </a:lnTo>
                <a:lnTo>
                  <a:pt x="8595356" y="2290572"/>
                </a:lnTo>
                <a:close/>
              </a:path>
              <a:path w="8595360" h="2313940">
                <a:moveTo>
                  <a:pt x="8595356" y="2313432"/>
                </a:moveTo>
                <a:lnTo>
                  <a:pt x="8595356" y="2299716"/>
                </a:lnTo>
                <a:lnTo>
                  <a:pt x="8586212" y="2299716"/>
                </a:lnTo>
                <a:lnTo>
                  <a:pt x="8586212" y="2308860"/>
                </a:lnTo>
                <a:lnTo>
                  <a:pt x="8590784" y="2304288"/>
                </a:lnTo>
                <a:lnTo>
                  <a:pt x="8590784" y="2313432"/>
                </a:lnTo>
                <a:lnTo>
                  <a:pt x="8595356" y="2313432"/>
                </a:lnTo>
                <a:close/>
              </a:path>
              <a:path w="8595360" h="2313940">
                <a:moveTo>
                  <a:pt x="8581640" y="2313432"/>
                </a:moveTo>
                <a:lnTo>
                  <a:pt x="8581640" y="2304288"/>
                </a:lnTo>
                <a:lnTo>
                  <a:pt x="8572496" y="2304288"/>
                </a:lnTo>
                <a:lnTo>
                  <a:pt x="8572496" y="2313432"/>
                </a:lnTo>
                <a:lnTo>
                  <a:pt x="8581640" y="2313432"/>
                </a:lnTo>
                <a:close/>
              </a:path>
              <a:path w="8595360" h="2313940">
                <a:moveTo>
                  <a:pt x="8561828" y="2313432"/>
                </a:moveTo>
                <a:lnTo>
                  <a:pt x="8561828" y="2304288"/>
                </a:lnTo>
                <a:lnTo>
                  <a:pt x="8552684" y="2304288"/>
                </a:lnTo>
                <a:lnTo>
                  <a:pt x="8552684" y="2313432"/>
                </a:lnTo>
                <a:lnTo>
                  <a:pt x="8561828" y="2313432"/>
                </a:lnTo>
                <a:close/>
              </a:path>
              <a:path w="8595360" h="2313940">
                <a:moveTo>
                  <a:pt x="8543540" y="2313432"/>
                </a:moveTo>
                <a:lnTo>
                  <a:pt x="8543540" y="2304288"/>
                </a:lnTo>
                <a:lnTo>
                  <a:pt x="8534396" y="2304288"/>
                </a:lnTo>
                <a:lnTo>
                  <a:pt x="8534396" y="2313432"/>
                </a:lnTo>
                <a:lnTo>
                  <a:pt x="8543540" y="2313432"/>
                </a:lnTo>
                <a:close/>
              </a:path>
              <a:path w="8595360" h="2313940">
                <a:moveTo>
                  <a:pt x="8523728" y="2313432"/>
                </a:moveTo>
                <a:lnTo>
                  <a:pt x="8523728" y="2304288"/>
                </a:lnTo>
                <a:lnTo>
                  <a:pt x="8514584" y="2304288"/>
                </a:lnTo>
                <a:lnTo>
                  <a:pt x="8514584" y="2313432"/>
                </a:lnTo>
                <a:lnTo>
                  <a:pt x="8523728" y="2313432"/>
                </a:lnTo>
                <a:close/>
              </a:path>
              <a:path w="8595360" h="2313940">
                <a:moveTo>
                  <a:pt x="8505440" y="2313432"/>
                </a:moveTo>
                <a:lnTo>
                  <a:pt x="8505440" y="2304288"/>
                </a:lnTo>
                <a:lnTo>
                  <a:pt x="8496296" y="2304288"/>
                </a:lnTo>
                <a:lnTo>
                  <a:pt x="8496296" y="2313432"/>
                </a:lnTo>
                <a:lnTo>
                  <a:pt x="8505440" y="2313432"/>
                </a:lnTo>
                <a:close/>
              </a:path>
              <a:path w="8595360" h="2313940">
                <a:moveTo>
                  <a:pt x="8485628" y="2313432"/>
                </a:moveTo>
                <a:lnTo>
                  <a:pt x="8485628" y="2304288"/>
                </a:lnTo>
                <a:lnTo>
                  <a:pt x="8476484" y="2304288"/>
                </a:lnTo>
                <a:lnTo>
                  <a:pt x="8476484" y="2313432"/>
                </a:lnTo>
                <a:lnTo>
                  <a:pt x="8485628" y="2313432"/>
                </a:lnTo>
                <a:close/>
              </a:path>
              <a:path w="8595360" h="2313940">
                <a:moveTo>
                  <a:pt x="8467340" y="2313432"/>
                </a:moveTo>
                <a:lnTo>
                  <a:pt x="8467340" y="2304288"/>
                </a:lnTo>
                <a:lnTo>
                  <a:pt x="8458196" y="2304288"/>
                </a:lnTo>
                <a:lnTo>
                  <a:pt x="8458196" y="2313432"/>
                </a:lnTo>
                <a:lnTo>
                  <a:pt x="8467340" y="2313432"/>
                </a:lnTo>
                <a:close/>
              </a:path>
              <a:path w="8595360" h="2313940">
                <a:moveTo>
                  <a:pt x="8447528" y="2313432"/>
                </a:moveTo>
                <a:lnTo>
                  <a:pt x="8447528" y="2304288"/>
                </a:lnTo>
                <a:lnTo>
                  <a:pt x="8438384" y="2304288"/>
                </a:lnTo>
                <a:lnTo>
                  <a:pt x="8438384" y="2313432"/>
                </a:lnTo>
                <a:lnTo>
                  <a:pt x="8447528" y="2313432"/>
                </a:lnTo>
                <a:close/>
              </a:path>
              <a:path w="8595360" h="2313940">
                <a:moveTo>
                  <a:pt x="8429240" y="2313432"/>
                </a:moveTo>
                <a:lnTo>
                  <a:pt x="8429240" y="2304288"/>
                </a:lnTo>
                <a:lnTo>
                  <a:pt x="8420096" y="2304288"/>
                </a:lnTo>
                <a:lnTo>
                  <a:pt x="8420096" y="2313432"/>
                </a:lnTo>
                <a:lnTo>
                  <a:pt x="8429240" y="2313432"/>
                </a:lnTo>
                <a:close/>
              </a:path>
              <a:path w="8595360" h="2313940">
                <a:moveTo>
                  <a:pt x="8409428" y="2313432"/>
                </a:moveTo>
                <a:lnTo>
                  <a:pt x="8409428" y="2304288"/>
                </a:lnTo>
                <a:lnTo>
                  <a:pt x="8400284" y="2304288"/>
                </a:lnTo>
                <a:lnTo>
                  <a:pt x="8400284" y="2313432"/>
                </a:lnTo>
                <a:lnTo>
                  <a:pt x="8409428" y="2313432"/>
                </a:lnTo>
                <a:close/>
              </a:path>
              <a:path w="8595360" h="2313940">
                <a:moveTo>
                  <a:pt x="8391140" y="2313432"/>
                </a:moveTo>
                <a:lnTo>
                  <a:pt x="8391140" y="2304288"/>
                </a:lnTo>
                <a:lnTo>
                  <a:pt x="8381996" y="2304288"/>
                </a:lnTo>
                <a:lnTo>
                  <a:pt x="8381996" y="2313432"/>
                </a:lnTo>
                <a:lnTo>
                  <a:pt x="8391140" y="2313432"/>
                </a:lnTo>
                <a:close/>
              </a:path>
              <a:path w="8595360" h="2313940">
                <a:moveTo>
                  <a:pt x="8371328" y="2313432"/>
                </a:moveTo>
                <a:lnTo>
                  <a:pt x="8371328" y="2304288"/>
                </a:lnTo>
                <a:lnTo>
                  <a:pt x="8362184" y="2304288"/>
                </a:lnTo>
                <a:lnTo>
                  <a:pt x="8362184" y="2313432"/>
                </a:lnTo>
                <a:lnTo>
                  <a:pt x="8371328" y="2313432"/>
                </a:lnTo>
                <a:close/>
              </a:path>
              <a:path w="8595360" h="2313940">
                <a:moveTo>
                  <a:pt x="8353040" y="2313432"/>
                </a:moveTo>
                <a:lnTo>
                  <a:pt x="8353040" y="2304288"/>
                </a:lnTo>
                <a:lnTo>
                  <a:pt x="8343896" y="2304288"/>
                </a:lnTo>
                <a:lnTo>
                  <a:pt x="8343896" y="2313432"/>
                </a:lnTo>
                <a:lnTo>
                  <a:pt x="8353040" y="2313432"/>
                </a:lnTo>
                <a:close/>
              </a:path>
              <a:path w="8595360" h="2313940">
                <a:moveTo>
                  <a:pt x="8333228" y="2313432"/>
                </a:moveTo>
                <a:lnTo>
                  <a:pt x="8333228" y="2304288"/>
                </a:lnTo>
                <a:lnTo>
                  <a:pt x="8324084" y="2304288"/>
                </a:lnTo>
                <a:lnTo>
                  <a:pt x="8324084" y="2313432"/>
                </a:lnTo>
                <a:lnTo>
                  <a:pt x="8333228" y="2313432"/>
                </a:lnTo>
                <a:close/>
              </a:path>
              <a:path w="8595360" h="2313940">
                <a:moveTo>
                  <a:pt x="8314940" y="2313432"/>
                </a:moveTo>
                <a:lnTo>
                  <a:pt x="8314940" y="2304288"/>
                </a:lnTo>
                <a:lnTo>
                  <a:pt x="8305796" y="2304288"/>
                </a:lnTo>
                <a:lnTo>
                  <a:pt x="8305796" y="2313432"/>
                </a:lnTo>
                <a:lnTo>
                  <a:pt x="8314940" y="2313432"/>
                </a:lnTo>
                <a:close/>
              </a:path>
              <a:path w="8595360" h="2313940">
                <a:moveTo>
                  <a:pt x="8295128" y="2313432"/>
                </a:moveTo>
                <a:lnTo>
                  <a:pt x="8295128" y="2304288"/>
                </a:lnTo>
                <a:lnTo>
                  <a:pt x="8285984" y="2304288"/>
                </a:lnTo>
                <a:lnTo>
                  <a:pt x="8285984" y="2313432"/>
                </a:lnTo>
                <a:lnTo>
                  <a:pt x="8295128" y="2313432"/>
                </a:lnTo>
                <a:close/>
              </a:path>
              <a:path w="8595360" h="2313940">
                <a:moveTo>
                  <a:pt x="8276840" y="2313432"/>
                </a:moveTo>
                <a:lnTo>
                  <a:pt x="8276840" y="2304288"/>
                </a:lnTo>
                <a:lnTo>
                  <a:pt x="8267696" y="2304288"/>
                </a:lnTo>
                <a:lnTo>
                  <a:pt x="8267696" y="2313432"/>
                </a:lnTo>
                <a:lnTo>
                  <a:pt x="8276840" y="2313432"/>
                </a:lnTo>
                <a:close/>
              </a:path>
              <a:path w="8595360" h="2313940">
                <a:moveTo>
                  <a:pt x="8257028" y="2313432"/>
                </a:moveTo>
                <a:lnTo>
                  <a:pt x="8257028" y="2304288"/>
                </a:lnTo>
                <a:lnTo>
                  <a:pt x="8247884" y="2304288"/>
                </a:lnTo>
                <a:lnTo>
                  <a:pt x="8247884" y="2313432"/>
                </a:lnTo>
                <a:lnTo>
                  <a:pt x="8257028" y="2313432"/>
                </a:lnTo>
                <a:close/>
              </a:path>
              <a:path w="8595360" h="2313940">
                <a:moveTo>
                  <a:pt x="8238740" y="2313432"/>
                </a:moveTo>
                <a:lnTo>
                  <a:pt x="8238740" y="2304288"/>
                </a:lnTo>
                <a:lnTo>
                  <a:pt x="8229596" y="2304288"/>
                </a:lnTo>
                <a:lnTo>
                  <a:pt x="8229596" y="2313432"/>
                </a:lnTo>
                <a:lnTo>
                  <a:pt x="8238740" y="2313432"/>
                </a:lnTo>
                <a:close/>
              </a:path>
              <a:path w="8595360" h="2313940">
                <a:moveTo>
                  <a:pt x="8218928" y="2313432"/>
                </a:moveTo>
                <a:lnTo>
                  <a:pt x="8218928" y="2304288"/>
                </a:lnTo>
                <a:lnTo>
                  <a:pt x="8209784" y="2304288"/>
                </a:lnTo>
                <a:lnTo>
                  <a:pt x="8209784" y="2313432"/>
                </a:lnTo>
                <a:lnTo>
                  <a:pt x="8218928" y="2313432"/>
                </a:lnTo>
                <a:close/>
              </a:path>
              <a:path w="8595360" h="2313940">
                <a:moveTo>
                  <a:pt x="8200640" y="2313432"/>
                </a:moveTo>
                <a:lnTo>
                  <a:pt x="8200640" y="2304288"/>
                </a:lnTo>
                <a:lnTo>
                  <a:pt x="8191496" y="2304288"/>
                </a:lnTo>
                <a:lnTo>
                  <a:pt x="8191496" y="2313432"/>
                </a:lnTo>
                <a:lnTo>
                  <a:pt x="8200640" y="2313432"/>
                </a:lnTo>
                <a:close/>
              </a:path>
              <a:path w="8595360" h="2313940">
                <a:moveTo>
                  <a:pt x="8180828" y="2313432"/>
                </a:moveTo>
                <a:lnTo>
                  <a:pt x="8180828" y="2304288"/>
                </a:lnTo>
                <a:lnTo>
                  <a:pt x="8171684" y="2304288"/>
                </a:lnTo>
                <a:lnTo>
                  <a:pt x="8171684" y="2313432"/>
                </a:lnTo>
                <a:lnTo>
                  <a:pt x="8180828" y="2313432"/>
                </a:lnTo>
                <a:close/>
              </a:path>
              <a:path w="8595360" h="2313940">
                <a:moveTo>
                  <a:pt x="8162540" y="2313432"/>
                </a:moveTo>
                <a:lnTo>
                  <a:pt x="8162540" y="2304288"/>
                </a:lnTo>
                <a:lnTo>
                  <a:pt x="8153396" y="2304288"/>
                </a:lnTo>
                <a:lnTo>
                  <a:pt x="8153396" y="2313432"/>
                </a:lnTo>
                <a:lnTo>
                  <a:pt x="8162540" y="2313432"/>
                </a:lnTo>
                <a:close/>
              </a:path>
              <a:path w="8595360" h="2313940">
                <a:moveTo>
                  <a:pt x="8142728" y="2313432"/>
                </a:moveTo>
                <a:lnTo>
                  <a:pt x="8142728" y="2304288"/>
                </a:lnTo>
                <a:lnTo>
                  <a:pt x="8133584" y="2304288"/>
                </a:lnTo>
                <a:lnTo>
                  <a:pt x="8133584" y="2313432"/>
                </a:lnTo>
                <a:lnTo>
                  <a:pt x="8142728" y="2313432"/>
                </a:lnTo>
                <a:close/>
              </a:path>
              <a:path w="8595360" h="2313940">
                <a:moveTo>
                  <a:pt x="8124440" y="2313432"/>
                </a:moveTo>
                <a:lnTo>
                  <a:pt x="8124440" y="2304288"/>
                </a:lnTo>
                <a:lnTo>
                  <a:pt x="8115296" y="2304288"/>
                </a:lnTo>
                <a:lnTo>
                  <a:pt x="8115296" y="2313432"/>
                </a:lnTo>
                <a:lnTo>
                  <a:pt x="8124440" y="2313432"/>
                </a:lnTo>
                <a:close/>
              </a:path>
              <a:path w="8595360" h="2313940">
                <a:moveTo>
                  <a:pt x="8104628" y="2313432"/>
                </a:moveTo>
                <a:lnTo>
                  <a:pt x="8104628" y="2304288"/>
                </a:lnTo>
                <a:lnTo>
                  <a:pt x="8095484" y="2304288"/>
                </a:lnTo>
                <a:lnTo>
                  <a:pt x="8095484" y="2313432"/>
                </a:lnTo>
                <a:lnTo>
                  <a:pt x="8104628" y="2313432"/>
                </a:lnTo>
                <a:close/>
              </a:path>
              <a:path w="8595360" h="2313940">
                <a:moveTo>
                  <a:pt x="8086340" y="2313432"/>
                </a:moveTo>
                <a:lnTo>
                  <a:pt x="8086340" y="2304288"/>
                </a:lnTo>
                <a:lnTo>
                  <a:pt x="8077196" y="2304288"/>
                </a:lnTo>
                <a:lnTo>
                  <a:pt x="8077196" y="2313432"/>
                </a:lnTo>
                <a:lnTo>
                  <a:pt x="8086340" y="2313432"/>
                </a:lnTo>
                <a:close/>
              </a:path>
              <a:path w="8595360" h="2313940">
                <a:moveTo>
                  <a:pt x="8066528" y="2313432"/>
                </a:moveTo>
                <a:lnTo>
                  <a:pt x="8066528" y="2304288"/>
                </a:lnTo>
                <a:lnTo>
                  <a:pt x="8057384" y="2304288"/>
                </a:lnTo>
                <a:lnTo>
                  <a:pt x="8057384" y="2313432"/>
                </a:lnTo>
                <a:lnTo>
                  <a:pt x="8066528" y="2313432"/>
                </a:lnTo>
                <a:close/>
              </a:path>
              <a:path w="8595360" h="2313940">
                <a:moveTo>
                  <a:pt x="8048240" y="2313432"/>
                </a:moveTo>
                <a:lnTo>
                  <a:pt x="8048240" y="2304288"/>
                </a:lnTo>
                <a:lnTo>
                  <a:pt x="8039096" y="2304288"/>
                </a:lnTo>
                <a:lnTo>
                  <a:pt x="8039096" y="2313432"/>
                </a:lnTo>
                <a:lnTo>
                  <a:pt x="8048240" y="2313432"/>
                </a:lnTo>
                <a:close/>
              </a:path>
              <a:path w="8595360" h="2313940">
                <a:moveTo>
                  <a:pt x="8028428" y="2313432"/>
                </a:moveTo>
                <a:lnTo>
                  <a:pt x="8028428" y="2304288"/>
                </a:lnTo>
                <a:lnTo>
                  <a:pt x="8019284" y="2304288"/>
                </a:lnTo>
                <a:lnTo>
                  <a:pt x="8019284" y="2313432"/>
                </a:lnTo>
                <a:lnTo>
                  <a:pt x="8028428" y="2313432"/>
                </a:lnTo>
                <a:close/>
              </a:path>
              <a:path w="8595360" h="2313940">
                <a:moveTo>
                  <a:pt x="8010140" y="2313432"/>
                </a:moveTo>
                <a:lnTo>
                  <a:pt x="8010140" y="2304288"/>
                </a:lnTo>
                <a:lnTo>
                  <a:pt x="8000996" y="2304288"/>
                </a:lnTo>
                <a:lnTo>
                  <a:pt x="8000996" y="2313432"/>
                </a:lnTo>
                <a:lnTo>
                  <a:pt x="8010140" y="2313432"/>
                </a:lnTo>
                <a:close/>
              </a:path>
              <a:path w="8595360" h="2313940">
                <a:moveTo>
                  <a:pt x="7990328" y="2313432"/>
                </a:moveTo>
                <a:lnTo>
                  <a:pt x="7990328" y="2304288"/>
                </a:lnTo>
                <a:lnTo>
                  <a:pt x="7981184" y="2304288"/>
                </a:lnTo>
                <a:lnTo>
                  <a:pt x="7981184" y="2313432"/>
                </a:lnTo>
                <a:lnTo>
                  <a:pt x="7990328" y="2313432"/>
                </a:lnTo>
                <a:close/>
              </a:path>
              <a:path w="8595360" h="2313940">
                <a:moveTo>
                  <a:pt x="7972040" y="2313432"/>
                </a:moveTo>
                <a:lnTo>
                  <a:pt x="7972040" y="2304288"/>
                </a:lnTo>
                <a:lnTo>
                  <a:pt x="7962896" y="2304288"/>
                </a:lnTo>
                <a:lnTo>
                  <a:pt x="7962896" y="2313432"/>
                </a:lnTo>
                <a:lnTo>
                  <a:pt x="7972040" y="2313432"/>
                </a:lnTo>
                <a:close/>
              </a:path>
              <a:path w="8595360" h="2313940">
                <a:moveTo>
                  <a:pt x="7952228" y="2313432"/>
                </a:moveTo>
                <a:lnTo>
                  <a:pt x="7952228" y="2304288"/>
                </a:lnTo>
                <a:lnTo>
                  <a:pt x="7943084" y="2304288"/>
                </a:lnTo>
                <a:lnTo>
                  <a:pt x="7943084" y="2313432"/>
                </a:lnTo>
                <a:lnTo>
                  <a:pt x="7952228" y="2313432"/>
                </a:lnTo>
                <a:close/>
              </a:path>
              <a:path w="8595360" h="2313940">
                <a:moveTo>
                  <a:pt x="7933940" y="2313432"/>
                </a:moveTo>
                <a:lnTo>
                  <a:pt x="7933940" y="2304288"/>
                </a:lnTo>
                <a:lnTo>
                  <a:pt x="7924796" y="2304288"/>
                </a:lnTo>
                <a:lnTo>
                  <a:pt x="7924796" y="2313432"/>
                </a:lnTo>
                <a:lnTo>
                  <a:pt x="7933940" y="2313432"/>
                </a:lnTo>
                <a:close/>
              </a:path>
              <a:path w="8595360" h="2313940">
                <a:moveTo>
                  <a:pt x="7914128" y="2313432"/>
                </a:moveTo>
                <a:lnTo>
                  <a:pt x="7914128" y="2304288"/>
                </a:lnTo>
                <a:lnTo>
                  <a:pt x="7904984" y="2304288"/>
                </a:lnTo>
                <a:lnTo>
                  <a:pt x="7904984" y="2313432"/>
                </a:lnTo>
                <a:lnTo>
                  <a:pt x="7914128" y="2313432"/>
                </a:lnTo>
                <a:close/>
              </a:path>
              <a:path w="8595360" h="2313940">
                <a:moveTo>
                  <a:pt x="7895840" y="2313432"/>
                </a:moveTo>
                <a:lnTo>
                  <a:pt x="7895840" y="2304288"/>
                </a:lnTo>
                <a:lnTo>
                  <a:pt x="7886696" y="2304288"/>
                </a:lnTo>
                <a:lnTo>
                  <a:pt x="7886696" y="2313432"/>
                </a:lnTo>
                <a:lnTo>
                  <a:pt x="7895840" y="2313432"/>
                </a:lnTo>
                <a:close/>
              </a:path>
              <a:path w="8595360" h="2313940">
                <a:moveTo>
                  <a:pt x="7876028" y="2313432"/>
                </a:moveTo>
                <a:lnTo>
                  <a:pt x="7876028" y="2304288"/>
                </a:lnTo>
                <a:lnTo>
                  <a:pt x="7866884" y="2304288"/>
                </a:lnTo>
                <a:lnTo>
                  <a:pt x="7866884" y="2313432"/>
                </a:lnTo>
                <a:lnTo>
                  <a:pt x="7876028" y="2313432"/>
                </a:lnTo>
                <a:close/>
              </a:path>
              <a:path w="8595360" h="2313940">
                <a:moveTo>
                  <a:pt x="7857740" y="2313432"/>
                </a:moveTo>
                <a:lnTo>
                  <a:pt x="7857740" y="2304288"/>
                </a:lnTo>
                <a:lnTo>
                  <a:pt x="7848596" y="2304288"/>
                </a:lnTo>
                <a:lnTo>
                  <a:pt x="7848596" y="2313432"/>
                </a:lnTo>
                <a:lnTo>
                  <a:pt x="7857740" y="2313432"/>
                </a:lnTo>
                <a:close/>
              </a:path>
              <a:path w="8595360" h="2313940">
                <a:moveTo>
                  <a:pt x="7837928" y="2313432"/>
                </a:moveTo>
                <a:lnTo>
                  <a:pt x="7837928" y="2304288"/>
                </a:lnTo>
                <a:lnTo>
                  <a:pt x="7828784" y="2304288"/>
                </a:lnTo>
                <a:lnTo>
                  <a:pt x="7828784" y="2313432"/>
                </a:lnTo>
                <a:lnTo>
                  <a:pt x="7837928" y="2313432"/>
                </a:lnTo>
                <a:close/>
              </a:path>
              <a:path w="8595360" h="2313940">
                <a:moveTo>
                  <a:pt x="7819640" y="2313432"/>
                </a:moveTo>
                <a:lnTo>
                  <a:pt x="7819640" y="2304288"/>
                </a:lnTo>
                <a:lnTo>
                  <a:pt x="7810496" y="2304288"/>
                </a:lnTo>
                <a:lnTo>
                  <a:pt x="7810496" y="2313432"/>
                </a:lnTo>
                <a:lnTo>
                  <a:pt x="7819640" y="2313432"/>
                </a:lnTo>
                <a:close/>
              </a:path>
              <a:path w="8595360" h="2313940">
                <a:moveTo>
                  <a:pt x="7799828" y="2313432"/>
                </a:moveTo>
                <a:lnTo>
                  <a:pt x="7799828" y="2304288"/>
                </a:lnTo>
                <a:lnTo>
                  <a:pt x="7790684" y="2304288"/>
                </a:lnTo>
                <a:lnTo>
                  <a:pt x="7790684" y="2313432"/>
                </a:lnTo>
                <a:lnTo>
                  <a:pt x="7799828" y="2313432"/>
                </a:lnTo>
                <a:close/>
              </a:path>
              <a:path w="8595360" h="2313940">
                <a:moveTo>
                  <a:pt x="7781540" y="2313432"/>
                </a:moveTo>
                <a:lnTo>
                  <a:pt x="7781540" y="2304288"/>
                </a:lnTo>
                <a:lnTo>
                  <a:pt x="7772396" y="2304288"/>
                </a:lnTo>
                <a:lnTo>
                  <a:pt x="7772396" y="2313432"/>
                </a:lnTo>
                <a:lnTo>
                  <a:pt x="7781540" y="2313432"/>
                </a:lnTo>
                <a:close/>
              </a:path>
              <a:path w="8595360" h="2313940">
                <a:moveTo>
                  <a:pt x="7761728" y="2313432"/>
                </a:moveTo>
                <a:lnTo>
                  <a:pt x="7761728" y="2304288"/>
                </a:lnTo>
                <a:lnTo>
                  <a:pt x="7752584" y="2304288"/>
                </a:lnTo>
                <a:lnTo>
                  <a:pt x="7752584" y="2313432"/>
                </a:lnTo>
                <a:lnTo>
                  <a:pt x="7761728" y="2313432"/>
                </a:lnTo>
                <a:close/>
              </a:path>
              <a:path w="8595360" h="2313940">
                <a:moveTo>
                  <a:pt x="7743440" y="2313432"/>
                </a:moveTo>
                <a:lnTo>
                  <a:pt x="7743440" y="2304288"/>
                </a:lnTo>
                <a:lnTo>
                  <a:pt x="7734296" y="2304288"/>
                </a:lnTo>
                <a:lnTo>
                  <a:pt x="7734296" y="2313432"/>
                </a:lnTo>
                <a:lnTo>
                  <a:pt x="7743440" y="2313432"/>
                </a:lnTo>
                <a:close/>
              </a:path>
              <a:path w="8595360" h="2313940">
                <a:moveTo>
                  <a:pt x="7723628" y="2313432"/>
                </a:moveTo>
                <a:lnTo>
                  <a:pt x="7723628" y="2304288"/>
                </a:lnTo>
                <a:lnTo>
                  <a:pt x="7714484" y="2304288"/>
                </a:lnTo>
                <a:lnTo>
                  <a:pt x="7714484" y="2313432"/>
                </a:lnTo>
                <a:lnTo>
                  <a:pt x="7723628" y="2313432"/>
                </a:lnTo>
                <a:close/>
              </a:path>
              <a:path w="8595360" h="2313940">
                <a:moveTo>
                  <a:pt x="7705340" y="2313432"/>
                </a:moveTo>
                <a:lnTo>
                  <a:pt x="7705340" y="2304288"/>
                </a:lnTo>
                <a:lnTo>
                  <a:pt x="7696196" y="2304288"/>
                </a:lnTo>
                <a:lnTo>
                  <a:pt x="7696196" y="2313432"/>
                </a:lnTo>
                <a:lnTo>
                  <a:pt x="7705340" y="2313432"/>
                </a:lnTo>
                <a:close/>
              </a:path>
              <a:path w="8595360" h="2313940">
                <a:moveTo>
                  <a:pt x="7685528" y="2313432"/>
                </a:moveTo>
                <a:lnTo>
                  <a:pt x="7685528" y="2304288"/>
                </a:lnTo>
                <a:lnTo>
                  <a:pt x="7676384" y="2304288"/>
                </a:lnTo>
                <a:lnTo>
                  <a:pt x="7676384" y="2313432"/>
                </a:lnTo>
                <a:lnTo>
                  <a:pt x="7685528" y="2313432"/>
                </a:lnTo>
                <a:close/>
              </a:path>
              <a:path w="8595360" h="2313940">
                <a:moveTo>
                  <a:pt x="7667240" y="2313432"/>
                </a:moveTo>
                <a:lnTo>
                  <a:pt x="7667240" y="2304288"/>
                </a:lnTo>
                <a:lnTo>
                  <a:pt x="7658096" y="2304288"/>
                </a:lnTo>
                <a:lnTo>
                  <a:pt x="7658096" y="2313432"/>
                </a:lnTo>
                <a:lnTo>
                  <a:pt x="7667240" y="2313432"/>
                </a:lnTo>
                <a:close/>
              </a:path>
              <a:path w="8595360" h="2313940">
                <a:moveTo>
                  <a:pt x="7647428" y="2313432"/>
                </a:moveTo>
                <a:lnTo>
                  <a:pt x="7647428" y="2304288"/>
                </a:lnTo>
                <a:lnTo>
                  <a:pt x="7638284" y="2304288"/>
                </a:lnTo>
                <a:lnTo>
                  <a:pt x="7638284" y="2313432"/>
                </a:lnTo>
                <a:lnTo>
                  <a:pt x="7647428" y="2313432"/>
                </a:lnTo>
                <a:close/>
              </a:path>
              <a:path w="8595360" h="2313940">
                <a:moveTo>
                  <a:pt x="7629140" y="2313432"/>
                </a:moveTo>
                <a:lnTo>
                  <a:pt x="7629140" y="2304288"/>
                </a:lnTo>
                <a:lnTo>
                  <a:pt x="7619996" y="2304288"/>
                </a:lnTo>
                <a:lnTo>
                  <a:pt x="7619996" y="2313432"/>
                </a:lnTo>
                <a:lnTo>
                  <a:pt x="7629140" y="2313432"/>
                </a:lnTo>
                <a:close/>
              </a:path>
              <a:path w="8595360" h="2313940">
                <a:moveTo>
                  <a:pt x="7609328" y="2313432"/>
                </a:moveTo>
                <a:lnTo>
                  <a:pt x="7609328" y="2304288"/>
                </a:lnTo>
                <a:lnTo>
                  <a:pt x="7600184" y="2304288"/>
                </a:lnTo>
                <a:lnTo>
                  <a:pt x="7600184" y="2313432"/>
                </a:lnTo>
                <a:lnTo>
                  <a:pt x="7609328" y="2313432"/>
                </a:lnTo>
                <a:close/>
              </a:path>
              <a:path w="8595360" h="2313940">
                <a:moveTo>
                  <a:pt x="7591040" y="2313432"/>
                </a:moveTo>
                <a:lnTo>
                  <a:pt x="7591040" y="2304288"/>
                </a:lnTo>
                <a:lnTo>
                  <a:pt x="7581896" y="2304288"/>
                </a:lnTo>
                <a:lnTo>
                  <a:pt x="7581896" y="2313432"/>
                </a:lnTo>
                <a:lnTo>
                  <a:pt x="7591040" y="2313432"/>
                </a:lnTo>
                <a:close/>
              </a:path>
              <a:path w="8595360" h="2313940">
                <a:moveTo>
                  <a:pt x="7571228" y="2313432"/>
                </a:moveTo>
                <a:lnTo>
                  <a:pt x="7571228" y="2304288"/>
                </a:lnTo>
                <a:lnTo>
                  <a:pt x="7562084" y="2304288"/>
                </a:lnTo>
                <a:lnTo>
                  <a:pt x="7562084" y="2313432"/>
                </a:lnTo>
                <a:lnTo>
                  <a:pt x="7571228" y="2313432"/>
                </a:lnTo>
                <a:close/>
              </a:path>
              <a:path w="8595360" h="2313940">
                <a:moveTo>
                  <a:pt x="7552940" y="2313432"/>
                </a:moveTo>
                <a:lnTo>
                  <a:pt x="7552940" y="2304288"/>
                </a:lnTo>
                <a:lnTo>
                  <a:pt x="7543796" y="2304288"/>
                </a:lnTo>
                <a:lnTo>
                  <a:pt x="7543796" y="2313432"/>
                </a:lnTo>
                <a:lnTo>
                  <a:pt x="7552940" y="2313432"/>
                </a:lnTo>
                <a:close/>
              </a:path>
              <a:path w="8595360" h="2313940">
                <a:moveTo>
                  <a:pt x="7533128" y="2313432"/>
                </a:moveTo>
                <a:lnTo>
                  <a:pt x="7533128" y="2304288"/>
                </a:lnTo>
                <a:lnTo>
                  <a:pt x="7523984" y="2304288"/>
                </a:lnTo>
                <a:lnTo>
                  <a:pt x="7523984" y="2313432"/>
                </a:lnTo>
                <a:lnTo>
                  <a:pt x="7533128" y="2313432"/>
                </a:lnTo>
                <a:close/>
              </a:path>
              <a:path w="8595360" h="2313940">
                <a:moveTo>
                  <a:pt x="7514840" y="2313432"/>
                </a:moveTo>
                <a:lnTo>
                  <a:pt x="7514840" y="2304288"/>
                </a:lnTo>
                <a:lnTo>
                  <a:pt x="7505696" y="2304288"/>
                </a:lnTo>
                <a:lnTo>
                  <a:pt x="7505696" y="2313432"/>
                </a:lnTo>
                <a:lnTo>
                  <a:pt x="7514840" y="2313432"/>
                </a:lnTo>
                <a:close/>
              </a:path>
              <a:path w="8595360" h="2313940">
                <a:moveTo>
                  <a:pt x="7495028" y="2313432"/>
                </a:moveTo>
                <a:lnTo>
                  <a:pt x="7495028" y="2304288"/>
                </a:lnTo>
                <a:lnTo>
                  <a:pt x="7485884" y="2304288"/>
                </a:lnTo>
                <a:lnTo>
                  <a:pt x="7485884" y="2313432"/>
                </a:lnTo>
                <a:lnTo>
                  <a:pt x="7495028" y="2313432"/>
                </a:lnTo>
                <a:close/>
              </a:path>
              <a:path w="8595360" h="2313940">
                <a:moveTo>
                  <a:pt x="7476740" y="2313432"/>
                </a:moveTo>
                <a:lnTo>
                  <a:pt x="7476740" y="2304288"/>
                </a:lnTo>
                <a:lnTo>
                  <a:pt x="7467596" y="2304288"/>
                </a:lnTo>
                <a:lnTo>
                  <a:pt x="7467596" y="2313432"/>
                </a:lnTo>
                <a:lnTo>
                  <a:pt x="7476740" y="2313432"/>
                </a:lnTo>
                <a:close/>
              </a:path>
              <a:path w="8595360" h="2313940">
                <a:moveTo>
                  <a:pt x="7456928" y="2313432"/>
                </a:moveTo>
                <a:lnTo>
                  <a:pt x="7456928" y="2304288"/>
                </a:lnTo>
                <a:lnTo>
                  <a:pt x="7447784" y="2304288"/>
                </a:lnTo>
                <a:lnTo>
                  <a:pt x="7447784" y="2313432"/>
                </a:lnTo>
                <a:lnTo>
                  <a:pt x="7456928" y="2313432"/>
                </a:lnTo>
                <a:close/>
              </a:path>
              <a:path w="8595360" h="2313940">
                <a:moveTo>
                  <a:pt x="7438640" y="2313432"/>
                </a:moveTo>
                <a:lnTo>
                  <a:pt x="7438640" y="2304288"/>
                </a:lnTo>
                <a:lnTo>
                  <a:pt x="7429496" y="2304288"/>
                </a:lnTo>
                <a:lnTo>
                  <a:pt x="7429496" y="2313432"/>
                </a:lnTo>
                <a:lnTo>
                  <a:pt x="7438640" y="2313432"/>
                </a:lnTo>
                <a:close/>
              </a:path>
              <a:path w="8595360" h="2313940">
                <a:moveTo>
                  <a:pt x="7418828" y="2313432"/>
                </a:moveTo>
                <a:lnTo>
                  <a:pt x="7418828" y="2304288"/>
                </a:lnTo>
                <a:lnTo>
                  <a:pt x="7409684" y="2304288"/>
                </a:lnTo>
                <a:lnTo>
                  <a:pt x="7409684" y="2313432"/>
                </a:lnTo>
                <a:lnTo>
                  <a:pt x="7418828" y="2313432"/>
                </a:lnTo>
                <a:close/>
              </a:path>
              <a:path w="8595360" h="2313940">
                <a:moveTo>
                  <a:pt x="7400540" y="2313432"/>
                </a:moveTo>
                <a:lnTo>
                  <a:pt x="7400540" y="2304288"/>
                </a:lnTo>
                <a:lnTo>
                  <a:pt x="7391396" y="2304288"/>
                </a:lnTo>
                <a:lnTo>
                  <a:pt x="7391396" y="2313432"/>
                </a:lnTo>
                <a:lnTo>
                  <a:pt x="7400540" y="2313432"/>
                </a:lnTo>
                <a:close/>
              </a:path>
              <a:path w="8595360" h="2313940">
                <a:moveTo>
                  <a:pt x="7380728" y="2313432"/>
                </a:moveTo>
                <a:lnTo>
                  <a:pt x="7380728" y="2304288"/>
                </a:lnTo>
                <a:lnTo>
                  <a:pt x="7371584" y="2304288"/>
                </a:lnTo>
                <a:lnTo>
                  <a:pt x="7371584" y="2313432"/>
                </a:lnTo>
                <a:lnTo>
                  <a:pt x="7380728" y="2313432"/>
                </a:lnTo>
                <a:close/>
              </a:path>
              <a:path w="8595360" h="2313940">
                <a:moveTo>
                  <a:pt x="7362440" y="2313432"/>
                </a:moveTo>
                <a:lnTo>
                  <a:pt x="7362440" y="2304288"/>
                </a:lnTo>
                <a:lnTo>
                  <a:pt x="7353296" y="2304288"/>
                </a:lnTo>
                <a:lnTo>
                  <a:pt x="7353296" y="2313432"/>
                </a:lnTo>
                <a:lnTo>
                  <a:pt x="7362440" y="2313432"/>
                </a:lnTo>
                <a:close/>
              </a:path>
              <a:path w="8595360" h="2313940">
                <a:moveTo>
                  <a:pt x="7342628" y="2313432"/>
                </a:moveTo>
                <a:lnTo>
                  <a:pt x="7342628" y="2304288"/>
                </a:lnTo>
                <a:lnTo>
                  <a:pt x="7333484" y="2304288"/>
                </a:lnTo>
                <a:lnTo>
                  <a:pt x="7333484" y="2313432"/>
                </a:lnTo>
                <a:lnTo>
                  <a:pt x="7342628" y="2313432"/>
                </a:lnTo>
                <a:close/>
              </a:path>
              <a:path w="8595360" h="2313940">
                <a:moveTo>
                  <a:pt x="7324340" y="2313432"/>
                </a:moveTo>
                <a:lnTo>
                  <a:pt x="7324340" y="2304288"/>
                </a:lnTo>
                <a:lnTo>
                  <a:pt x="7315196" y="2304288"/>
                </a:lnTo>
                <a:lnTo>
                  <a:pt x="7315196" y="2313432"/>
                </a:lnTo>
                <a:lnTo>
                  <a:pt x="7324340" y="2313432"/>
                </a:lnTo>
                <a:close/>
              </a:path>
              <a:path w="8595360" h="2313940">
                <a:moveTo>
                  <a:pt x="7304528" y="2313432"/>
                </a:moveTo>
                <a:lnTo>
                  <a:pt x="7304528" y="2304288"/>
                </a:lnTo>
                <a:lnTo>
                  <a:pt x="7295384" y="2304288"/>
                </a:lnTo>
                <a:lnTo>
                  <a:pt x="7295384" y="2313432"/>
                </a:lnTo>
                <a:lnTo>
                  <a:pt x="7304528" y="2313432"/>
                </a:lnTo>
                <a:close/>
              </a:path>
              <a:path w="8595360" h="2313940">
                <a:moveTo>
                  <a:pt x="7286240" y="2313432"/>
                </a:moveTo>
                <a:lnTo>
                  <a:pt x="7286240" y="2304288"/>
                </a:lnTo>
                <a:lnTo>
                  <a:pt x="7277096" y="2304288"/>
                </a:lnTo>
                <a:lnTo>
                  <a:pt x="7277096" y="2313432"/>
                </a:lnTo>
                <a:lnTo>
                  <a:pt x="7286240" y="2313432"/>
                </a:lnTo>
                <a:close/>
              </a:path>
              <a:path w="8595360" h="2313940">
                <a:moveTo>
                  <a:pt x="7266428" y="2313432"/>
                </a:moveTo>
                <a:lnTo>
                  <a:pt x="7266428" y="2304288"/>
                </a:lnTo>
                <a:lnTo>
                  <a:pt x="7257284" y="2304288"/>
                </a:lnTo>
                <a:lnTo>
                  <a:pt x="7257284" y="2313432"/>
                </a:lnTo>
                <a:lnTo>
                  <a:pt x="7266428" y="2313432"/>
                </a:lnTo>
                <a:close/>
              </a:path>
              <a:path w="8595360" h="2313940">
                <a:moveTo>
                  <a:pt x="7248140" y="2313432"/>
                </a:moveTo>
                <a:lnTo>
                  <a:pt x="7248140" y="2304288"/>
                </a:lnTo>
                <a:lnTo>
                  <a:pt x="7238996" y="2304288"/>
                </a:lnTo>
                <a:lnTo>
                  <a:pt x="7238996" y="2313432"/>
                </a:lnTo>
                <a:lnTo>
                  <a:pt x="7248140" y="2313432"/>
                </a:lnTo>
                <a:close/>
              </a:path>
              <a:path w="8595360" h="2313940">
                <a:moveTo>
                  <a:pt x="7228328" y="2313432"/>
                </a:moveTo>
                <a:lnTo>
                  <a:pt x="7228328" y="2304288"/>
                </a:lnTo>
                <a:lnTo>
                  <a:pt x="7219184" y="2304288"/>
                </a:lnTo>
                <a:lnTo>
                  <a:pt x="7219184" y="2313432"/>
                </a:lnTo>
                <a:lnTo>
                  <a:pt x="7228328" y="2313432"/>
                </a:lnTo>
                <a:close/>
              </a:path>
              <a:path w="8595360" h="2313940">
                <a:moveTo>
                  <a:pt x="7210040" y="2313432"/>
                </a:moveTo>
                <a:lnTo>
                  <a:pt x="7210040" y="2304288"/>
                </a:lnTo>
                <a:lnTo>
                  <a:pt x="7200896" y="2304288"/>
                </a:lnTo>
                <a:lnTo>
                  <a:pt x="7200896" y="2313432"/>
                </a:lnTo>
                <a:lnTo>
                  <a:pt x="7210040" y="2313432"/>
                </a:lnTo>
                <a:close/>
              </a:path>
              <a:path w="8595360" h="2313940">
                <a:moveTo>
                  <a:pt x="7190228" y="2313432"/>
                </a:moveTo>
                <a:lnTo>
                  <a:pt x="7190228" y="2304288"/>
                </a:lnTo>
                <a:lnTo>
                  <a:pt x="7181084" y="2304288"/>
                </a:lnTo>
                <a:lnTo>
                  <a:pt x="7181084" y="2313432"/>
                </a:lnTo>
                <a:lnTo>
                  <a:pt x="7190228" y="2313432"/>
                </a:lnTo>
                <a:close/>
              </a:path>
              <a:path w="8595360" h="2313940">
                <a:moveTo>
                  <a:pt x="7171940" y="2313432"/>
                </a:moveTo>
                <a:lnTo>
                  <a:pt x="7171940" y="2304288"/>
                </a:lnTo>
                <a:lnTo>
                  <a:pt x="7162796" y="2304288"/>
                </a:lnTo>
                <a:lnTo>
                  <a:pt x="7162796" y="2313432"/>
                </a:lnTo>
                <a:lnTo>
                  <a:pt x="7171940" y="2313432"/>
                </a:lnTo>
                <a:close/>
              </a:path>
              <a:path w="8595360" h="2313940">
                <a:moveTo>
                  <a:pt x="7152128" y="2313432"/>
                </a:moveTo>
                <a:lnTo>
                  <a:pt x="7152128" y="2304288"/>
                </a:lnTo>
                <a:lnTo>
                  <a:pt x="7142984" y="2304288"/>
                </a:lnTo>
                <a:lnTo>
                  <a:pt x="7142984" y="2313432"/>
                </a:lnTo>
                <a:lnTo>
                  <a:pt x="7152128" y="2313432"/>
                </a:lnTo>
                <a:close/>
              </a:path>
              <a:path w="8595360" h="2313940">
                <a:moveTo>
                  <a:pt x="7133840" y="2313432"/>
                </a:moveTo>
                <a:lnTo>
                  <a:pt x="7133840" y="2304288"/>
                </a:lnTo>
                <a:lnTo>
                  <a:pt x="7124696" y="2304288"/>
                </a:lnTo>
                <a:lnTo>
                  <a:pt x="7124696" y="2313432"/>
                </a:lnTo>
                <a:lnTo>
                  <a:pt x="7133840" y="2313432"/>
                </a:lnTo>
                <a:close/>
              </a:path>
              <a:path w="8595360" h="2313940">
                <a:moveTo>
                  <a:pt x="7114028" y="2313432"/>
                </a:moveTo>
                <a:lnTo>
                  <a:pt x="7114028" y="2304288"/>
                </a:lnTo>
                <a:lnTo>
                  <a:pt x="7104884" y="2304288"/>
                </a:lnTo>
                <a:lnTo>
                  <a:pt x="7104884" y="2313432"/>
                </a:lnTo>
                <a:lnTo>
                  <a:pt x="7114028" y="2313432"/>
                </a:lnTo>
                <a:close/>
              </a:path>
              <a:path w="8595360" h="2313940">
                <a:moveTo>
                  <a:pt x="7095740" y="2313432"/>
                </a:moveTo>
                <a:lnTo>
                  <a:pt x="7095740" y="2304288"/>
                </a:lnTo>
                <a:lnTo>
                  <a:pt x="7086596" y="2304288"/>
                </a:lnTo>
                <a:lnTo>
                  <a:pt x="7086596" y="2313432"/>
                </a:lnTo>
                <a:lnTo>
                  <a:pt x="7095740" y="2313432"/>
                </a:lnTo>
                <a:close/>
              </a:path>
              <a:path w="8595360" h="2313940">
                <a:moveTo>
                  <a:pt x="7075928" y="2313432"/>
                </a:moveTo>
                <a:lnTo>
                  <a:pt x="7075928" y="2304288"/>
                </a:lnTo>
                <a:lnTo>
                  <a:pt x="7066784" y="2304288"/>
                </a:lnTo>
                <a:lnTo>
                  <a:pt x="7066784" y="2313432"/>
                </a:lnTo>
                <a:lnTo>
                  <a:pt x="7075928" y="2313432"/>
                </a:lnTo>
                <a:close/>
              </a:path>
              <a:path w="8595360" h="2313940">
                <a:moveTo>
                  <a:pt x="7057640" y="2313432"/>
                </a:moveTo>
                <a:lnTo>
                  <a:pt x="7057640" y="2304288"/>
                </a:lnTo>
                <a:lnTo>
                  <a:pt x="7048496" y="2304288"/>
                </a:lnTo>
                <a:lnTo>
                  <a:pt x="7048496" y="2313432"/>
                </a:lnTo>
                <a:lnTo>
                  <a:pt x="7057640" y="2313432"/>
                </a:lnTo>
                <a:close/>
              </a:path>
              <a:path w="8595360" h="2313940">
                <a:moveTo>
                  <a:pt x="7037828" y="2313432"/>
                </a:moveTo>
                <a:lnTo>
                  <a:pt x="7037828" y="2304288"/>
                </a:lnTo>
                <a:lnTo>
                  <a:pt x="7028684" y="2304288"/>
                </a:lnTo>
                <a:lnTo>
                  <a:pt x="7028684" y="2313432"/>
                </a:lnTo>
                <a:lnTo>
                  <a:pt x="7037828" y="2313432"/>
                </a:lnTo>
                <a:close/>
              </a:path>
              <a:path w="8595360" h="2313940">
                <a:moveTo>
                  <a:pt x="7019540" y="2313432"/>
                </a:moveTo>
                <a:lnTo>
                  <a:pt x="7019540" y="2304288"/>
                </a:lnTo>
                <a:lnTo>
                  <a:pt x="7010396" y="2304288"/>
                </a:lnTo>
                <a:lnTo>
                  <a:pt x="7010396" y="2313432"/>
                </a:lnTo>
                <a:lnTo>
                  <a:pt x="7019540" y="2313432"/>
                </a:lnTo>
                <a:close/>
              </a:path>
              <a:path w="8595360" h="2313940">
                <a:moveTo>
                  <a:pt x="6999728" y="2313432"/>
                </a:moveTo>
                <a:lnTo>
                  <a:pt x="6999728" y="2304288"/>
                </a:lnTo>
                <a:lnTo>
                  <a:pt x="6990584" y="2304288"/>
                </a:lnTo>
                <a:lnTo>
                  <a:pt x="6990584" y="2313432"/>
                </a:lnTo>
                <a:lnTo>
                  <a:pt x="6999728" y="2313432"/>
                </a:lnTo>
                <a:close/>
              </a:path>
              <a:path w="8595360" h="2313940">
                <a:moveTo>
                  <a:pt x="6981440" y="2313432"/>
                </a:moveTo>
                <a:lnTo>
                  <a:pt x="6981440" y="2304288"/>
                </a:lnTo>
                <a:lnTo>
                  <a:pt x="6972296" y="2304288"/>
                </a:lnTo>
                <a:lnTo>
                  <a:pt x="6972296" y="2313432"/>
                </a:lnTo>
                <a:lnTo>
                  <a:pt x="6981440" y="2313432"/>
                </a:lnTo>
                <a:close/>
              </a:path>
              <a:path w="8595360" h="2313940">
                <a:moveTo>
                  <a:pt x="6961628" y="2313432"/>
                </a:moveTo>
                <a:lnTo>
                  <a:pt x="6961628" y="2304288"/>
                </a:lnTo>
                <a:lnTo>
                  <a:pt x="6952484" y="2304288"/>
                </a:lnTo>
                <a:lnTo>
                  <a:pt x="6952484" y="2313432"/>
                </a:lnTo>
                <a:lnTo>
                  <a:pt x="6961628" y="2313432"/>
                </a:lnTo>
                <a:close/>
              </a:path>
              <a:path w="8595360" h="2313940">
                <a:moveTo>
                  <a:pt x="6943340" y="2313432"/>
                </a:moveTo>
                <a:lnTo>
                  <a:pt x="6943340" y="2304288"/>
                </a:lnTo>
                <a:lnTo>
                  <a:pt x="6934196" y="2304288"/>
                </a:lnTo>
                <a:lnTo>
                  <a:pt x="6934196" y="2313432"/>
                </a:lnTo>
                <a:lnTo>
                  <a:pt x="6943340" y="2313432"/>
                </a:lnTo>
                <a:close/>
              </a:path>
              <a:path w="8595360" h="2313940">
                <a:moveTo>
                  <a:pt x="6923528" y="2313432"/>
                </a:moveTo>
                <a:lnTo>
                  <a:pt x="6923528" y="2304288"/>
                </a:lnTo>
                <a:lnTo>
                  <a:pt x="6914384" y="2304288"/>
                </a:lnTo>
                <a:lnTo>
                  <a:pt x="6914384" y="2313432"/>
                </a:lnTo>
                <a:lnTo>
                  <a:pt x="6923528" y="2313432"/>
                </a:lnTo>
                <a:close/>
              </a:path>
              <a:path w="8595360" h="2313940">
                <a:moveTo>
                  <a:pt x="6905240" y="2313432"/>
                </a:moveTo>
                <a:lnTo>
                  <a:pt x="6905240" y="2304288"/>
                </a:lnTo>
                <a:lnTo>
                  <a:pt x="6896096" y="2304288"/>
                </a:lnTo>
                <a:lnTo>
                  <a:pt x="6896096" y="2313432"/>
                </a:lnTo>
                <a:lnTo>
                  <a:pt x="6905240" y="2313432"/>
                </a:lnTo>
                <a:close/>
              </a:path>
              <a:path w="8595360" h="2313940">
                <a:moveTo>
                  <a:pt x="6885428" y="2313432"/>
                </a:moveTo>
                <a:lnTo>
                  <a:pt x="6885428" y="2304288"/>
                </a:lnTo>
                <a:lnTo>
                  <a:pt x="6876284" y="2304288"/>
                </a:lnTo>
                <a:lnTo>
                  <a:pt x="6876284" y="2313432"/>
                </a:lnTo>
                <a:lnTo>
                  <a:pt x="6885428" y="2313432"/>
                </a:lnTo>
                <a:close/>
              </a:path>
              <a:path w="8595360" h="2313940">
                <a:moveTo>
                  <a:pt x="6867140" y="2313432"/>
                </a:moveTo>
                <a:lnTo>
                  <a:pt x="6867140" y="2304288"/>
                </a:lnTo>
                <a:lnTo>
                  <a:pt x="6857996" y="2304288"/>
                </a:lnTo>
                <a:lnTo>
                  <a:pt x="6857996" y="2313432"/>
                </a:lnTo>
                <a:lnTo>
                  <a:pt x="6867140" y="2313432"/>
                </a:lnTo>
                <a:close/>
              </a:path>
              <a:path w="8595360" h="2313940">
                <a:moveTo>
                  <a:pt x="6847328" y="2313432"/>
                </a:moveTo>
                <a:lnTo>
                  <a:pt x="6847328" y="2304288"/>
                </a:lnTo>
                <a:lnTo>
                  <a:pt x="6838184" y="2304288"/>
                </a:lnTo>
                <a:lnTo>
                  <a:pt x="6838184" y="2313432"/>
                </a:lnTo>
                <a:lnTo>
                  <a:pt x="6847328" y="2313432"/>
                </a:lnTo>
                <a:close/>
              </a:path>
              <a:path w="8595360" h="2313940">
                <a:moveTo>
                  <a:pt x="6829040" y="2313432"/>
                </a:moveTo>
                <a:lnTo>
                  <a:pt x="6829040" y="2304288"/>
                </a:lnTo>
                <a:lnTo>
                  <a:pt x="6819896" y="2304288"/>
                </a:lnTo>
                <a:lnTo>
                  <a:pt x="6819896" y="2313432"/>
                </a:lnTo>
                <a:lnTo>
                  <a:pt x="6829040" y="2313432"/>
                </a:lnTo>
                <a:close/>
              </a:path>
              <a:path w="8595360" h="2313940">
                <a:moveTo>
                  <a:pt x="6809228" y="2313432"/>
                </a:moveTo>
                <a:lnTo>
                  <a:pt x="6809228" y="2304288"/>
                </a:lnTo>
                <a:lnTo>
                  <a:pt x="6800084" y="2304288"/>
                </a:lnTo>
                <a:lnTo>
                  <a:pt x="6800084" y="2313432"/>
                </a:lnTo>
                <a:lnTo>
                  <a:pt x="6809228" y="2313432"/>
                </a:lnTo>
                <a:close/>
              </a:path>
              <a:path w="8595360" h="2313940">
                <a:moveTo>
                  <a:pt x="6790940" y="2313432"/>
                </a:moveTo>
                <a:lnTo>
                  <a:pt x="6790940" y="2304288"/>
                </a:lnTo>
                <a:lnTo>
                  <a:pt x="6781796" y="2304288"/>
                </a:lnTo>
                <a:lnTo>
                  <a:pt x="6781796" y="2313432"/>
                </a:lnTo>
                <a:lnTo>
                  <a:pt x="6790940" y="2313432"/>
                </a:lnTo>
                <a:close/>
              </a:path>
              <a:path w="8595360" h="2313940">
                <a:moveTo>
                  <a:pt x="6771128" y="2313432"/>
                </a:moveTo>
                <a:lnTo>
                  <a:pt x="6771128" y="2304288"/>
                </a:lnTo>
                <a:lnTo>
                  <a:pt x="6761984" y="2304288"/>
                </a:lnTo>
                <a:lnTo>
                  <a:pt x="6761984" y="2313432"/>
                </a:lnTo>
                <a:lnTo>
                  <a:pt x="6771128" y="2313432"/>
                </a:lnTo>
                <a:close/>
              </a:path>
              <a:path w="8595360" h="2313940">
                <a:moveTo>
                  <a:pt x="6752840" y="2313432"/>
                </a:moveTo>
                <a:lnTo>
                  <a:pt x="6752840" y="2304288"/>
                </a:lnTo>
                <a:lnTo>
                  <a:pt x="6743696" y="2304288"/>
                </a:lnTo>
                <a:lnTo>
                  <a:pt x="6743696" y="2313432"/>
                </a:lnTo>
                <a:lnTo>
                  <a:pt x="6752840" y="2313432"/>
                </a:lnTo>
                <a:close/>
              </a:path>
              <a:path w="8595360" h="2313940">
                <a:moveTo>
                  <a:pt x="6733028" y="2313432"/>
                </a:moveTo>
                <a:lnTo>
                  <a:pt x="6733028" y="2304288"/>
                </a:lnTo>
                <a:lnTo>
                  <a:pt x="6723884" y="2304288"/>
                </a:lnTo>
                <a:lnTo>
                  <a:pt x="6723884" y="2313432"/>
                </a:lnTo>
                <a:lnTo>
                  <a:pt x="6733028" y="2313432"/>
                </a:lnTo>
                <a:close/>
              </a:path>
              <a:path w="8595360" h="2313940">
                <a:moveTo>
                  <a:pt x="6714740" y="2313432"/>
                </a:moveTo>
                <a:lnTo>
                  <a:pt x="6714740" y="2304288"/>
                </a:lnTo>
                <a:lnTo>
                  <a:pt x="6705596" y="2304288"/>
                </a:lnTo>
                <a:lnTo>
                  <a:pt x="6705596" y="2313432"/>
                </a:lnTo>
                <a:lnTo>
                  <a:pt x="6714740" y="2313432"/>
                </a:lnTo>
                <a:close/>
              </a:path>
              <a:path w="8595360" h="2313940">
                <a:moveTo>
                  <a:pt x="6694928" y="2313432"/>
                </a:moveTo>
                <a:lnTo>
                  <a:pt x="6694928" y="2304288"/>
                </a:lnTo>
                <a:lnTo>
                  <a:pt x="6685784" y="2304288"/>
                </a:lnTo>
                <a:lnTo>
                  <a:pt x="6685784" y="2313432"/>
                </a:lnTo>
                <a:lnTo>
                  <a:pt x="6694928" y="2313432"/>
                </a:lnTo>
                <a:close/>
              </a:path>
              <a:path w="8595360" h="2313940">
                <a:moveTo>
                  <a:pt x="6676640" y="2313432"/>
                </a:moveTo>
                <a:lnTo>
                  <a:pt x="6676640" y="2304288"/>
                </a:lnTo>
                <a:lnTo>
                  <a:pt x="6667496" y="2304288"/>
                </a:lnTo>
                <a:lnTo>
                  <a:pt x="6667496" y="2313432"/>
                </a:lnTo>
                <a:lnTo>
                  <a:pt x="6676640" y="2313432"/>
                </a:lnTo>
                <a:close/>
              </a:path>
              <a:path w="8595360" h="2313940">
                <a:moveTo>
                  <a:pt x="6656828" y="2313432"/>
                </a:moveTo>
                <a:lnTo>
                  <a:pt x="6656828" y="2304288"/>
                </a:lnTo>
                <a:lnTo>
                  <a:pt x="6647684" y="2304288"/>
                </a:lnTo>
                <a:lnTo>
                  <a:pt x="6647684" y="2313432"/>
                </a:lnTo>
                <a:lnTo>
                  <a:pt x="6656828" y="2313432"/>
                </a:lnTo>
                <a:close/>
              </a:path>
              <a:path w="8595360" h="2313940">
                <a:moveTo>
                  <a:pt x="6638540" y="2313432"/>
                </a:moveTo>
                <a:lnTo>
                  <a:pt x="6638540" y="2304288"/>
                </a:lnTo>
                <a:lnTo>
                  <a:pt x="6629396" y="2304288"/>
                </a:lnTo>
                <a:lnTo>
                  <a:pt x="6629396" y="2313432"/>
                </a:lnTo>
                <a:lnTo>
                  <a:pt x="6638540" y="2313432"/>
                </a:lnTo>
                <a:close/>
              </a:path>
              <a:path w="8595360" h="2313940">
                <a:moveTo>
                  <a:pt x="6618728" y="2313432"/>
                </a:moveTo>
                <a:lnTo>
                  <a:pt x="6618728" y="2304288"/>
                </a:lnTo>
                <a:lnTo>
                  <a:pt x="6609584" y="2304288"/>
                </a:lnTo>
                <a:lnTo>
                  <a:pt x="6609584" y="2313432"/>
                </a:lnTo>
                <a:lnTo>
                  <a:pt x="6618728" y="2313432"/>
                </a:lnTo>
                <a:close/>
              </a:path>
              <a:path w="8595360" h="2313940">
                <a:moveTo>
                  <a:pt x="6600440" y="2313432"/>
                </a:moveTo>
                <a:lnTo>
                  <a:pt x="6600440" y="2304288"/>
                </a:lnTo>
                <a:lnTo>
                  <a:pt x="6591296" y="2304288"/>
                </a:lnTo>
                <a:lnTo>
                  <a:pt x="6591296" y="2313432"/>
                </a:lnTo>
                <a:lnTo>
                  <a:pt x="6600440" y="2313432"/>
                </a:lnTo>
                <a:close/>
              </a:path>
              <a:path w="8595360" h="2313940">
                <a:moveTo>
                  <a:pt x="6580628" y="2313432"/>
                </a:moveTo>
                <a:lnTo>
                  <a:pt x="6580628" y="2304288"/>
                </a:lnTo>
                <a:lnTo>
                  <a:pt x="6571484" y="2304288"/>
                </a:lnTo>
                <a:lnTo>
                  <a:pt x="6571484" y="2313432"/>
                </a:lnTo>
                <a:lnTo>
                  <a:pt x="6580628" y="2313432"/>
                </a:lnTo>
                <a:close/>
              </a:path>
              <a:path w="8595360" h="2313940">
                <a:moveTo>
                  <a:pt x="6562340" y="2313432"/>
                </a:moveTo>
                <a:lnTo>
                  <a:pt x="6562340" y="2304288"/>
                </a:lnTo>
                <a:lnTo>
                  <a:pt x="6553196" y="2304288"/>
                </a:lnTo>
                <a:lnTo>
                  <a:pt x="6553196" y="2313432"/>
                </a:lnTo>
                <a:lnTo>
                  <a:pt x="6562340" y="2313432"/>
                </a:lnTo>
                <a:close/>
              </a:path>
              <a:path w="8595360" h="2313940">
                <a:moveTo>
                  <a:pt x="6542528" y="2313432"/>
                </a:moveTo>
                <a:lnTo>
                  <a:pt x="6542528" y="2304288"/>
                </a:lnTo>
                <a:lnTo>
                  <a:pt x="6533384" y="2304288"/>
                </a:lnTo>
                <a:lnTo>
                  <a:pt x="6533384" y="2313432"/>
                </a:lnTo>
                <a:lnTo>
                  <a:pt x="6542528" y="2313432"/>
                </a:lnTo>
                <a:close/>
              </a:path>
              <a:path w="8595360" h="2313940">
                <a:moveTo>
                  <a:pt x="6524240" y="2313432"/>
                </a:moveTo>
                <a:lnTo>
                  <a:pt x="6524240" y="2304288"/>
                </a:lnTo>
                <a:lnTo>
                  <a:pt x="6515096" y="2304288"/>
                </a:lnTo>
                <a:lnTo>
                  <a:pt x="6515096" y="2313432"/>
                </a:lnTo>
                <a:lnTo>
                  <a:pt x="6524240" y="2313432"/>
                </a:lnTo>
                <a:close/>
              </a:path>
              <a:path w="8595360" h="2313940">
                <a:moveTo>
                  <a:pt x="6504428" y="2313432"/>
                </a:moveTo>
                <a:lnTo>
                  <a:pt x="6504428" y="2304288"/>
                </a:lnTo>
                <a:lnTo>
                  <a:pt x="6495284" y="2304288"/>
                </a:lnTo>
                <a:lnTo>
                  <a:pt x="6495284" y="2313432"/>
                </a:lnTo>
                <a:lnTo>
                  <a:pt x="6504428" y="2313432"/>
                </a:lnTo>
                <a:close/>
              </a:path>
              <a:path w="8595360" h="2313940">
                <a:moveTo>
                  <a:pt x="6486140" y="2313432"/>
                </a:moveTo>
                <a:lnTo>
                  <a:pt x="6486140" y="2304288"/>
                </a:lnTo>
                <a:lnTo>
                  <a:pt x="6476996" y="2304288"/>
                </a:lnTo>
                <a:lnTo>
                  <a:pt x="6476996" y="2313432"/>
                </a:lnTo>
                <a:lnTo>
                  <a:pt x="6486140" y="2313432"/>
                </a:lnTo>
                <a:close/>
              </a:path>
              <a:path w="8595360" h="2313940">
                <a:moveTo>
                  <a:pt x="6466328" y="2313432"/>
                </a:moveTo>
                <a:lnTo>
                  <a:pt x="6466328" y="2304288"/>
                </a:lnTo>
                <a:lnTo>
                  <a:pt x="6457184" y="2304288"/>
                </a:lnTo>
                <a:lnTo>
                  <a:pt x="6457184" y="2313432"/>
                </a:lnTo>
                <a:lnTo>
                  <a:pt x="6466328" y="2313432"/>
                </a:lnTo>
                <a:close/>
              </a:path>
              <a:path w="8595360" h="2313940">
                <a:moveTo>
                  <a:pt x="6448040" y="2313432"/>
                </a:moveTo>
                <a:lnTo>
                  <a:pt x="6448040" y="2304288"/>
                </a:lnTo>
                <a:lnTo>
                  <a:pt x="6438896" y="2304288"/>
                </a:lnTo>
                <a:lnTo>
                  <a:pt x="6438896" y="2313432"/>
                </a:lnTo>
                <a:lnTo>
                  <a:pt x="6448040" y="2313432"/>
                </a:lnTo>
                <a:close/>
              </a:path>
              <a:path w="8595360" h="2313940">
                <a:moveTo>
                  <a:pt x="6428228" y="2313432"/>
                </a:moveTo>
                <a:lnTo>
                  <a:pt x="6428228" y="2304288"/>
                </a:lnTo>
                <a:lnTo>
                  <a:pt x="6419084" y="2304288"/>
                </a:lnTo>
                <a:lnTo>
                  <a:pt x="6419084" y="2313432"/>
                </a:lnTo>
                <a:lnTo>
                  <a:pt x="6428228" y="2313432"/>
                </a:lnTo>
                <a:close/>
              </a:path>
              <a:path w="8595360" h="2313940">
                <a:moveTo>
                  <a:pt x="6409940" y="2313432"/>
                </a:moveTo>
                <a:lnTo>
                  <a:pt x="6409940" y="2304288"/>
                </a:lnTo>
                <a:lnTo>
                  <a:pt x="6400796" y="2304288"/>
                </a:lnTo>
                <a:lnTo>
                  <a:pt x="6400796" y="2313432"/>
                </a:lnTo>
                <a:lnTo>
                  <a:pt x="6409940" y="2313432"/>
                </a:lnTo>
                <a:close/>
              </a:path>
              <a:path w="8595360" h="2313940">
                <a:moveTo>
                  <a:pt x="6390128" y="2313432"/>
                </a:moveTo>
                <a:lnTo>
                  <a:pt x="6390128" y="2304288"/>
                </a:lnTo>
                <a:lnTo>
                  <a:pt x="6380984" y="2304288"/>
                </a:lnTo>
                <a:lnTo>
                  <a:pt x="6380984" y="2313432"/>
                </a:lnTo>
                <a:lnTo>
                  <a:pt x="6390128" y="2313432"/>
                </a:lnTo>
                <a:close/>
              </a:path>
              <a:path w="8595360" h="2313940">
                <a:moveTo>
                  <a:pt x="6371840" y="2313432"/>
                </a:moveTo>
                <a:lnTo>
                  <a:pt x="6371840" y="2304288"/>
                </a:lnTo>
                <a:lnTo>
                  <a:pt x="6362696" y="2304288"/>
                </a:lnTo>
                <a:lnTo>
                  <a:pt x="6362696" y="2313432"/>
                </a:lnTo>
                <a:lnTo>
                  <a:pt x="6371840" y="2313432"/>
                </a:lnTo>
                <a:close/>
              </a:path>
              <a:path w="8595360" h="2313940">
                <a:moveTo>
                  <a:pt x="6352028" y="2313432"/>
                </a:moveTo>
                <a:lnTo>
                  <a:pt x="6352028" y="2304288"/>
                </a:lnTo>
                <a:lnTo>
                  <a:pt x="6342884" y="2304288"/>
                </a:lnTo>
                <a:lnTo>
                  <a:pt x="6342884" y="2313432"/>
                </a:lnTo>
                <a:lnTo>
                  <a:pt x="6352028" y="2313432"/>
                </a:lnTo>
                <a:close/>
              </a:path>
              <a:path w="8595360" h="2313940">
                <a:moveTo>
                  <a:pt x="6333740" y="2313432"/>
                </a:moveTo>
                <a:lnTo>
                  <a:pt x="6333740" y="2304288"/>
                </a:lnTo>
                <a:lnTo>
                  <a:pt x="6324596" y="2304288"/>
                </a:lnTo>
                <a:lnTo>
                  <a:pt x="6324596" y="2313432"/>
                </a:lnTo>
                <a:lnTo>
                  <a:pt x="6333740" y="2313432"/>
                </a:lnTo>
                <a:close/>
              </a:path>
              <a:path w="8595360" h="2313940">
                <a:moveTo>
                  <a:pt x="6313928" y="2313432"/>
                </a:moveTo>
                <a:lnTo>
                  <a:pt x="6313928" y="2304288"/>
                </a:lnTo>
                <a:lnTo>
                  <a:pt x="6304784" y="2304288"/>
                </a:lnTo>
                <a:lnTo>
                  <a:pt x="6304784" y="2313432"/>
                </a:lnTo>
                <a:lnTo>
                  <a:pt x="6313928" y="2313432"/>
                </a:lnTo>
                <a:close/>
              </a:path>
              <a:path w="8595360" h="2313940">
                <a:moveTo>
                  <a:pt x="6295640" y="2313432"/>
                </a:moveTo>
                <a:lnTo>
                  <a:pt x="6295640" y="2304288"/>
                </a:lnTo>
                <a:lnTo>
                  <a:pt x="6286496" y="2304288"/>
                </a:lnTo>
                <a:lnTo>
                  <a:pt x="6286496" y="2313432"/>
                </a:lnTo>
                <a:lnTo>
                  <a:pt x="6295640" y="2313432"/>
                </a:lnTo>
                <a:close/>
              </a:path>
              <a:path w="8595360" h="2313940">
                <a:moveTo>
                  <a:pt x="6275828" y="2313432"/>
                </a:moveTo>
                <a:lnTo>
                  <a:pt x="6275828" y="2304288"/>
                </a:lnTo>
                <a:lnTo>
                  <a:pt x="6266684" y="2304288"/>
                </a:lnTo>
                <a:lnTo>
                  <a:pt x="6266684" y="2313432"/>
                </a:lnTo>
                <a:lnTo>
                  <a:pt x="6275828" y="2313432"/>
                </a:lnTo>
                <a:close/>
              </a:path>
              <a:path w="8595360" h="2313940">
                <a:moveTo>
                  <a:pt x="6257540" y="2313432"/>
                </a:moveTo>
                <a:lnTo>
                  <a:pt x="6257540" y="2304288"/>
                </a:lnTo>
                <a:lnTo>
                  <a:pt x="6248396" y="2304288"/>
                </a:lnTo>
                <a:lnTo>
                  <a:pt x="6248396" y="2313432"/>
                </a:lnTo>
                <a:lnTo>
                  <a:pt x="6257540" y="2313432"/>
                </a:lnTo>
                <a:close/>
              </a:path>
              <a:path w="8595360" h="2313940">
                <a:moveTo>
                  <a:pt x="6237728" y="2313432"/>
                </a:moveTo>
                <a:lnTo>
                  <a:pt x="6237728" y="2304288"/>
                </a:lnTo>
                <a:lnTo>
                  <a:pt x="6228584" y="2304288"/>
                </a:lnTo>
                <a:lnTo>
                  <a:pt x="6228584" y="2313432"/>
                </a:lnTo>
                <a:lnTo>
                  <a:pt x="6237728" y="2313432"/>
                </a:lnTo>
                <a:close/>
              </a:path>
              <a:path w="8595360" h="2313940">
                <a:moveTo>
                  <a:pt x="6219440" y="2313432"/>
                </a:moveTo>
                <a:lnTo>
                  <a:pt x="6219440" y="2304288"/>
                </a:lnTo>
                <a:lnTo>
                  <a:pt x="6210296" y="2304288"/>
                </a:lnTo>
                <a:lnTo>
                  <a:pt x="6210296" y="2313432"/>
                </a:lnTo>
                <a:lnTo>
                  <a:pt x="6219440" y="2313432"/>
                </a:lnTo>
                <a:close/>
              </a:path>
              <a:path w="8595360" h="2313940">
                <a:moveTo>
                  <a:pt x="6199628" y="2313432"/>
                </a:moveTo>
                <a:lnTo>
                  <a:pt x="6199628" y="2304288"/>
                </a:lnTo>
                <a:lnTo>
                  <a:pt x="6190484" y="2304288"/>
                </a:lnTo>
                <a:lnTo>
                  <a:pt x="6190484" y="2313432"/>
                </a:lnTo>
                <a:lnTo>
                  <a:pt x="6199628" y="2313432"/>
                </a:lnTo>
                <a:close/>
              </a:path>
              <a:path w="8595360" h="2313940">
                <a:moveTo>
                  <a:pt x="6181340" y="2313432"/>
                </a:moveTo>
                <a:lnTo>
                  <a:pt x="6181340" y="2304288"/>
                </a:lnTo>
                <a:lnTo>
                  <a:pt x="6172196" y="2304288"/>
                </a:lnTo>
                <a:lnTo>
                  <a:pt x="6172196" y="2313432"/>
                </a:lnTo>
                <a:lnTo>
                  <a:pt x="6181340" y="2313432"/>
                </a:lnTo>
                <a:close/>
              </a:path>
              <a:path w="8595360" h="2313940">
                <a:moveTo>
                  <a:pt x="6161528" y="2313432"/>
                </a:moveTo>
                <a:lnTo>
                  <a:pt x="6161528" y="2304288"/>
                </a:lnTo>
                <a:lnTo>
                  <a:pt x="6152384" y="2304288"/>
                </a:lnTo>
                <a:lnTo>
                  <a:pt x="6152384" y="2313432"/>
                </a:lnTo>
                <a:lnTo>
                  <a:pt x="6161528" y="2313432"/>
                </a:lnTo>
                <a:close/>
              </a:path>
              <a:path w="8595360" h="2313940">
                <a:moveTo>
                  <a:pt x="6143240" y="2313432"/>
                </a:moveTo>
                <a:lnTo>
                  <a:pt x="6143240" y="2304288"/>
                </a:lnTo>
                <a:lnTo>
                  <a:pt x="6134096" y="2304288"/>
                </a:lnTo>
                <a:lnTo>
                  <a:pt x="6134096" y="2313432"/>
                </a:lnTo>
                <a:lnTo>
                  <a:pt x="6143240" y="2313432"/>
                </a:lnTo>
                <a:close/>
              </a:path>
              <a:path w="8595360" h="2313940">
                <a:moveTo>
                  <a:pt x="6123428" y="2313432"/>
                </a:moveTo>
                <a:lnTo>
                  <a:pt x="6123428" y="2304288"/>
                </a:lnTo>
                <a:lnTo>
                  <a:pt x="6114284" y="2304288"/>
                </a:lnTo>
                <a:lnTo>
                  <a:pt x="6114284" y="2313432"/>
                </a:lnTo>
                <a:lnTo>
                  <a:pt x="6123428" y="2313432"/>
                </a:lnTo>
                <a:close/>
              </a:path>
              <a:path w="8595360" h="2313940">
                <a:moveTo>
                  <a:pt x="6105140" y="2313432"/>
                </a:moveTo>
                <a:lnTo>
                  <a:pt x="6105140" y="2304288"/>
                </a:lnTo>
                <a:lnTo>
                  <a:pt x="6095996" y="2304288"/>
                </a:lnTo>
                <a:lnTo>
                  <a:pt x="6095996" y="2313432"/>
                </a:lnTo>
                <a:lnTo>
                  <a:pt x="6105140" y="2313432"/>
                </a:lnTo>
                <a:close/>
              </a:path>
              <a:path w="8595360" h="2313940">
                <a:moveTo>
                  <a:pt x="6085328" y="2313432"/>
                </a:moveTo>
                <a:lnTo>
                  <a:pt x="6085328" y="2304288"/>
                </a:lnTo>
                <a:lnTo>
                  <a:pt x="6076184" y="2304288"/>
                </a:lnTo>
                <a:lnTo>
                  <a:pt x="6076184" y="2313432"/>
                </a:lnTo>
                <a:lnTo>
                  <a:pt x="6085328" y="2313432"/>
                </a:lnTo>
                <a:close/>
              </a:path>
              <a:path w="8595360" h="2313940">
                <a:moveTo>
                  <a:pt x="6067040" y="2313432"/>
                </a:moveTo>
                <a:lnTo>
                  <a:pt x="6067040" y="2304288"/>
                </a:lnTo>
                <a:lnTo>
                  <a:pt x="6057896" y="2304288"/>
                </a:lnTo>
                <a:lnTo>
                  <a:pt x="6057896" y="2313432"/>
                </a:lnTo>
                <a:lnTo>
                  <a:pt x="6067040" y="2313432"/>
                </a:lnTo>
                <a:close/>
              </a:path>
              <a:path w="8595360" h="2313940">
                <a:moveTo>
                  <a:pt x="6047228" y="2313432"/>
                </a:moveTo>
                <a:lnTo>
                  <a:pt x="6047228" y="2304288"/>
                </a:lnTo>
                <a:lnTo>
                  <a:pt x="6038084" y="2304288"/>
                </a:lnTo>
                <a:lnTo>
                  <a:pt x="6038084" y="2313432"/>
                </a:lnTo>
                <a:lnTo>
                  <a:pt x="6047228" y="2313432"/>
                </a:lnTo>
                <a:close/>
              </a:path>
              <a:path w="8595360" h="2313940">
                <a:moveTo>
                  <a:pt x="6028940" y="2313432"/>
                </a:moveTo>
                <a:lnTo>
                  <a:pt x="6028940" y="2304288"/>
                </a:lnTo>
                <a:lnTo>
                  <a:pt x="6019796" y="2304288"/>
                </a:lnTo>
                <a:lnTo>
                  <a:pt x="6019796" y="2313432"/>
                </a:lnTo>
                <a:lnTo>
                  <a:pt x="6028940" y="2313432"/>
                </a:lnTo>
                <a:close/>
              </a:path>
              <a:path w="8595360" h="2313940">
                <a:moveTo>
                  <a:pt x="6009128" y="2313432"/>
                </a:moveTo>
                <a:lnTo>
                  <a:pt x="6009128" y="2304288"/>
                </a:lnTo>
                <a:lnTo>
                  <a:pt x="5999984" y="2304288"/>
                </a:lnTo>
                <a:lnTo>
                  <a:pt x="5999984" y="2313432"/>
                </a:lnTo>
                <a:lnTo>
                  <a:pt x="6009128" y="2313432"/>
                </a:lnTo>
                <a:close/>
              </a:path>
              <a:path w="8595360" h="2313940">
                <a:moveTo>
                  <a:pt x="5990840" y="2313432"/>
                </a:moveTo>
                <a:lnTo>
                  <a:pt x="5990840" y="2304288"/>
                </a:lnTo>
                <a:lnTo>
                  <a:pt x="5981696" y="2304288"/>
                </a:lnTo>
                <a:lnTo>
                  <a:pt x="5981696" y="2313432"/>
                </a:lnTo>
                <a:lnTo>
                  <a:pt x="5990840" y="2313432"/>
                </a:lnTo>
                <a:close/>
              </a:path>
              <a:path w="8595360" h="2313940">
                <a:moveTo>
                  <a:pt x="5971028" y="2313432"/>
                </a:moveTo>
                <a:lnTo>
                  <a:pt x="5971028" y="2304288"/>
                </a:lnTo>
                <a:lnTo>
                  <a:pt x="5961884" y="2304288"/>
                </a:lnTo>
                <a:lnTo>
                  <a:pt x="5961884" y="2313432"/>
                </a:lnTo>
                <a:lnTo>
                  <a:pt x="5971028" y="2313432"/>
                </a:lnTo>
                <a:close/>
              </a:path>
              <a:path w="8595360" h="2313940">
                <a:moveTo>
                  <a:pt x="5952740" y="2313432"/>
                </a:moveTo>
                <a:lnTo>
                  <a:pt x="5952740" y="2304288"/>
                </a:lnTo>
                <a:lnTo>
                  <a:pt x="5943596" y="2304288"/>
                </a:lnTo>
                <a:lnTo>
                  <a:pt x="5943596" y="2313432"/>
                </a:lnTo>
                <a:lnTo>
                  <a:pt x="5952740" y="2313432"/>
                </a:lnTo>
                <a:close/>
              </a:path>
              <a:path w="8595360" h="2313940">
                <a:moveTo>
                  <a:pt x="5932928" y="2313432"/>
                </a:moveTo>
                <a:lnTo>
                  <a:pt x="5932928" y="2304288"/>
                </a:lnTo>
                <a:lnTo>
                  <a:pt x="5923784" y="2304288"/>
                </a:lnTo>
                <a:lnTo>
                  <a:pt x="5923784" y="2313432"/>
                </a:lnTo>
                <a:lnTo>
                  <a:pt x="5932928" y="2313432"/>
                </a:lnTo>
                <a:close/>
              </a:path>
              <a:path w="8595360" h="2313940">
                <a:moveTo>
                  <a:pt x="5914640" y="2313432"/>
                </a:moveTo>
                <a:lnTo>
                  <a:pt x="5914640" y="2304288"/>
                </a:lnTo>
                <a:lnTo>
                  <a:pt x="5905496" y="2304288"/>
                </a:lnTo>
                <a:lnTo>
                  <a:pt x="5905496" y="2313432"/>
                </a:lnTo>
                <a:lnTo>
                  <a:pt x="5914640" y="2313432"/>
                </a:lnTo>
                <a:close/>
              </a:path>
              <a:path w="8595360" h="2313940">
                <a:moveTo>
                  <a:pt x="5894828" y="2313432"/>
                </a:moveTo>
                <a:lnTo>
                  <a:pt x="5894828" y="2304288"/>
                </a:lnTo>
                <a:lnTo>
                  <a:pt x="5885684" y="2304288"/>
                </a:lnTo>
                <a:lnTo>
                  <a:pt x="5885684" y="2313432"/>
                </a:lnTo>
                <a:lnTo>
                  <a:pt x="5894828" y="2313432"/>
                </a:lnTo>
                <a:close/>
              </a:path>
              <a:path w="8595360" h="2313940">
                <a:moveTo>
                  <a:pt x="5876540" y="2313432"/>
                </a:moveTo>
                <a:lnTo>
                  <a:pt x="5876540" y="2304288"/>
                </a:lnTo>
                <a:lnTo>
                  <a:pt x="5867396" y="2304288"/>
                </a:lnTo>
                <a:lnTo>
                  <a:pt x="5867396" y="2313432"/>
                </a:lnTo>
                <a:lnTo>
                  <a:pt x="5876540" y="2313432"/>
                </a:lnTo>
                <a:close/>
              </a:path>
              <a:path w="8595360" h="2313940">
                <a:moveTo>
                  <a:pt x="5856728" y="2313432"/>
                </a:moveTo>
                <a:lnTo>
                  <a:pt x="5856728" y="2304288"/>
                </a:lnTo>
                <a:lnTo>
                  <a:pt x="5847584" y="2304288"/>
                </a:lnTo>
                <a:lnTo>
                  <a:pt x="5847584" y="2313432"/>
                </a:lnTo>
                <a:lnTo>
                  <a:pt x="5856728" y="2313432"/>
                </a:lnTo>
                <a:close/>
              </a:path>
              <a:path w="8595360" h="2313940">
                <a:moveTo>
                  <a:pt x="5838440" y="2313432"/>
                </a:moveTo>
                <a:lnTo>
                  <a:pt x="5838440" y="2304288"/>
                </a:lnTo>
                <a:lnTo>
                  <a:pt x="5829296" y="2304288"/>
                </a:lnTo>
                <a:lnTo>
                  <a:pt x="5829296" y="2313432"/>
                </a:lnTo>
                <a:lnTo>
                  <a:pt x="5838440" y="2313432"/>
                </a:lnTo>
                <a:close/>
              </a:path>
              <a:path w="8595360" h="2313940">
                <a:moveTo>
                  <a:pt x="5818628" y="2313432"/>
                </a:moveTo>
                <a:lnTo>
                  <a:pt x="5818628" y="2304288"/>
                </a:lnTo>
                <a:lnTo>
                  <a:pt x="5809484" y="2304288"/>
                </a:lnTo>
                <a:lnTo>
                  <a:pt x="5809484" y="2313432"/>
                </a:lnTo>
                <a:lnTo>
                  <a:pt x="5818628" y="2313432"/>
                </a:lnTo>
                <a:close/>
              </a:path>
              <a:path w="8595360" h="2313940">
                <a:moveTo>
                  <a:pt x="5800340" y="2313432"/>
                </a:moveTo>
                <a:lnTo>
                  <a:pt x="5800340" y="2304288"/>
                </a:lnTo>
                <a:lnTo>
                  <a:pt x="5791196" y="2304288"/>
                </a:lnTo>
                <a:lnTo>
                  <a:pt x="5791196" y="2313432"/>
                </a:lnTo>
                <a:lnTo>
                  <a:pt x="5800340" y="2313432"/>
                </a:lnTo>
                <a:close/>
              </a:path>
              <a:path w="8595360" h="2313940">
                <a:moveTo>
                  <a:pt x="5780528" y="2313432"/>
                </a:moveTo>
                <a:lnTo>
                  <a:pt x="5780528" y="2304288"/>
                </a:lnTo>
                <a:lnTo>
                  <a:pt x="5771384" y="2304288"/>
                </a:lnTo>
                <a:lnTo>
                  <a:pt x="5771384" y="2313432"/>
                </a:lnTo>
                <a:lnTo>
                  <a:pt x="5780528" y="2313432"/>
                </a:lnTo>
                <a:close/>
              </a:path>
              <a:path w="8595360" h="2313940">
                <a:moveTo>
                  <a:pt x="5762240" y="2313432"/>
                </a:moveTo>
                <a:lnTo>
                  <a:pt x="5762240" y="2304288"/>
                </a:lnTo>
                <a:lnTo>
                  <a:pt x="5753096" y="2304288"/>
                </a:lnTo>
                <a:lnTo>
                  <a:pt x="5753096" y="2313432"/>
                </a:lnTo>
                <a:lnTo>
                  <a:pt x="5762240" y="2313432"/>
                </a:lnTo>
                <a:close/>
              </a:path>
              <a:path w="8595360" h="2313940">
                <a:moveTo>
                  <a:pt x="5742428" y="2313432"/>
                </a:moveTo>
                <a:lnTo>
                  <a:pt x="5742428" y="2304288"/>
                </a:lnTo>
                <a:lnTo>
                  <a:pt x="5733284" y="2304288"/>
                </a:lnTo>
                <a:lnTo>
                  <a:pt x="5733284" y="2313432"/>
                </a:lnTo>
                <a:lnTo>
                  <a:pt x="5742428" y="2313432"/>
                </a:lnTo>
                <a:close/>
              </a:path>
              <a:path w="8595360" h="2313940">
                <a:moveTo>
                  <a:pt x="5724140" y="2313432"/>
                </a:moveTo>
                <a:lnTo>
                  <a:pt x="5724140" y="2304288"/>
                </a:lnTo>
                <a:lnTo>
                  <a:pt x="5714996" y="2304288"/>
                </a:lnTo>
                <a:lnTo>
                  <a:pt x="5714996" y="2313432"/>
                </a:lnTo>
                <a:lnTo>
                  <a:pt x="5724140" y="2313432"/>
                </a:lnTo>
                <a:close/>
              </a:path>
              <a:path w="8595360" h="2313940">
                <a:moveTo>
                  <a:pt x="5704328" y="2313432"/>
                </a:moveTo>
                <a:lnTo>
                  <a:pt x="5704328" y="2304288"/>
                </a:lnTo>
                <a:lnTo>
                  <a:pt x="5695184" y="2304288"/>
                </a:lnTo>
                <a:lnTo>
                  <a:pt x="5695184" y="2313432"/>
                </a:lnTo>
                <a:lnTo>
                  <a:pt x="5704328" y="2313432"/>
                </a:lnTo>
                <a:close/>
              </a:path>
              <a:path w="8595360" h="2313940">
                <a:moveTo>
                  <a:pt x="5686040" y="2313432"/>
                </a:moveTo>
                <a:lnTo>
                  <a:pt x="5686040" y="2304288"/>
                </a:lnTo>
                <a:lnTo>
                  <a:pt x="5676896" y="2304288"/>
                </a:lnTo>
                <a:lnTo>
                  <a:pt x="5676896" y="2313432"/>
                </a:lnTo>
                <a:lnTo>
                  <a:pt x="5686040" y="2313432"/>
                </a:lnTo>
                <a:close/>
              </a:path>
              <a:path w="8595360" h="2313940">
                <a:moveTo>
                  <a:pt x="5666228" y="2313432"/>
                </a:moveTo>
                <a:lnTo>
                  <a:pt x="5666228" y="2304288"/>
                </a:lnTo>
                <a:lnTo>
                  <a:pt x="5657084" y="2304288"/>
                </a:lnTo>
                <a:lnTo>
                  <a:pt x="5657084" y="2313432"/>
                </a:lnTo>
                <a:lnTo>
                  <a:pt x="5666228" y="2313432"/>
                </a:lnTo>
                <a:close/>
              </a:path>
              <a:path w="8595360" h="2313940">
                <a:moveTo>
                  <a:pt x="5647940" y="2313432"/>
                </a:moveTo>
                <a:lnTo>
                  <a:pt x="5647940" y="2304288"/>
                </a:lnTo>
                <a:lnTo>
                  <a:pt x="5638796" y="2304288"/>
                </a:lnTo>
                <a:lnTo>
                  <a:pt x="5638796" y="2313432"/>
                </a:lnTo>
                <a:lnTo>
                  <a:pt x="5647940" y="2313432"/>
                </a:lnTo>
                <a:close/>
              </a:path>
              <a:path w="8595360" h="2313940">
                <a:moveTo>
                  <a:pt x="5628128" y="2313432"/>
                </a:moveTo>
                <a:lnTo>
                  <a:pt x="5628128" y="2304288"/>
                </a:lnTo>
                <a:lnTo>
                  <a:pt x="5618984" y="2304288"/>
                </a:lnTo>
                <a:lnTo>
                  <a:pt x="5618984" y="2313432"/>
                </a:lnTo>
                <a:lnTo>
                  <a:pt x="5628128" y="2313432"/>
                </a:lnTo>
                <a:close/>
              </a:path>
              <a:path w="8595360" h="2313940">
                <a:moveTo>
                  <a:pt x="5609840" y="2313432"/>
                </a:moveTo>
                <a:lnTo>
                  <a:pt x="5609840" y="2304288"/>
                </a:lnTo>
                <a:lnTo>
                  <a:pt x="5600696" y="2304288"/>
                </a:lnTo>
                <a:lnTo>
                  <a:pt x="5600696" y="2313432"/>
                </a:lnTo>
                <a:lnTo>
                  <a:pt x="5609840" y="2313432"/>
                </a:lnTo>
                <a:close/>
              </a:path>
              <a:path w="8595360" h="2313940">
                <a:moveTo>
                  <a:pt x="5590028" y="2313432"/>
                </a:moveTo>
                <a:lnTo>
                  <a:pt x="5590028" y="2304288"/>
                </a:lnTo>
                <a:lnTo>
                  <a:pt x="5580884" y="2304288"/>
                </a:lnTo>
                <a:lnTo>
                  <a:pt x="5580884" y="2313432"/>
                </a:lnTo>
                <a:lnTo>
                  <a:pt x="5590028" y="2313432"/>
                </a:lnTo>
                <a:close/>
              </a:path>
              <a:path w="8595360" h="2313940">
                <a:moveTo>
                  <a:pt x="5571740" y="2313432"/>
                </a:moveTo>
                <a:lnTo>
                  <a:pt x="5571740" y="2304288"/>
                </a:lnTo>
                <a:lnTo>
                  <a:pt x="5562596" y="2304288"/>
                </a:lnTo>
                <a:lnTo>
                  <a:pt x="5562596" y="2313432"/>
                </a:lnTo>
                <a:lnTo>
                  <a:pt x="5571740" y="2313432"/>
                </a:lnTo>
                <a:close/>
              </a:path>
              <a:path w="8595360" h="2313940">
                <a:moveTo>
                  <a:pt x="5551928" y="2313432"/>
                </a:moveTo>
                <a:lnTo>
                  <a:pt x="5551928" y="2304288"/>
                </a:lnTo>
                <a:lnTo>
                  <a:pt x="5542784" y="2304288"/>
                </a:lnTo>
                <a:lnTo>
                  <a:pt x="5542784" y="2313432"/>
                </a:lnTo>
                <a:lnTo>
                  <a:pt x="5551928" y="2313432"/>
                </a:lnTo>
                <a:close/>
              </a:path>
              <a:path w="8595360" h="2313940">
                <a:moveTo>
                  <a:pt x="5533640" y="2313432"/>
                </a:moveTo>
                <a:lnTo>
                  <a:pt x="5533640" y="2304288"/>
                </a:lnTo>
                <a:lnTo>
                  <a:pt x="5524496" y="2304288"/>
                </a:lnTo>
                <a:lnTo>
                  <a:pt x="5524496" y="2313432"/>
                </a:lnTo>
                <a:lnTo>
                  <a:pt x="5533640" y="2313432"/>
                </a:lnTo>
                <a:close/>
              </a:path>
              <a:path w="8595360" h="2313940">
                <a:moveTo>
                  <a:pt x="5513828" y="2313432"/>
                </a:moveTo>
                <a:lnTo>
                  <a:pt x="5513828" y="2304288"/>
                </a:lnTo>
                <a:lnTo>
                  <a:pt x="5504684" y="2304288"/>
                </a:lnTo>
                <a:lnTo>
                  <a:pt x="5504684" y="2313432"/>
                </a:lnTo>
                <a:lnTo>
                  <a:pt x="5513828" y="2313432"/>
                </a:lnTo>
                <a:close/>
              </a:path>
              <a:path w="8595360" h="2313940">
                <a:moveTo>
                  <a:pt x="5495540" y="2313432"/>
                </a:moveTo>
                <a:lnTo>
                  <a:pt x="5495540" y="2304288"/>
                </a:lnTo>
                <a:lnTo>
                  <a:pt x="5486396" y="2304288"/>
                </a:lnTo>
                <a:lnTo>
                  <a:pt x="5486396" y="2313432"/>
                </a:lnTo>
                <a:lnTo>
                  <a:pt x="5495540" y="2313432"/>
                </a:lnTo>
                <a:close/>
              </a:path>
              <a:path w="8595360" h="2313940">
                <a:moveTo>
                  <a:pt x="5475728" y="2313432"/>
                </a:moveTo>
                <a:lnTo>
                  <a:pt x="5475728" y="2304288"/>
                </a:lnTo>
                <a:lnTo>
                  <a:pt x="5466584" y="2304288"/>
                </a:lnTo>
                <a:lnTo>
                  <a:pt x="5466584" y="2313432"/>
                </a:lnTo>
                <a:lnTo>
                  <a:pt x="5475728" y="2313432"/>
                </a:lnTo>
                <a:close/>
              </a:path>
              <a:path w="8595360" h="2313940">
                <a:moveTo>
                  <a:pt x="5457440" y="2313432"/>
                </a:moveTo>
                <a:lnTo>
                  <a:pt x="5457440" y="2304288"/>
                </a:lnTo>
                <a:lnTo>
                  <a:pt x="5448296" y="2304288"/>
                </a:lnTo>
                <a:lnTo>
                  <a:pt x="5448296" y="2313432"/>
                </a:lnTo>
                <a:lnTo>
                  <a:pt x="5457440" y="2313432"/>
                </a:lnTo>
                <a:close/>
              </a:path>
              <a:path w="8595360" h="2313940">
                <a:moveTo>
                  <a:pt x="5437628" y="2313432"/>
                </a:moveTo>
                <a:lnTo>
                  <a:pt x="5437628" y="2304288"/>
                </a:lnTo>
                <a:lnTo>
                  <a:pt x="5428484" y="2304288"/>
                </a:lnTo>
                <a:lnTo>
                  <a:pt x="5428484" y="2313432"/>
                </a:lnTo>
                <a:lnTo>
                  <a:pt x="5437628" y="2313432"/>
                </a:lnTo>
                <a:close/>
              </a:path>
              <a:path w="8595360" h="2313940">
                <a:moveTo>
                  <a:pt x="5419340" y="2313432"/>
                </a:moveTo>
                <a:lnTo>
                  <a:pt x="5419340" y="2304288"/>
                </a:lnTo>
                <a:lnTo>
                  <a:pt x="5410196" y="2304288"/>
                </a:lnTo>
                <a:lnTo>
                  <a:pt x="5410196" y="2313432"/>
                </a:lnTo>
                <a:lnTo>
                  <a:pt x="5419340" y="2313432"/>
                </a:lnTo>
                <a:close/>
              </a:path>
              <a:path w="8595360" h="2313940">
                <a:moveTo>
                  <a:pt x="5399528" y="2313432"/>
                </a:moveTo>
                <a:lnTo>
                  <a:pt x="5399528" y="2304288"/>
                </a:lnTo>
                <a:lnTo>
                  <a:pt x="5390384" y="2304288"/>
                </a:lnTo>
                <a:lnTo>
                  <a:pt x="5390384" y="2313432"/>
                </a:lnTo>
                <a:lnTo>
                  <a:pt x="5399528" y="2313432"/>
                </a:lnTo>
                <a:close/>
              </a:path>
              <a:path w="8595360" h="2313940">
                <a:moveTo>
                  <a:pt x="5381240" y="2313432"/>
                </a:moveTo>
                <a:lnTo>
                  <a:pt x="5381240" y="2304288"/>
                </a:lnTo>
                <a:lnTo>
                  <a:pt x="5372096" y="2304288"/>
                </a:lnTo>
                <a:lnTo>
                  <a:pt x="5372096" y="2313432"/>
                </a:lnTo>
                <a:lnTo>
                  <a:pt x="5381240" y="2313432"/>
                </a:lnTo>
                <a:close/>
              </a:path>
              <a:path w="8595360" h="2313940">
                <a:moveTo>
                  <a:pt x="5361428" y="2313432"/>
                </a:moveTo>
                <a:lnTo>
                  <a:pt x="5361428" y="2304288"/>
                </a:lnTo>
                <a:lnTo>
                  <a:pt x="5352284" y="2304288"/>
                </a:lnTo>
                <a:lnTo>
                  <a:pt x="5352284" y="2313432"/>
                </a:lnTo>
                <a:lnTo>
                  <a:pt x="5361428" y="2313432"/>
                </a:lnTo>
                <a:close/>
              </a:path>
              <a:path w="8595360" h="2313940">
                <a:moveTo>
                  <a:pt x="5343140" y="2313432"/>
                </a:moveTo>
                <a:lnTo>
                  <a:pt x="5343140" y="2304288"/>
                </a:lnTo>
                <a:lnTo>
                  <a:pt x="5333996" y="2304288"/>
                </a:lnTo>
                <a:lnTo>
                  <a:pt x="5333996" y="2313432"/>
                </a:lnTo>
                <a:lnTo>
                  <a:pt x="5343140" y="2313432"/>
                </a:lnTo>
                <a:close/>
              </a:path>
              <a:path w="8595360" h="2313940">
                <a:moveTo>
                  <a:pt x="5323328" y="2313432"/>
                </a:moveTo>
                <a:lnTo>
                  <a:pt x="5323328" y="2304288"/>
                </a:lnTo>
                <a:lnTo>
                  <a:pt x="5314184" y="2304288"/>
                </a:lnTo>
                <a:lnTo>
                  <a:pt x="5314184" y="2313432"/>
                </a:lnTo>
                <a:lnTo>
                  <a:pt x="5323328" y="2313432"/>
                </a:lnTo>
                <a:close/>
              </a:path>
              <a:path w="8595360" h="2313940">
                <a:moveTo>
                  <a:pt x="5305040" y="2313432"/>
                </a:moveTo>
                <a:lnTo>
                  <a:pt x="5305040" y="2304288"/>
                </a:lnTo>
                <a:lnTo>
                  <a:pt x="5295896" y="2304288"/>
                </a:lnTo>
                <a:lnTo>
                  <a:pt x="5295896" y="2313432"/>
                </a:lnTo>
                <a:lnTo>
                  <a:pt x="5305040" y="2313432"/>
                </a:lnTo>
                <a:close/>
              </a:path>
              <a:path w="8595360" h="2313940">
                <a:moveTo>
                  <a:pt x="5285228" y="2313432"/>
                </a:moveTo>
                <a:lnTo>
                  <a:pt x="5285228" y="2304288"/>
                </a:lnTo>
                <a:lnTo>
                  <a:pt x="5276084" y="2304288"/>
                </a:lnTo>
                <a:lnTo>
                  <a:pt x="5276084" y="2313432"/>
                </a:lnTo>
                <a:lnTo>
                  <a:pt x="5285228" y="2313432"/>
                </a:lnTo>
                <a:close/>
              </a:path>
              <a:path w="8595360" h="2313940">
                <a:moveTo>
                  <a:pt x="5266940" y="2313432"/>
                </a:moveTo>
                <a:lnTo>
                  <a:pt x="5266940" y="2304288"/>
                </a:lnTo>
                <a:lnTo>
                  <a:pt x="5257796" y="2304288"/>
                </a:lnTo>
                <a:lnTo>
                  <a:pt x="5257796" y="2313432"/>
                </a:lnTo>
                <a:lnTo>
                  <a:pt x="5266940" y="2313432"/>
                </a:lnTo>
                <a:close/>
              </a:path>
              <a:path w="8595360" h="2313940">
                <a:moveTo>
                  <a:pt x="5247128" y="2313432"/>
                </a:moveTo>
                <a:lnTo>
                  <a:pt x="5247128" y="2304288"/>
                </a:lnTo>
                <a:lnTo>
                  <a:pt x="5237984" y="2304288"/>
                </a:lnTo>
                <a:lnTo>
                  <a:pt x="5237984" y="2313432"/>
                </a:lnTo>
                <a:lnTo>
                  <a:pt x="5247128" y="2313432"/>
                </a:lnTo>
                <a:close/>
              </a:path>
              <a:path w="8595360" h="2313940">
                <a:moveTo>
                  <a:pt x="5228840" y="2313432"/>
                </a:moveTo>
                <a:lnTo>
                  <a:pt x="5228840" y="2304288"/>
                </a:lnTo>
                <a:lnTo>
                  <a:pt x="5219696" y="2304288"/>
                </a:lnTo>
                <a:lnTo>
                  <a:pt x="5219696" y="2313432"/>
                </a:lnTo>
                <a:lnTo>
                  <a:pt x="5228840" y="2313432"/>
                </a:lnTo>
                <a:close/>
              </a:path>
              <a:path w="8595360" h="2313940">
                <a:moveTo>
                  <a:pt x="5209028" y="2313432"/>
                </a:moveTo>
                <a:lnTo>
                  <a:pt x="5209028" y="2304288"/>
                </a:lnTo>
                <a:lnTo>
                  <a:pt x="5199884" y="2304288"/>
                </a:lnTo>
                <a:lnTo>
                  <a:pt x="5199884" y="2313432"/>
                </a:lnTo>
                <a:lnTo>
                  <a:pt x="5209028" y="2313432"/>
                </a:lnTo>
                <a:close/>
              </a:path>
              <a:path w="8595360" h="2313940">
                <a:moveTo>
                  <a:pt x="5190740" y="2313432"/>
                </a:moveTo>
                <a:lnTo>
                  <a:pt x="5190740" y="2304288"/>
                </a:lnTo>
                <a:lnTo>
                  <a:pt x="5181596" y="2304288"/>
                </a:lnTo>
                <a:lnTo>
                  <a:pt x="5181596" y="2313432"/>
                </a:lnTo>
                <a:lnTo>
                  <a:pt x="5190740" y="2313432"/>
                </a:lnTo>
                <a:close/>
              </a:path>
              <a:path w="8595360" h="2313940">
                <a:moveTo>
                  <a:pt x="5170928" y="2313432"/>
                </a:moveTo>
                <a:lnTo>
                  <a:pt x="5170928" y="2304288"/>
                </a:lnTo>
                <a:lnTo>
                  <a:pt x="5161784" y="2304288"/>
                </a:lnTo>
                <a:lnTo>
                  <a:pt x="5161784" y="2313432"/>
                </a:lnTo>
                <a:lnTo>
                  <a:pt x="5170928" y="2313432"/>
                </a:lnTo>
                <a:close/>
              </a:path>
              <a:path w="8595360" h="2313940">
                <a:moveTo>
                  <a:pt x="5152640" y="2313432"/>
                </a:moveTo>
                <a:lnTo>
                  <a:pt x="5152640" y="2304288"/>
                </a:lnTo>
                <a:lnTo>
                  <a:pt x="5143496" y="2304288"/>
                </a:lnTo>
                <a:lnTo>
                  <a:pt x="5143496" y="2313432"/>
                </a:lnTo>
                <a:lnTo>
                  <a:pt x="5152640" y="2313432"/>
                </a:lnTo>
                <a:close/>
              </a:path>
              <a:path w="8595360" h="2313940">
                <a:moveTo>
                  <a:pt x="5132828" y="2313432"/>
                </a:moveTo>
                <a:lnTo>
                  <a:pt x="5132828" y="2304288"/>
                </a:lnTo>
                <a:lnTo>
                  <a:pt x="5123684" y="2304288"/>
                </a:lnTo>
                <a:lnTo>
                  <a:pt x="5123684" y="2313432"/>
                </a:lnTo>
                <a:lnTo>
                  <a:pt x="5132828" y="2313432"/>
                </a:lnTo>
                <a:close/>
              </a:path>
              <a:path w="8595360" h="2313940">
                <a:moveTo>
                  <a:pt x="5114540" y="2313432"/>
                </a:moveTo>
                <a:lnTo>
                  <a:pt x="5114540" y="2304288"/>
                </a:lnTo>
                <a:lnTo>
                  <a:pt x="5105396" y="2304288"/>
                </a:lnTo>
                <a:lnTo>
                  <a:pt x="5105396" y="2313432"/>
                </a:lnTo>
                <a:lnTo>
                  <a:pt x="5114540" y="2313432"/>
                </a:lnTo>
                <a:close/>
              </a:path>
              <a:path w="8595360" h="2313940">
                <a:moveTo>
                  <a:pt x="5094728" y="2313432"/>
                </a:moveTo>
                <a:lnTo>
                  <a:pt x="5094728" y="2304288"/>
                </a:lnTo>
                <a:lnTo>
                  <a:pt x="5085584" y="2304288"/>
                </a:lnTo>
                <a:lnTo>
                  <a:pt x="5085584" y="2313432"/>
                </a:lnTo>
                <a:lnTo>
                  <a:pt x="5094728" y="2313432"/>
                </a:lnTo>
                <a:close/>
              </a:path>
              <a:path w="8595360" h="2313940">
                <a:moveTo>
                  <a:pt x="5076440" y="2313432"/>
                </a:moveTo>
                <a:lnTo>
                  <a:pt x="5076440" y="2304288"/>
                </a:lnTo>
                <a:lnTo>
                  <a:pt x="5067296" y="2304288"/>
                </a:lnTo>
                <a:lnTo>
                  <a:pt x="5067296" y="2313432"/>
                </a:lnTo>
                <a:lnTo>
                  <a:pt x="5076440" y="2313432"/>
                </a:lnTo>
                <a:close/>
              </a:path>
              <a:path w="8595360" h="2313940">
                <a:moveTo>
                  <a:pt x="5056628" y="2313432"/>
                </a:moveTo>
                <a:lnTo>
                  <a:pt x="5056628" y="2304288"/>
                </a:lnTo>
                <a:lnTo>
                  <a:pt x="5047484" y="2304288"/>
                </a:lnTo>
                <a:lnTo>
                  <a:pt x="5047484" y="2313432"/>
                </a:lnTo>
                <a:lnTo>
                  <a:pt x="5056628" y="2313432"/>
                </a:lnTo>
                <a:close/>
              </a:path>
              <a:path w="8595360" h="2313940">
                <a:moveTo>
                  <a:pt x="5038340" y="2313432"/>
                </a:moveTo>
                <a:lnTo>
                  <a:pt x="5038340" y="2304288"/>
                </a:lnTo>
                <a:lnTo>
                  <a:pt x="5029196" y="2304288"/>
                </a:lnTo>
                <a:lnTo>
                  <a:pt x="5029196" y="2313432"/>
                </a:lnTo>
                <a:lnTo>
                  <a:pt x="5038340" y="2313432"/>
                </a:lnTo>
                <a:close/>
              </a:path>
              <a:path w="8595360" h="2313940">
                <a:moveTo>
                  <a:pt x="5018528" y="2313432"/>
                </a:moveTo>
                <a:lnTo>
                  <a:pt x="5018528" y="2304288"/>
                </a:lnTo>
                <a:lnTo>
                  <a:pt x="5009384" y="2304288"/>
                </a:lnTo>
                <a:lnTo>
                  <a:pt x="5009384" y="2313432"/>
                </a:lnTo>
                <a:lnTo>
                  <a:pt x="5018528" y="2313432"/>
                </a:lnTo>
                <a:close/>
              </a:path>
              <a:path w="8595360" h="2313940">
                <a:moveTo>
                  <a:pt x="5000240" y="2313432"/>
                </a:moveTo>
                <a:lnTo>
                  <a:pt x="5000240" y="2304288"/>
                </a:lnTo>
                <a:lnTo>
                  <a:pt x="4991096" y="2304288"/>
                </a:lnTo>
                <a:lnTo>
                  <a:pt x="4991096" y="2313432"/>
                </a:lnTo>
                <a:lnTo>
                  <a:pt x="5000240" y="2313432"/>
                </a:lnTo>
                <a:close/>
              </a:path>
              <a:path w="8595360" h="2313940">
                <a:moveTo>
                  <a:pt x="4980428" y="2313432"/>
                </a:moveTo>
                <a:lnTo>
                  <a:pt x="4980428" y="2304288"/>
                </a:lnTo>
                <a:lnTo>
                  <a:pt x="4971284" y="2304288"/>
                </a:lnTo>
                <a:lnTo>
                  <a:pt x="4971284" y="2313432"/>
                </a:lnTo>
                <a:lnTo>
                  <a:pt x="4980428" y="2313432"/>
                </a:lnTo>
                <a:close/>
              </a:path>
              <a:path w="8595360" h="2313940">
                <a:moveTo>
                  <a:pt x="4962140" y="2313432"/>
                </a:moveTo>
                <a:lnTo>
                  <a:pt x="4962140" y="2304288"/>
                </a:lnTo>
                <a:lnTo>
                  <a:pt x="4952996" y="2304288"/>
                </a:lnTo>
                <a:lnTo>
                  <a:pt x="4952996" y="2313432"/>
                </a:lnTo>
                <a:lnTo>
                  <a:pt x="4962140" y="2313432"/>
                </a:lnTo>
                <a:close/>
              </a:path>
              <a:path w="8595360" h="2313940">
                <a:moveTo>
                  <a:pt x="4942328" y="2313432"/>
                </a:moveTo>
                <a:lnTo>
                  <a:pt x="4942328" y="2304288"/>
                </a:lnTo>
                <a:lnTo>
                  <a:pt x="4933184" y="2304288"/>
                </a:lnTo>
                <a:lnTo>
                  <a:pt x="4933184" y="2313432"/>
                </a:lnTo>
                <a:lnTo>
                  <a:pt x="4942328" y="2313432"/>
                </a:lnTo>
                <a:close/>
              </a:path>
              <a:path w="8595360" h="2313940">
                <a:moveTo>
                  <a:pt x="4924040" y="2313432"/>
                </a:moveTo>
                <a:lnTo>
                  <a:pt x="4924040" y="2304288"/>
                </a:lnTo>
                <a:lnTo>
                  <a:pt x="4914896" y="2304288"/>
                </a:lnTo>
                <a:lnTo>
                  <a:pt x="4914896" y="2313432"/>
                </a:lnTo>
                <a:lnTo>
                  <a:pt x="4924040" y="2313432"/>
                </a:lnTo>
                <a:close/>
              </a:path>
              <a:path w="8595360" h="2313940">
                <a:moveTo>
                  <a:pt x="4904228" y="2313432"/>
                </a:moveTo>
                <a:lnTo>
                  <a:pt x="4904228" y="2304288"/>
                </a:lnTo>
                <a:lnTo>
                  <a:pt x="4895084" y="2304288"/>
                </a:lnTo>
                <a:lnTo>
                  <a:pt x="4895084" y="2313432"/>
                </a:lnTo>
                <a:lnTo>
                  <a:pt x="4904228" y="2313432"/>
                </a:lnTo>
                <a:close/>
              </a:path>
              <a:path w="8595360" h="2313940">
                <a:moveTo>
                  <a:pt x="4885940" y="2313432"/>
                </a:moveTo>
                <a:lnTo>
                  <a:pt x="4885940" y="2304288"/>
                </a:lnTo>
                <a:lnTo>
                  <a:pt x="4876796" y="2304288"/>
                </a:lnTo>
                <a:lnTo>
                  <a:pt x="4876796" y="2313432"/>
                </a:lnTo>
                <a:lnTo>
                  <a:pt x="4885940" y="2313432"/>
                </a:lnTo>
                <a:close/>
              </a:path>
              <a:path w="8595360" h="2313940">
                <a:moveTo>
                  <a:pt x="4866128" y="2313432"/>
                </a:moveTo>
                <a:lnTo>
                  <a:pt x="4866128" y="2304288"/>
                </a:lnTo>
                <a:lnTo>
                  <a:pt x="4856984" y="2304288"/>
                </a:lnTo>
                <a:lnTo>
                  <a:pt x="4856984" y="2313432"/>
                </a:lnTo>
                <a:lnTo>
                  <a:pt x="4866128" y="2313432"/>
                </a:lnTo>
                <a:close/>
              </a:path>
              <a:path w="8595360" h="2313940">
                <a:moveTo>
                  <a:pt x="4847840" y="2313432"/>
                </a:moveTo>
                <a:lnTo>
                  <a:pt x="4847840" y="2304288"/>
                </a:lnTo>
                <a:lnTo>
                  <a:pt x="4838696" y="2304288"/>
                </a:lnTo>
                <a:lnTo>
                  <a:pt x="4838696" y="2313432"/>
                </a:lnTo>
                <a:lnTo>
                  <a:pt x="4847840" y="2313432"/>
                </a:lnTo>
                <a:close/>
              </a:path>
              <a:path w="8595360" h="2313940">
                <a:moveTo>
                  <a:pt x="4828028" y="2313432"/>
                </a:moveTo>
                <a:lnTo>
                  <a:pt x="4828028" y="2304288"/>
                </a:lnTo>
                <a:lnTo>
                  <a:pt x="4818884" y="2304288"/>
                </a:lnTo>
                <a:lnTo>
                  <a:pt x="4818884" y="2313432"/>
                </a:lnTo>
                <a:lnTo>
                  <a:pt x="4828028" y="2313432"/>
                </a:lnTo>
                <a:close/>
              </a:path>
              <a:path w="8595360" h="2313940">
                <a:moveTo>
                  <a:pt x="4809740" y="2313432"/>
                </a:moveTo>
                <a:lnTo>
                  <a:pt x="4809740" y="2304288"/>
                </a:lnTo>
                <a:lnTo>
                  <a:pt x="4800596" y="2304288"/>
                </a:lnTo>
                <a:lnTo>
                  <a:pt x="4800596" y="2313432"/>
                </a:lnTo>
                <a:lnTo>
                  <a:pt x="4809740" y="2313432"/>
                </a:lnTo>
                <a:close/>
              </a:path>
              <a:path w="8595360" h="2313940">
                <a:moveTo>
                  <a:pt x="4789928" y="2313432"/>
                </a:moveTo>
                <a:lnTo>
                  <a:pt x="4789928" y="2304288"/>
                </a:lnTo>
                <a:lnTo>
                  <a:pt x="4780784" y="2304288"/>
                </a:lnTo>
                <a:lnTo>
                  <a:pt x="4780784" y="2313432"/>
                </a:lnTo>
                <a:lnTo>
                  <a:pt x="4789928" y="2313432"/>
                </a:lnTo>
                <a:close/>
              </a:path>
              <a:path w="8595360" h="2313940">
                <a:moveTo>
                  <a:pt x="4771640" y="2313432"/>
                </a:moveTo>
                <a:lnTo>
                  <a:pt x="4771640" y="2304288"/>
                </a:lnTo>
                <a:lnTo>
                  <a:pt x="4762496" y="2304288"/>
                </a:lnTo>
                <a:lnTo>
                  <a:pt x="4762496" y="2313432"/>
                </a:lnTo>
                <a:lnTo>
                  <a:pt x="4771640" y="2313432"/>
                </a:lnTo>
                <a:close/>
              </a:path>
              <a:path w="8595360" h="2313940">
                <a:moveTo>
                  <a:pt x="4751828" y="2313432"/>
                </a:moveTo>
                <a:lnTo>
                  <a:pt x="4751828" y="2304288"/>
                </a:lnTo>
                <a:lnTo>
                  <a:pt x="4742684" y="2304288"/>
                </a:lnTo>
                <a:lnTo>
                  <a:pt x="4742684" y="2313432"/>
                </a:lnTo>
                <a:lnTo>
                  <a:pt x="4751828" y="2313432"/>
                </a:lnTo>
                <a:close/>
              </a:path>
              <a:path w="8595360" h="2313940">
                <a:moveTo>
                  <a:pt x="4733540" y="2313432"/>
                </a:moveTo>
                <a:lnTo>
                  <a:pt x="4733540" y="2304288"/>
                </a:lnTo>
                <a:lnTo>
                  <a:pt x="4724396" y="2304288"/>
                </a:lnTo>
                <a:lnTo>
                  <a:pt x="4724396" y="2313432"/>
                </a:lnTo>
                <a:lnTo>
                  <a:pt x="4733540" y="2313432"/>
                </a:lnTo>
                <a:close/>
              </a:path>
              <a:path w="8595360" h="2313940">
                <a:moveTo>
                  <a:pt x="4713728" y="2313432"/>
                </a:moveTo>
                <a:lnTo>
                  <a:pt x="4713728" y="2304288"/>
                </a:lnTo>
                <a:lnTo>
                  <a:pt x="4704584" y="2304288"/>
                </a:lnTo>
                <a:lnTo>
                  <a:pt x="4704584" y="2313432"/>
                </a:lnTo>
                <a:lnTo>
                  <a:pt x="4713728" y="2313432"/>
                </a:lnTo>
                <a:close/>
              </a:path>
              <a:path w="8595360" h="2313940">
                <a:moveTo>
                  <a:pt x="4695440" y="2313432"/>
                </a:moveTo>
                <a:lnTo>
                  <a:pt x="4695440" y="2304288"/>
                </a:lnTo>
                <a:lnTo>
                  <a:pt x="4686296" y="2304288"/>
                </a:lnTo>
                <a:lnTo>
                  <a:pt x="4686296" y="2313432"/>
                </a:lnTo>
                <a:lnTo>
                  <a:pt x="4695440" y="2313432"/>
                </a:lnTo>
                <a:close/>
              </a:path>
              <a:path w="8595360" h="2313940">
                <a:moveTo>
                  <a:pt x="4675628" y="2313432"/>
                </a:moveTo>
                <a:lnTo>
                  <a:pt x="4675628" y="2304288"/>
                </a:lnTo>
                <a:lnTo>
                  <a:pt x="4666484" y="2304288"/>
                </a:lnTo>
                <a:lnTo>
                  <a:pt x="4666484" y="2313432"/>
                </a:lnTo>
                <a:lnTo>
                  <a:pt x="4675628" y="2313432"/>
                </a:lnTo>
                <a:close/>
              </a:path>
              <a:path w="8595360" h="2313940">
                <a:moveTo>
                  <a:pt x="4657340" y="2313432"/>
                </a:moveTo>
                <a:lnTo>
                  <a:pt x="4657340" y="2304288"/>
                </a:lnTo>
                <a:lnTo>
                  <a:pt x="4648196" y="2304288"/>
                </a:lnTo>
                <a:lnTo>
                  <a:pt x="4648196" y="2313432"/>
                </a:lnTo>
                <a:lnTo>
                  <a:pt x="4657340" y="2313432"/>
                </a:lnTo>
                <a:close/>
              </a:path>
              <a:path w="8595360" h="2313940">
                <a:moveTo>
                  <a:pt x="4637528" y="2313432"/>
                </a:moveTo>
                <a:lnTo>
                  <a:pt x="4637528" y="2304288"/>
                </a:lnTo>
                <a:lnTo>
                  <a:pt x="4628384" y="2304288"/>
                </a:lnTo>
                <a:lnTo>
                  <a:pt x="4628384" y="2313432"/>
                </a:lnTo>
                <a:lnTo>
                  <a:pt x="4637528" y="2313432"/>
                </a:lnTo>
                <a:close/>
              </a:path>
              <a:path w="8595360" h="2313940">
                <a:moveTo>
                  <a:pt x="4619240" y="2313432"/>
                </a:moveTo>
                <a:lnTo>
                  <a:pt x="4619240" y="2304288"/>
                </a:lnTo>
                <a:lnTo>
                  <a:pt x="4610096" y="2304288"/>
                </a:lnTo>
                <a:lnTo>
                  <a:pt x="4610096" y="2313432"/>
                </a:lnTo>
                <a:lnTo>
                  <a:pt x="4619240" y="2313432"/>
                </a:lnTo>
                <a:close/>
              </a:path>
              <a:path w="8595360" h="2313940">
                <a:moveTo>
                  <a:pt x="4599428" y="2313432"/>
                </a:moveTo>
                <a:lnTo>
                  <a:pt x="4599428" y="2304288"/>
                </a:lnTo>
                <a:lnTo>
                  <a:pt x="4590284" y="2304288"/>
                </a:lnTo>
                <a:lnTo>
                  <a:pt x="4590284" y="2313432"/>
                </a:lnTo>
                <a:lnTo>
                  <a:pt x="4599428" y="2313432"/>
                </a:lnTo>
                <a:close/>
              </a:path>
              <a:path w="8595360" h="2313940">
                <a:moveTo>
                  <a:pt x="4581140" y="2313432"/>
                </a:moveTo>
                <a:lnTo>
                  <a:pt x="4581140" y="2304288"/>
                </a:lnTo>
                <a:lnTo>
                  <a:pt x="4571996" y="2304288"/>
                </a:lnTo>
                <a:lnTo>
                  <a:pt x="4571996" y="2313432"/>
                </a:lnTo>
                <a:lnTo>
                  <a:pt x="4581140" y="2313432"/>
                </a:lnTo>
                <a:close/>
              </a:path>
              <a:path w="8595360" h="2313940">
                <a:moveTo>
                  <a:pt x="4561328" y="2313432"/>
                </a:moveTo>
                <a:lnTo>
                  <a:pt x="4561328" y="2304288"/>
                </a:lnTo>
                <a:lnTo>
                  <a:pt x="4552184" y="2304288"/>
                </a:lnTo>
                <a:lnTo>
                  <a:pt x="4552184" y="2313432"/>
                </a:lnTo>
                <a:lnTo>
                  <a:pt x="4561328" y="2313432"/>
                </a:lnTo>
                <a:close/>
              </a:path>
              <a:path w="8595360" h="2313940">
                <a:moveTo>
                  <a:pt x="4543040" y="2313432"/>
                </a:moveTo>
                <a:lnTo>
                  <a:pt x="4543040" y="2304288"/>
                </a:lnTo>
                <a:lnTo>
                  <a:pt x="4533896" y="2304288"/>
                </a:lnTo>
                <a:lnTo>
                  <a:pt x="4533896" y="2313432"/>
                </a:lnTo>
                <a:lnTo>
                  <a:pt x="4543040" y="2313432"/>
                </a:lnTo>
                <a:close/>
              </a:path>
              <a:path w="8595360" h="2313940">
                <a:moveTo>
                  <a:pt x="4523228" y="2313432"/>
                </a:moveTo>
                <a:lnTo>
                  <a:pt x="4523228" y="2304288"/>
                </a:lnTo>
                <a:lnTo>
                  <a:pt x="4514084" y="2304288"/>
                </a:lnTo>
                <a:lnTo>
                  <a:pt x="4514084" y="2313432"/>
                </a:lnTo>
                <a:lnTo>
                  <a:pt x="4523228" y="2313432"/>
                </a:lnTo>
                <a:close/>
              </a:path>
              <a:path w="8595360" h="2313940">
                <a:moveTo>
                  <a:pt x="4504940" y="2313432"/>
                </a:moveTo>
                <a:lnTo>
                  <a:pt x="4504940" y="2304288"/>
                </a:lnTo>
                <a:lnTo>
                  <a:pt x="4495796" y="2304288"/>
                </a:lnTo>
                <a:lnTo>
                  <a:pt x="4495796" y="2313432"/>
                </a:lnTo>
                <a:lnTo>
                  <a:pt x="4504940" y="2313432"/>
                </a:lnTo>
                <a:close/>
              </a:path>
              <a:path w="8595360" h="2313940">
                <a:moveTo>
                  <a:pt x="4485128" y="2313432"/>
                </a:moveTo>
                <a:lnTo>
                  <a:pt x="4485128" y="2304288"/>
                </a:lnTo>
                <a:lnTo>
                  <a:pt x="4475984" y="2304288"/>
                </a:lnTo>
                <a:lnTo>
                  <a:pt x="4475984" y="2313432"/>
                </a:lnTo>
                <a:lnTo>
                  <a:pt x="4485128" y="2313432"/>
                </a:lnTo>
                <a:close/>
              </a:path>
              <a:path w="8595360" h="2313940">
                <a:moveTo>
                  <a:pt x="4466840" y="2313432"/>
                </a:moveTo>
                <a:lnTo>
                  <a:pt x="4466840" y="2304288"/>
                </a:lnTo>
                <a:lnTo>
                  <a:pt x="4457696" y="2304288"/>
                </a:lnTo>
                <a:lnTo>
                  <a:pt x="4457696" y="2313432"/>
                </a:lnTo>
                <a:lnTo>
                  <a:pt x="4466840" y="2313432"/>
                </a:lnTo>
                <a:close/>
              </a:path>
              <a:path w="8595360" h="2313940">
                <a:moveTo>
                  <a:pt x="4447028" y="2313432"/>
                </a:moveTo>
                <a:lnTo>
                  <a:pt x="4447028" y="2304288"/>
                </a:lnTo>
                <a:lnTo>
                  <a:pt x="4437884" y="2304288"/>
                </a:lnTo>
                <a:lnTo>
                  <a:pt x="4437884" y="2313432"/>
                </a:lnTo>
                <a:lnTo>
                  <a:pt x="4447028" y="2313432"/>
                </a:lnTo>
                <a:close/>
              </a:path>
              <a:path w="8595360" h="2313940">
                <a:moveTo>
                  <a:pt x="4428740" y="2313432"/>
                </a:moveTo>
                <a:lnTo>
                  <a:pt x="4428740" y="2304288"/>
                </a:lnTo>
                <a:lnTo>
                  <a:pt x="4419596" y="2304288"/>
                </a:lnTo>
                <a:lnTo>
                  <a:pt x="4419596" y="2313432"/>
                </a:lnTo>
                <a:lnTo>
                  <a:pt x="4428740" y="2313432"/>
                </a:lnTo>
                <a:close/>
              </a:path>
              <a:path w="8595360" h="2313940">
                <a:moveTo>
                  <a:pt x="4408928" y="2313432"/>
                </a:moveTo>
                <a:lnTo>
                  <a:pt x="4408928" y="2304288"/>
                </a:lnTo>
                <a:lnTo>
                  <a:pt x="4399784" y="2304288"/>
                </a:lnTo>
                <a:lnTo>
                  <a:pt x="4399784" y="2313432"/>
                </a:lnTo>
                <a:lnTo>
                  <a:pt x="4408928" y="2313432"/>
                </a:lnTo>
                <a:close/>
              </a:path>
              <a:path w="8595360" h="2313940">
                <a:moveTo>
                  <a:pt x="4390640" y="2313432"/>
                </a:moveTo>
                <a:lnTo>
                  <a:pt x="4390640" y="2304288"/>
                </a:lnTo>
                <a:lnTo>
                  <a:pt x="4381496" y="2304288"/>
                </a:lnTo>
                <a:lnTo>
                  <a:pt x="4381496" y="2313432"/>
                </a:lnTo>
                <a:lnTo>
                  <a:pt x="4390640" y="2313432"/>
                </a:lnTo>
                <a:close/>
              </a:path>
              <a:path w="8595360" h="2313940">
                <a:moveTo>
                  <a:pt x="4370828" y="2313432"/>
                </a:moveTo>
                <a:lnTo>
                  <a:pt x="4370828" y="2304288"/>
                </a:lnTo>
                <a:lnTo>
                  <a:pt x="4361684" y="2304288"/>
                </a:lnTo>
                <a:lnTo>
                  <a:pt x="4361684" y="2313432"/>
                </a:lnTo>
                <a:lnTo>
                  <a:pt x="4370828" y="2313432"/>
                </a:lnTo>
                <a:close/>
              </a:path>
              <a:path w="8595360" h="2313940">
                <a:moveTo>
                  <a:pt x="4352540" y="2313432"/>
                </a:moveTo>
                <a:lnTo>
                  <a:pt x="4352540" y="2304288"/>
                </a:lnTo>
                <a:lnTo>
                  <a:pt x="4343396" y="2304288"/>
                </a:lnTo>
                <a:lnTo>
                  <a:pt x="4343396" y="2313432"/>
                </a:lnTo>
                <a:lnTo>
                  <a:pt x="4352540" y="2313432"/>
                </a:lnTo>
                <a:close/>
              </a:path>
              <a:path w="8595360" h="2313940">
                <a:moveTo>
                  <a:pt x="4332728" y="2313432"/>
                </a:moveTo>
                <a:lnTo>
                  <a:pt x="4332728" y="2304288"/>
                </a:lnTo>
                <a:lnTo>
                  <a:pt x="4323584" y="2304288"/>
                </a:lnTo>
                <a:lnTo>
                  <a:pt x="4323584" y="2313432"/>
                </a:lnTo>
                <a:lnTo>
                  <a:pt x="4332728" y="2313432"/>
                </a:lnTo>
                <a:close/>
              </a:path>
              <a:path w="8595360" h="2313940">
                <a:moveTo>
                  <a:pt x="4314440" y="2313432"/>
                </a:moveTo>
                <a:lnTo>
                  <a:pt x="4314440" y="2304288"/>
                </a:lnTo>
                <a:lnTo>
                  <a:pt x="4305296" y="2304288"/>
                </a:lnTo>
                <a:lnTo>
                  <a:pt x="4305296" y="2313432"/>
                </a:lnTo>
                <a:lnTo>
                  <a:pt x="4314440" y="2313432"/>
                </a:lnTo>
                <a:close/>
              </a:path>
              <a:path w="8595360" h="2313940">
                <a:moveTo>
                  <a:pt x="4294628" y="2313432"/>
                </a:moveTo>
                <a:lnTo>
                  <a:pt x="4294628" y="2304288"/>
                </a:lnTo>
                <a:lnTo>
                  <a:pt x="4285484" y="2304288"/>
                </a:lnTo>
                <a:lnTo>
                  <a:pt x="4285484" y="2313432"/>
                </a:lnTo>
                <a:lnTo>
                  <a:pt x="4294628" y="2313432"/>
                </a:lnTo>
                <a:close/>
              </a:path>
              <a:path w="8595360" h="2313940">
                <a:moveTo>
                  <a:pt x="4276340" y="2313432"/>
                </a:moveTo>
                <a:lnTo>
                  <a:pt x="4276340" y="2304288"/>
                </a:lnTo>
                <a:lnTo>
                  <a:pt x="4267196" y="2304288"/>
                </a:lnTo>
                <a:lnTo>
                  <a:pt x="4267196" y="2313432"/>
                </a:lnTo>
                <a:lnTo>
                  <a:pt x="4276340" y="2313432"/>
                </a:lnTo>
                <a:close/>
              </a:path>
              <a:path w="8595360" h="2313940">
                <a:moveTo>
                  <a:pt x="4256528" y="2313432"/>
                </a:moveTo>
                <a:lnTo>
                  <a:pt x="4256528" y="2304288"/>
                </a:lnTo>
                <a:lnTo>
                  <a:pt x="4247384" y="2304288"/>
                </a:lnTo>
                <a:lnTo>
                  <a:pt x="4247384" y="2313432"/>
                </a:lnTo>
                <a:lnTo>
                  <a:pt x="4256528" y="2313432"/>
                </a:lnTo>
                <a:close/>
              </a:path>
              <a:path w="8595360" h="2313940">
                <a:moveTo>
                  <a:pt x="4238240" y="2313432"/>
                </a:moveTo>
                <a:lnTo>
                  <a:pt x="4238240" y="2304288"/>
                </a:lnTo>
                <a:lnTo>
                  <a:pt x="4229096" y="2304288"/>
                </a:lnTo>
                <a:lnTo>
                  <a:pt x="4229096" y="2313432"/>
                </a:lnTo>
                <a:lnTo>
                  <a:pt x="4238240" y="2313432"/>
                </a:lnTo>
                <a:close/>
              </a:path>
              <a:path w="8595360" h="2313940">
                <a:moveTo>
                  <a:pt x="4218428" y="2313432"/>
                </a:moveTo>
                <a:lnTo>
                  <a:pt x="4218428" y="2304288"/>
                </a:lnTo>
                <a:lnTo>
                  <a:pt x="4209284" y="2304288"/>
                </a:lnTo>
                <a:lnTo>
                  <a:pt x="4209284" y="2313432"/>
                </a:lnTo>
                <a:lnTo>
                  <a:pt x="4218428" y="2313432"/>
                </a:lnTo>
                <a:close/>
              </a:path>
              <a:path w="8595360" h="2313940">
                <a:moveTo>
                  <a:pt x="4200140" y="2313432"/>
                </a:moveTo>
                <a:lnTo>
                  <a:pt x="4200140" y="2304288"/>
                </a:lnTo>
                <a:lnTo>
                  <a:pt x="4190996" y="2304288"/>
                </a:lnTo>
                <a:lnTo>
                  <a:pt x="4190996" y="2313432"/>
                </a:lnTo>
                <a:lnTo>
                  <a:pt x="4200140" y="2313432"/>
                </a:lnTo>
                <a:close/>
              </a:path>
              <a:path w="8595360" h="2313940">
                <a:moveTo>
                  <a:pt x="4180328" y="2313432"/>
                </a:moveTo>
                <a:lnTo>
                  <a:pt x="4180328" y="2304288"/>
                </a:lnTo>
                <a:lnTo>
                  <a:pt x="4171184" y="2304288"/>
                </a:lnTo>
                <a:lnTo>
                  <a:pt x="4171184" y="2313432"/>
                </a:lnTo>
                <a:lnTo>
                  <a:pt x="4180328" y="2313432"/>
                </a:lnTo>
                <a:close/>
              </a:path>
              <a:path w="8595360" h="2313940">
                <a:moveTo>
                  <a:pt x="4162040" y="2313432"/>
                </a:moveTo>
                <a:lnTo>
                  <a:pt x="4162040" y="2304288"/>
                </a:lnTo>
                <a:lnTo>
                  <a:pt x="4152896" y="2304288"/>
                </a:lnTo>
                <a:lnTo>
                  <a:pt x="4152896" y="2313432"/>
                </a:lnTo>
                <a:lnTo>
                  <a:pt x="4162040" y="2313432"/>
                </a:lnTo>
                <a:close/>
              </a:path>
              <a:path w="8595360" h="2313940">
                <a:moveTo>
                  <a:pt x="4142228" y="2313432"/>
                </a:moveTo>
                <a:lnTo>
                  <a:pt x="4142228" y="2304288"/>
                </a:lnTo>
                <a:lnTo>
                  <a:pt x="4133084" y="2304288"/>
                </a:lnTo>
                <a:lnTo>
                  <a:pt x="4133084" y="2313432"/>
                </a:lnTo>
                <a:lnTo>
                  <a:pt x="4142228" y="2313432"/>
                </a:lnTo>
                <a:close/>
              </a:path>
              <a:path w="8595360" h="2313940">
                <a:moveTo>
                  <a:pt x="4123940" y="2313432"/>
                </a:moveTo>
                <a:lnTo>
                  <a:pt x="4123940" y="2304288"/>
                </a:lnTo>
                <a:lnTo>
                  <a:pt x="4114796" y="2304288"/>
                </a:lnTo>
                <a:lnTo>
                  <a:pt x="4114796" y="2313432"/>
                </a:lnTo>
                <a:lnTo>
                  <a:pt x="4123940" y="2313432"/>
                </a:lnTo>
                <a:close/>
              </a:path>
              <a:path w="8595360" h="2313940">
                <a:moveTo>
                  <a:pt x="4104128" y="2313432"/>
                </a:moveTo>
                <a:lnTo>
                  <a:pt x="4104128" y="2304288"/>
                </a:lnTo>
                <a:lnTo>
                  <a:pt x="4094984" y="2304288"/>
                </a:lnTo>
                <a:lnTo>
                  <a:pt x="4094984" y="2313432"/>
                </a:lnTo>
                <a:lnTo>
                  <a:pt x="4104128" y="2313432"/>
                </a:lnTo>
                <a:close/>
              </a:path>
              <a:path w="8595360" h="2313940">
                <a:moveTo>
                  <a:pt x="4085840" y="2313432"/>
                </a:moveTo>
                <a:lnTo>
                  <a:pt x="4085840" y="2304288"/>
                </a:lnTo>
                <a:lnTo>
                  <a:pt x="4076696" y="2304288"/>
                </a:lnTo>
                <a:lnTo>
                  <a:pt x="4076696" y="2313432"/>
                </a:lnTo>
                <a:lnTo>
                  <a:pt x="4085840" y="2313432"/>
                </a:lnTo>
                <a:close/>
              </a:path>
              <a:path w="8595360" h="2313940">
                <a:moveTo>
                  <a:pt x="4066028" y="2313432"/>
                </a:moveTo>
                <a:lnTo>
                  <a:pt x="4066028" y="2304288"/>
                </a:lnTo>
                <a:lnTo>
                  <a:pt x="4056884" y="2304288"/>
                </a:lnTo>
                <a:lnTo>
                  <a:pt x="4056884" y="2313432"/>
                </a:lnTo>
                <a:lnTo>
                  <a:pt x="4066028" y="2313432"/>
                </a:lnTo>
                <a:close/>
              </a:path>
              <a:path w="8595360" h="2313940">
                <a:moveTo>
                  <a:pt x="4047740" y="2313432"/>
                </a:moveTo>
                <a:lnTo>
                  <a:pt x="4047740" y="2304288"/>
                </a:lnTo>
                <a:lnTo>
                  <a:pt x="4038596" y="2304288"/>
                </a:lnTo>
                <a:lnTo>
                  <a:pt x="4038596" y="2313432"/>
                </a:lnTo>
                <a:lnTo>
                  <a:pt x="4047740" y="2313432"/>
                </a:lnTo>
                <a:close/>
              </a:path>
              <a:path w="8595360" h="2313940">
                <a:moveTo>
                  <a:pt x="4027928" y="2313432"/>
                </a:moveTo>
                <a:lnTo>
                  <a:pt x="4027928" y="2304288"/>
                </a:lnTo>
                <a:lnTo>
                  <a:pt x="4018784" y="2304288"/>
                </a:lnTo>
                <a:lnTo>
                  <a:pt x="4018784" y="2313432"/>
                </a:lnTo>
                <a:lnTo>
                  <a:pt x="4027928" y="2313432"/>
                </a:lnTo>
                <a:close/>
              </a:path>
              <a:path w="8595360" h="2313940">
                <a:moveTo>
                  <a:pt x="4009640" y="2313432"/>
                </a:moveTo>
                <a:lnTo>
                  <a:pt x="4009640" y="2304288"/>
                </a:lnTo>
                <a:lnTo>
                  <a:pt x="4000496" y="2304288"/>
                </a:lnTo>
                <a:lnTo>
                  <a:pt x="4000496" y="2313432"/>
                </a:lnTo>
                <a:lnTo>
                  <a:pt x="4009640" y="2313432"/>
                </a:lnTo>
                <a:close/>
              </a:path>
              <a:path w="8595360" h="2313940">
                <a:moveTo>
                  <a:pt x="3989828" y="2313432"/>
                </a:moveTo>
                <a:lnTo>
                  <a:pt x="3989828" y="2304288"/>
                </a:lnTo>
                <a:lnTo>
                  <a:pt x="3980684" y="2304288"/>
                </a:lnTo>
                <a:lnTo>
                  <a:pt x="3980684" y="2313432"/>
                </a:lnTo>
                <a:lnTo>
                  <a:pt x="3989828" y="2313432"/>
                </a:lnTo>
                <a:close/>
              </a:path>
              <a:path w="8595360" h="2313940">
                <a:moveTo>
                  <a:pt x="3971540" y="2313432"/>
                </a:moveTo>
                <a:lnTo>
                  <a:pt x="3971540" y="2304288"/>
                </a:lnTo>
                <a:lnTo>
                  <a:pt x="3962396" y="2304288"/>
                </a:lnTo>
                <a:lnTo>
                  <a:pt x="3962396" y="2313432"/>
                </a:lnTo>
                <a:lnTo>
                  <a:pt x="3971540" y="2313432"/>
                </a:lnTo>
                <a:close/>
              </a:path>
              <a:path w="8595360" h="2313940">
                <a:moveTo>
                  <a:pt x="3951728" y="2313432"/>
                </a:moveTo>
                <a:lnTo>
                  <a:pt x="3951728" y="2304288"/>
                </a:lnTo>
                <a:lnTo>
                  <a:pt x="3942584" y="2304288"/>
                </a:lnTo>
                <a:lnTo>
                  <a:pt x="3942584" y="2313432"/>
                </a:lnTo>
                <a:lnTo>
                  <a:pt x="3951728" y="2313432"/>
                </a:lnTo>
                <a:close/>
              </a:path>
              <a:path w="8595360" h="2313940">
                <a:moveTo>
                  <a:pt x="3933440" y="2313432"/>
                </a:moveTo>
                <a:lnTo>
                  <a:pt x="3933440" y="2304288"/>
                </a:lnTo>
                <a:lnTo>
                  <a:pt x="3924296" y="2304288"/>
                </a:lnTo>
                <a:lnTo>
                  <a:pt x="3924296" y="2313432"/>
                </a:lnTo>
                <a:lnTo>
                  <a:pt x="3933440" y="2313432"/>
                </a:lnTo>
                <a:close/>
              </a:path>
              <a:path w="8595360" h="2313940">
                <a:moveTo>
                  <a:pt x="3913628" y="2313432"/>
                </a:moveTo>
                <a:lnTo>
                  <a:pt x="3913628" y="2304288"/>
                </a:lnTo>
                <a:lnTo>
                  <a:pt x="3904484" y="2304288"/>
                </a:lnTo>
                <a:lnTo>
                  <a:pt x="3904484" y="2313432"/>
                </a:lnTo>
                <a:lnTo>
                  <a:pt x="3913628" y="2313432"/>
                </a:lnTo>
                <a:close/>
              </a:path>
              <a:path w="8595360" h="2313940">
                <a:moveTo>
                  <a:pt x="3895340" y="2313432"/>
                </a:moveTo>
                <a:lnTo>
                  <a:pt x="3895340" y="2304288"/>
                </a:lnTo>
                <a:lnTo>
                  <a:pt x="3886196" y="2304288"/>
                </a:lnTo>
                <a:lnTo>
                  <a:pt x="3886196" y="2313432"/>
                </a:lnTo>
                <a:lnTo>
                  <a:pt x="3895340" y="2313432"/>
                </a:lnTo>
                <a:close/>
              </a:path>
              <a:path w="8595360" h="2313940">
                <a:moveTo>
                  <a:pt x="3875528" y="2313432"/>
                </a:moveTo>
                <a:lnTo>
                  <a:pt x="3875528" y="2304288"/>
                </a:lnTo>
                <a:lnTo>
                  <a:pt x="3866384" y="2304288"/>
                </a:lnTo>
                <a:lnTo>
                  <a:pt x="3866384" y="2313432"/>
                </a:lnTo>
                <a:lnTo>
                  <a:pt x="3875528" y="2313432"/>
                </a:lnTo>
                <a:close/>
              </a:path>
              <a:path w="8595360" h="2313940">
                <a:moveTo>
                  <a:pt x="3857240" y="2313432"/>
                </a:moveTo>
                <a:lnTo>
                  <a:pt x="3857240" y="2304288"/>
                </a:lnTo>
                <a:lnTo>
                  <a:pt x="3848096" y="2304288"/>
                </a:lnTo>
                <a:lnTo>
                  <a:pt x="3848096" y="2313432"/>
                </a:lnTo>
                <a:lnTo>
                  <a:pt x="3857240" y="2313432"/>
                </a:lnTo>
                <a:close/>
              </a:path>
              <a:path w="8595360" h="2313940">
                <a:moveTo>
                  <a:pt x="3837428" y="2313432"/>
                </a:moveTo>
                <a:lnTo>
                  <a:pt x="3837428" y="2304288"/>
                </a:lnTo>
                <a:lnTo>
                  <a:pt x="3828284" y="2304288"/>
                </a:lnTo>
                <a:lnTo>
                  <a:pt x="3828284" y="2313432"/>
                </a:lnTo>
                <a:lnTo>
                  <a:pt x="3837428" y="2313432"/>
                </a:lnTo>
                <a:close/>
              </a:path>
              <a:path w="8595360" h="2313940">
                <a:moveTo>
                  <a:pt x="3819140" y="2313432"/>
                </a:moveTo>
                <a:lnTo>
                  <a:pt x="3819140" y="2304288"/>
                </a:lnTo>
                <a:lnTo>
                  <a:pt x="3809996" y="2304288"/>
                </a:lnTo>
                <a:lnTo>
                  <a:pt x="3809996" y="2313432"/>
                </a:lnTo>
                <a:lnTo>
                  <a:pt x="3819140" y="2313432"/>
                </a:lnTo>
                <a:close/>
              </a:path>
              <a:path w="8595360" h="2313940">
                <a:moveTo>
                  <a:pt x="3799328" y="2313432"/>
                </a:moveTo>
                <a:lnTo>
                  <a:pt x="3799328" y="2304288"/>
                </a:lnTo>
                <a:lnTo>
                  <a:pt x="3790184" y="2304288"/>
                </a:lnTo>
                <a:lnTo>
                  <a:pt x="3790184" y="2313432"/>
                </a:lnTo>
                <a:lnTo>
                  <a:pt x="3799328" y="2313432"/>
                </a:lnTo>
                <a:close/>
              </a:path>
              <a:path w="8595360" h="2313940">
                <a:moveTo>
                  <a:pt x="3781040" y="2313432"/>
                </a:moveTo>
                <a:lnTo>
                  <a:pt x="3781040" y="2304288"/>
                </a:lnTo>
                <a:lnTo>
                  <a:pt x="3771896" y="2304288"/>
                </a:lnTo>
                <a:lnTo>
                  <a:pt x="3771896" y="2313432"/>
                </a:lnTo>
                <a:lnTo>
                  <a:pt x="3781040" y="2313432"/>
                </a:lnTo>
                <a:close/>
              </a:path>
              <a:path w="8595360" h="2313940">
                <a:moveTo>
                  <a:pt x="3761228" y="2313432"/>
                </a:moveTo>
                <a:lnTo>
                  <a:pt x="3761228" y="2304288"/>
                </a:lnTo>
                <a:lnTo>
                  <a:pt x="3752084" y="2304288"/>
                </a:lnTo>
                <a:lnTo>
                  <a:pt x="3752084" y="2313432"/>
                </a:lnTo>
                <a:lnTo>
                  <a:pt x="3761228" y="2313432"/>
                </a:lnTo>
                <a:close/>
              </a:path>
              <a:path w="8595360" h="2313940">
                <a:moveTo>
                  <a:pt x="3742940" y="2313432"/>
                </a:moveTo>
                <a:lnTo>
                  <a:pt x="3742940" y="2304288"/>
                </a:lnTo>
                <a:lnTo>
                  <a:pt x="3733796" y="2304288"/>
                </a:lnTo>
                <a:lnTo>
                  <a:pt x="3733796" y="2313432"/>
                </a:lnTo>
                <a:lnTo>
                  <a:pt x="3742940" y="2313432"/>
                </a:lnTo>
                <a:close/>
              </a:path>
              <a:path w="8595360" h="2313940">
                <a:moveTo>
                  <a:pt x="3723128" y="2313432"/>
                </a:moveTo>
                <a:lnTo>
                  <a:pt x="3723128" y="2304288"/>
                </a:lnTo>
                <a:lnTo>
                  <a:pt x="3713984" y="2304288"/>
                </a:lnTo>
                <a:lnTo>
                  <a:pt x="3713984" y="2313432"/>
                </a:lnTo>
                <a:lnTo>
                  <a:pt x="3723128" y="2313432"/>
                </a:lnTo>
                <a:close/>
              </a:path>
              <a:path w="8595360" h="2313940">
                <a:moveTo>
                  <a:pt x="3704840" y="2313432"/>
                </a:moveTo>
                <a:lnTo>
                  <a:pt x="3704840" y="2304288"/>
                </a:lnTo>
                <a:lnTo>
                  <a:pt x="3695696" y="2304288"/>
                </a:lnTo>
                <a:lnTo>
                  <a:pt x="3695696" y="2313432"/>
                </a:lnTo>
                <a:lnTo>
                  <a:pt x="3704840" y="2313432"/>
                </a:lnTo>
                <a:close/>
              </a:path>
              <a:path w="8595360" h="2313940">
                <a:moveTo>
                  <a:pt x="3685028" y="2313432"/>
                </a:moveTo>
                <a:lnTo>
                  <a:pt x="3685028" y="2304288"/>
                </a:lnTo>
                <a:lnTo>
                  <a:pt x="3675884" y="2304288"/>
                </a:lnTo>
                <a:lnTo>
                  <a:pt x="3675884" y="2313432"/>
                </a:lnTo>
                <a:lnTo>
                  <a:pt x="3685028" y="2313432"/>
                </a:lnTo>
                <a:close/>
              </a:path>
              <a:path w="8595360" h="2313940">
                <a:moveTo>
                  <a:pt x="3666740" y="2313432"/>
                </a:moveTo>
                <a:lnTo>
                  <a:pt x="3666740" y="2304288"/>
                </a:lnTo>
                <a:lnTo>
                  <a:pt x="3657596" y="2304288"/>
                </a:lnTo>
                <a:lnTo>
                  <a:pt x="3657596" y="2313432"/>
                </a:lnTo>
                <a:lnTo>
                  <a:pt x="3666740" y="2313432"/>
                </a:lnTo>
                <a:close/>
              </a:path>
              <a:path w="8595360" h="2313940">
                <a:moveTo>
                  <a:pt x="3646928" y="2313432"/>
                </a:moveTo>
                <a:lnTo>
                  <a:pt x="3646928" y="2304288"/>
                </a:lnTo>
                <a:lnTo>
                  <a:pt x="3637784" y="2304288"/>
                </a:lnTo>
                <a:lnTo>
                  <a:pt x="3637784" y="2313432"/>
                </a:lnTo>
                <a:lnTo>
                  <a:pt x="3646928" y="2313432"/>
                </a:lnTo>
                <a:close/>
              </a:path>
              <a:path w="8595360" h="2313940">
                <a:moveTo>
                  <a:pt x="3628640" y="2313432"/>
                </a:moveTo>
                <a:lnTo>
                  <a:pt x="3628640" y="2304288"/>
                </a:lnTo>
                <a:lnTo>
                  <a:pt x="3619496" y="2304288"/>
                </a:lnTo>
                <a:lnTo>
                  <a:pt x="3619496" y="2313432"/>
                </a:lnTo>
                <a:lnTo>
                  <a:pt x="3628640" y="2313432"/>
                </a:lnTo>
                <a:close/>
              </a:path>
              <a:path w="8595360" h="2313940">
                <a:moveTo>
                  <a:pt x="3608828" y="2313432"/>
                </a:moveTo>
                <a:lnTo>
                  <a:pt x="3608828" y="2304288"/>
                </a:lnTo>
                <a:lnTo>
                  <a:pt x="3599684" y="2304288"/>
                </a:lnTo>
                <a:lnTo>
                  <a:pt x="3599684" y="2313432"/>
                </a:lnTo>
                <a:lnTo>
                  <a:pt x="3608828" y="2313432"/>
                </a:lnTo>
                <a:close/>
              </a:path>
              <a:path w="8595360" h="2313940">
                <a:moveTo>
                  <a:pt x="3590540" y="2313432"/>
                </a:moveTo>
                <a:lnTo>
                  <a:pt x="3590540" y="2304288"/>
                </a:lnTo>
                <a:lnTo>
                  <a:pt x="3581396" y="2304288"/>
                </a:lnTo>
                <a:lnTo>
                  <a:pt x="3581396" y="2313432"/>
                </a:lnTo>
                <a:lnTo>
                  <a:pt x="3590540" y="2313432"/>
                </a:lnTo>
                <a:close/>
              </a:path>
              <a:path w="8595360" h="2313940">
                <a:moveTo>
                  <a:pt x="3570728" y="2313432"/>
                </a:moveTo>
                <a:lnTo>
                  <a:pt x="3570728" y="2304288"/>
                </a:lnTo>
                <a:lnTo>
                  <a:pt x="3561584" y="2304288"/>
                </a:lnTo>
                <a:lnTo>
                  <a:pt x="3561584" y="2313432"/>
                </a:lnTo>
                <a:lnTo>
                  <a:pt x="3570728" y="2313432"/>
                </a:lnTo>
                <a:close/>
              </a:path>
              <a:path w="8595360" h="2313940">
                <a:moveTo>
                  <a:pt x="3552440" y="2313432"/>
                </a:moveTo>
                <a:lnTo>
                  <a:pt x="3552440" y="2304288"/>
                </a:lnTo>
                <a:lnTo>
                  <a:pt x="3543296" y="2304288"/>
                </a:lnTo>
                <a:lnTo>
                  <a:pt x="3543296" y="2313432"/>
                </a:lnTo>
                <a:lnTo>
                  <a:pt x="3552440" y="2313432"/>
                </a:lnTo>
                <a:close/>
              </a:path>
              <a:path w="8595360" h="2313940">
                <a:moveTo>
                  <a:pt x="3532628" y="2313432"/>
                </a:moveTo>
                <a:lnTo>
                  <a:pt x="3532628" y="2304288"/>
                </a:lnTo>
                <a:lnTo>
                  <a:pt x="3523484" y="2304288"/>
                </a:lnTo>
                <a:lnTo>
                  <a:pt x="3523484" y="2313432"/>
                </a:lnTo>
                <a:lnTo>
                  <a:pt x="3532628" y="2313432"/>
                </a:lnTo>
                <a:close/>
              </a:path>
              <a:path w="8595360" h="2313940">
                <a:moveTo>
                  <a:pt x="3514340" y="2313432"/>
                </a:moveTo>
                <a:lnTo>
                  <a:pt x="3514340" y="2304288"/>
                </a:lnTo>
                <a:lnTo>
                  <a:pt x="3505196" y="2304288"/>
                </a:lnTo>
                <a:lnTo>
                  <a:pt x="3505196" y="2313432"/>
                </a:lnTo>
                <a:lnTo>
                  <a:pt x="3514340" y="2313432"/>
                </a:lnTo>
                <a:close/>
              </a:path>
              <a:path w="8595360" h="2313940">
                <a:moveTo>
                  <a:pt x="3494528" y="2313432"/>
                </a:moveTo>
                <a:lnTo>
                  <a:pt x="3494528" y="2304288"/>
                </a:lnTo>
                <a:lnTo>
                  <a:pt x="3485384" y="2304288"/>
                </a:lnTo>
                <a:lnTo>
                  <a:pt x="3485384" y="2313432"/>
                </a:lnTo>
                <a:lnTo>
                  <a:pt x="3494528" y="2313432"/>
                </a:lnTo>
                <a:close/>
              </a:path>
              <a:path w="8595360" h="2313940">
                <a:moveTo>
                  <a:pt x="3476240" y="2313432"/>
                </a:moveTo>
                <a:lnTo>
                  <a:pt x="3476240" y="2304288"/>
                </a:lnTo>
                <a:lnTo>
                  <a:pt x="3467096" y="2304288"/>
                </a:lnTo>
                <a:lnTo>
                  <a:pt x="3467096" y="2313432"/>
                </a:lnTo>
                <a:lnTo>
                  <a:pt x="3476240" y="2313432"/>
                </a:lnTo>
                <a:close/>
              </a:path>
              <a:path w="8595360" h="2313940">
                <a:moveTo>
                  <a:pt x="3456428" y="2313432"/>
                </a:moveTo>
                <a:lnTo>
                  <a:pt x="3456428" y="2304288"/>
                </a:lnTo>
                <a:lnTo>
                  <a:pt x="3447284" y="2304288"/>
                </a:lnTo>
                <a:lnTo>
                  <a:pt x="3447284" y="2313432"/>
                </a:lnTo>
                <a:lnTo>
                  <a:pt x="3456428" y="2313432"/>
                </a:lnTo>
                <a:close/>
              </a:path>
              <a:path w="8595360" h="2313940">
                <a:moveTo>
                  <a:pt x="3438140" y="2313432"/>
                </a:moveTo>
                <a:lnTo>
                  <a:pt x="3438140" y="2304288"/>
                </a:lnTo>
                <a:lnTo>
                  <a:pt x="3428996" y="2304288"/>
                </a:lnTo>
                <a:lnTo>
                  <a:pt x="3428996" y="2313432"/>
                </a:lnTo>
                <a:lnTo>
                  <a:pt x="3438140" y="2313432"/>
                </a:lnTo>
                <a:close/>
              </a:path>
              <a:path w="8595360" h="2313940">
                <a:moveTo>
                  <a:pt x="3418328" y="2313432"/>
                </a:moveTo>
                <a:lnTo>
                  <a:pt x="3418328" y="2304288"/>
                </a:lnTo>
                <a:lnTo>
                  <a:pt x="3409184" y="2304288"/>
                </a:lnTo>
                <a:lnTo>
                  <a:pt x="3409184" y="2313432"/>
                </a:lnTo>
                <a:lnTo>
                  <a:pt x="3418328" y="2313432"/>
                </a:lnTo>
                <a:close/>
              </a:path>
              <a:path w="8595360" h="2313940">
                <a:moveTo>
                  <a:pt x="3400040" y="2313432"/>
                </a:moveTo>
                <a:lnTo>
                  <a:pt x="3400040" y="2304288"/>
                </a:lnTo>
                <a:lnTo>
                  <a:pt x="3390896" y="2304288"/>
                </a:lnTo>
                <a:lnTo>
                  <a:pt x="3390896" y="2313432"/>
                </a:lnTo>
                <a:lnTo>
                  <a:pt x="3400040" y="2313432"/>
                </a:lnTo>
                <a:close/>
              </a:path>
              <a:path w="8595360" h="2313940">
                <a:moveTo>
                  <a:pt x="3380228" y="2313432"/>
                </a:moveTo>
                <a:lnTo>
                  <a:pt x="3380228" y="2304288"/>
                </a:lnTo>
                <a:lnTo>
                  <a:pt x="3371084" y="2304288"/>
                </a:lnTo>
                <a:lnTo>
                  <a:pt x="3371084" y="2313432"/>
                </a:lnTo>
                <a:lnTo>
                  <a:pt x="3380228" y="2313432"/>
                </a:lnTo>
                <a:close/>
              </a:path>
              <a:path w="8595360" h="2313940">
                <a:moveTo>
                  <a:pt x="3361940" y="2313432"/>
                </a:moveTo>
                <a:lnTo>
                  <a:pt x="3361940" y="2304288"/>
                </a:lnTo>
                <a:lnTo>
                  <a:pt x="3352796" y="2304288"/>
                </a:lnTo>
                <a:lnTo>
                  <a:pt x="3352796" y="2313432"/>
                </a:lnTo>
                <a:lnTo>
                  <a:pt x="3361940" y="2313432"/>
                </a:lnTo>
                <a:close/>
              </a:path>
              <a:path w="8595360" h="2313940">
                <a:moveTo>
                  <a:pt x="3342128" y="2313432"/>
                </a:moveTo>
                <a:lnTo>
                  <a:pt x="3342128" y="2304288"/>
                </a:lnTo>
                <a:lnTo>
                  <a:pt x="3332984" y="2304288"/>
                </a:lnTo>
                <a:lnTo>
                  <a:pt x="3332984" y="2313432"/>
                </a:lnTo>
                <a:lnTo>
                  <a:pt x="3342128" y="2313432"/>
                </a:lnTo>
                <a:close/>
              </a:path>
              <a:path w="8595360" h="2313940">
                <a:moveTo>
                  <a:pt x="3323840" y="2313432"/>
                </a:moveTo>
                <a:lnTo>
                  <a:pt x="3323840" y="2304288"/>
                </a:lnTo>
                <a:lnTo>
                  <a:pt x="3314696" y="2304288"/>
                </a:lnTo>
                <a:lnTo>
                  <a:pt x="3314696" y="2313432"/>
                </a:lnTo>
                <a:lnTo>
                  <a:pt x="3323840" y="2313432"/>
                </a:lnTo>
                <a:close/>
              </a:path>
              <a:path w="8595360" h="2313940">
                <a:moveTo>
                  <a:pt x="3304028" y="2313432"/>
                </a:moveTo>
                <a:lnTo>
                  <a:pt x="3304028" y="2304288"/>
                </a:lnTo>
                <a:lnTo>
                  <a:pt x="3294884" y="2304288"/>
                </a:lnTo>
                <a:lnTo>
                  <a:pt x="3294884" y="2313432"/>
                </a:lnTo>
                <a:lnTo>
                  <a:pt x="3304028" y="2313432"/>
                </a:lnTo>
                <a:close/>
              </a:path>
              <a:path w="8595360" h="2313940">
                <a:moveTo>
                  <a:pt x="3285740" y="2313432"/>
                </a:moveTo>
                <a:lnTo>
                  <a:pt x="3285740" y="2304288"/>
                </a:lnTo>
                <a:lnTo>
                  <a:pt x="3276596" y="2304288"/>
                </a:lnTo>
                <a:lnTo>
                  <a:pt x="3276596" y="2313432"/>
                </a:lnTo>
                <a:lnTo>
                  <a:pt x="3285740" y="2313432"/>
                </a:lnTo>
                <a:close/>
              </a:path>
              <a:path w="8595360" h="2313940">
                <a:moveTo>
                  <a:pt x="3265928" y="2313432"/>
                </a:moveTo>
                <a:lnTo>
                  <a:pt x="3265928" y="2304288"/>
                </a:lnTo>
                <a:lnTo>
                  <a:pt x="3256784" y="2304288"/>
                </a:lnTo>
                <a:lnTo>
                  <a:pt x="3256784" y="2313432"/>
                </a:lnTo>
                <a:lnTo>
                  <a:pt x="3265928" y="2313432"/>
                </a:lnTo>
                <a:close/>
              </a:path>
              <a:path w="8595360" h="2313940">
                <a:moveTo>
                  <a:pt x="3247640" y="2313432"/>
                </a:moveTo>
                <a:lnTo>
                  <a:pt x="3247640" y="2304288"/>
                </a:lnTo>
                <a:lnTo>
                  <a:pt x="3238496" y="2304288"/>
                </a:lnTo>
                <a:lnTo>
                  <a:pt x="3238496" y="2313432"/>
                </a:lnTo>
                <a:lnTo>
                  <a:pt x="3247640" y="2313432"/>
                </a:lnTo>
                <a:close/>
              </a:path>
              <a:path w="8595360" h="2313940">
                <a:moveTo>
                  <a:pt x="3227828" y="2313432"/>
                </a:moveTo>
                <a:lnTo>
                  <a:pt x="3227828" y="2304288"/>
                </a:lnTo>
                <a:lnTo>
                  <a:pt x="3218684" y="2304288"/>
                </a:lnTo>
                <a:lnTo>
                  <a:pt x="3218684" y="2313432"/>
                </a:lnTo>
                <a:lnTo>
                  <a:pt x="3227828" y="2313432"/>
                </a:lnTo>
                <a:close/>
              </a:path>
              <a:path w="8595360" h="2313940">
                <a:moveTo>
                  <a:pt x="3209540" y="2313432"/>
                </a:moveTo>
                <a:lnTo>
                  <a:pt x="3209540" y="2304288"/>
                </a:lnTo>
                <a:lnTo>
                  <a:pt x="3200396" y="2304288"/>
                </a:lnTo>
                <a:lnTo>
                  <a:pt x="3200396" y="2313432"/>
                </a:lnTo>
                <a:lnTo>
                  <a:pt x="3209540" y="2313432"/>
                </a:lnTo>
                <a:close/>
              </a:path>
              <a:path w="8595360" h="2313940">
                <a:moveTo>
                  <a:pt x="3189728" y="2313432"/>
                </a:moveTo>
                <a:lnTo>
                  <a:pt x="3189728" y="2304288"/>
                </a:lnTo>
                <a:lnTo>
                  <a:pt x="3180584" y="2304288"/>
                </a:lnTo>
                <a:lnTo>
                  <a:pt x="3180584" y="2313432"/>
                </a:lnTo>
                <a:lnTo>
                  <a:pt x="3189728" y="2313432"/>
                </a:lnTo>
                <a:close/>
              </a:path>
              <a:path w="8595360" h="2313940">
                <a:moveTo>
                  <a:pt x="3171440" y="2313432"/>
                </a:moveTo>
                <a:lnTo>
                  <a:pt x="3171440" y="2304288"/>
                </a:lnTo>
                <a:lnTo>
                  <a:pt x="3162296" y="2304288"/>
                </a:lnTo>
                <a:lnTo>
                  <a:pt x="3162296" y="2313432"/>
                </a:lnTo>
                <a:lnTo>
                  <a:pt x="3171440" y="2313432"/>
                </a:lnTo>
                <a:close/>
              </a:path>
              <a:path w="8595360" h="2313940">
                <a:moveTo>
                  <a:pt x="3151628" y="2313432"/>
                </a:moveTo>
                <a:lnTo>
                  <a:pt x="3151628" y="2304288"/>
                </a:lnTo>
                <a:lnTo>
                  <a:pt x="3142484" y="2304288"/>
                </a:lnTo>
                <a:lnTo>
                  <a:pt x="3142484" y="2313432"/>
                </a:lnTo>
                <a:lnTo>
                  <a:pt x="3151628" y="2313432"/>
                </a:lnTo>
                <a:close/>
              </a:path>
              <a:path w="8595360" h="2313940">
                <a:moveTo>
                  <a:pt x="3133340" y="2313432"/>
                </a:moveTo>
                <a:lnTo>
                  <a:pt x="3133340" y="2304288"/>
                </a:lnTo>
                <a:lnTo>
                  <a:pt x="3124196" y="2304288"/>
                </a:lnTo>
                <a:lnTo>
                  <a:pt x="3124196" y="2313432"/>
                </a:lnTo>
                <a:lnTo>
                  <a:pt x="3133340" y="2313432"/>
                </a:lnTo>
                <a:close/>
              </a:path>
              <a:path w="8595360" h="2313940">
                <a:moveTo>
                  <a:pt x="3113528" y="2313432"/>
                </a:moveTo>
                <a:lnTo>
                  <a:pt x="3113528" y="2304288"/>
                </a:lnTo>
                <a:lnTo>
                  <a:pt x="3104384" y="2304288"/>
                </a:lnTo>
                <a:lnTo>
                  <a:pt x="3104384" y="2313432"/>
                </a:lnTo>
                <a:lnTo>
                  <a:pt x="3113528" y="2313432"/>
                </a:lnTo>
                <a:close/>
              </a:path>
              <a:path w="8595360" h="2313940">
                <a:moveTo>
                  <a:pt x="3095240" y="2313432"/>
                </a:moveTo>
                <a:lnTo>
                  <a:pt x="3095240" y="2304288"/>
                </a:lnTo>
                <a:lnTo>
                  <a:pt x="3086096" y="2304288"/>
                </a:lnTo>
                <a:lnTo>
                  <a:pt x="3086096" y="2313432"/>
                </a:lnTo>
                <a:lnTo>
                  <a:pt x="3095240" y="2313432"/>
                </a:lnTo>
                <a:close/>
              </a:path>
              <a:path w="8595360" h="2313940">
                <a:moveTo>
                  <a:pt x="3075428" y="2313432"/>
                </a:moveTo>
                <a:lnTo>
                  <a:pt x="3075428" y="2304288"/>
                </a:lnTo>
                <a:lnTo>
                  <a:pt x="3066284" y="2304288"/>
                </a:lnTo>
                <a:lnTo>
                  <a:pt x="3066284" y="2313432"/>
                </a:lnTo>
                <a:lnTo>
                  <a:pt x="3075428" y="2313432"/>
                </a:lnTo>
                <a:close/>
              </a:path>
              <a:path w="8595360" h="2313940">
                <a:moveTo>
                  <a:pt x="3057140" y="2313432"/>
                </a:moveTo>
                <a:lnTo>
                  <a:pt x="3057140" y="2304288"/>
                </a:lnTo>
                <a:lnTo>
                  <a:pt x="3047996" y="2304288"/>
                </a:lnTo>
                <a:lnTo>
                  <a:pt x="3047996" y="2313432"/>
                </a:lnTo>
                <a:lnTo>
                  <a:pt x="3057140" y="2313432"/>
                </a:lnTo>
                <a:close/>
              </a:path>
              <a:path w="8595360" h="2313940">
                <a:moveTo>
                  <a:pt x="3037328" y="2313432"/>
                </a:moveTo>
                <a:lnTo>
                  <a:pt x="3037328" y="2304288"/>
                </a:lnTo>
                <a:lnTo>
                  <a:pt x="3028184" y="2304288"/>
                </a:lnTo>
                <a:lnTo>
                  <a:pt x="3028184" y="2313432"/>
                </a:lnTo>
                <a:lnTo>
                  <a:pt x="3037328" y="2313432"/>
                </a:lnTo>
                <a:close/>
              </a:path>
              <a:path w="8595360" h="2313940">
                <a:moveTo>
                  <a:pt x="3019040" y="2313432"/>
                </a:moveTo>
                <a:lnTo>
                  <a:pt x="3019040" y="2304288"/>
                </a:lnTo>
                <a:lnTo>
                  <a:pt x="3009896" y="2304288"/>
                </a:lnTo>
                <a:lnTo>
                  <a:pt x="3009896" y="2313432"/>
                </a:lnTo>
                <a:lnTo>
                  <a:pt x="3019040" y="2313432"/>
                </a:lnTo>
                <a:close/>
              </a:path>
              <a:path w="8595360" h="2313940">
                <a:moveTo>
                  <a:pt x="2999228" y="2313432"/>
                </a:moveTo>
                <a:lnTo>
                  <a:pt x="2999228" y="2304288"/>
                </a:lnTo>
                <a:lnTo>
                  <a:pt x="2990084" y="2304288"/>
                </a:lnTo>
                <a:lnTo>
                  <a:pt x="2990084" y="2313432"/>
                </a:lnTo>
                <a:lnTo>
                  <a:pt x="2999228" y="2313432"/>
                </a:lnTo>
                <a:close/>
              </a:path>
              <a:path w="8595360" h="2313940">
                <a:moveTo>
                  <a:pt x="2980940" y="2313432"/>
                </a:moveTo>
                <a:lnTo>
                  <a:pt x="2980940" y="2304288"/>
                </a:lnTo>
                <a:lnTo>
                  <a:pt x="2971796" y="2304288"/>
                </a:lnTo>
                <a:lnTo>
                  <a:pt x="2971796" y="2313432"/>
                </a:lnTo>
                <a:lnTo>
                  <a:pt x="2980940" y="2313432"/>
                </a:lnTo>
                <a:close/>
              </a:path>
              <a:path w="8595360" h="2313940">
                <a:moveTo>
                  <a:pt x="2961128" y="2313432"/>
                </a:moveTo>
                <a:lnTo>
                  <a:pt x="2961128" y="2304288"/>
                </a:lnTo>
                <a:lnTo>
                  <a:pt x="2951984" y="2304288"/>
                </a:lnTo>
                <a:lnTo>
                  <a:pt x="2951984" y="2313432"/>
                </a:lnTo>
                <a:lnTo>
                  <a:pt x="2961128" y="2313432"/>
                </a:lnTo>
                <a:close/>
              </a:path>
              <a:path w="8595360" h="2313940">
                <a:moveTo>
                  <a:pt x="2942840" y="2313432"/>
                </a:moveTo>
                <a:lnTo>
                  <a:pt x="2942840" y="2304288"/>
                </a:lnTo>
                <a:lnTo>
                  <a:pt x="2933696" y="2304288"/>
                </a:lnTo>
                <a:lnTo>
                  <a:pt x="2933696" y="2313432"/>
                </a:lnTo>
                <a:lnTo>
                  <a:pt x="2942840" y="2313432"/>
                </a:lnTo>
                <a:close/>
              </a:path>
              <a:path w="8595360" h="2313940">
                <a:moveTo>
                  <a:pt x="2923028" y="2313432"/>
                </a:moveTo>
                <a:lnTo>
                  <a:pt x="2923028" y="2304288"/>
                </a:lnTo>
                <a:lnTo>
                  <a:pt x="2913884" y="2304288"/>
                </a:lnTo>
                <a:lnTo>
                  <a:pt x="2913884" y="2313432"/>
                </a:lnTo>
                <a:lnTo>
                  <a:pt x="2923028" y="2313432"/>
                </a:lnTo>
                <a:close/>
              </a:path>
              <a:path w="8595360" h="2313940">
                <a:moveTo>
                  <a:pt x="2904740" y="2313432"/>
                </a:moveTo>
                <a:lnTo>
                  <a:pt x="2904740" y="2304288"/>
                </a:lnTo>
                <a:lnTo>
                  <a:pt x="2895596" y="2304288"/>
                </a:lnTo>
                <a:lnTo>
                  <a:pt x="2895596" y="2313432"/>
                </a:lnTo>
                <a:lnTo>
                  <a:pt x="2904740" y="2313432"/>
                </a:lnTo>
                <a:close/>
              </a:path>
              <a:path w="8595360" h="2313940">
                <a:moveTo>
                  <a:pt x="2884928" y="2313432"/>
                </a:moveTo>
                <a:lnTo>
                  <a:pt x="2884928" y="2304288"/>
                </a:lnTo>
                <a:lnTo>
                  <a:pt x="2875784" y="2304288"/>
                </a:lnTo>
                <a:lnTo>
                  <a:pt x="2875784" y="2313432"/>
                </a:lnTo>
                <a:lnTo>
                  <a:pt x="2884928" y="2313432"/>
                </a:lnTo>
                <a:close/>
              </a:path>
              <a:path w="8595360" h="2313940">
                <a:moveTo>
                  <a:pt x="2866640" y="2313432"/>
                </a:moveTo>
                <a:lnTo>
                  <a:pt x="2866640" y="2304288"/>
                </a:lnTo>
                <a:lnTo>
                  <a:pt x="2857496" y="2304288"/>
                </a:lnTo>
                <a:lnTo>
                  <a:pt x="2857496" y="2313432"/>
                </a:lnTo>
                <a:lnTo>
                  <a:pt x="2866640" y="2313432"/>
                </a:lnTo>
                <a:close/>
              </a:path>
              <a:path w="8595360" h="2313940">
                <a:moveTo>
                  <a:pt x="2846828" y="2313432"/>
                </a:moveTo>
                <a:lnTo>
                  <a:pt x="2846828" y="2304288"/>
                </a:lnTo>
                <a:lnTo>
                  <a:pt x="2837684" y="2304288"/>
                </a:lnTo>
                <a:lnTo>
                  <a:pt x="2837684" y="2313432"/>
                </a:lnTo>
                <a:lnTo>
                  <a:pt x="2846828" y="2313432"/>
                </a:lnTo>
                <a:close/>
              </a:path>
              <a:path w="8595360" h="2313940">
                <a:moveTo>
                  <a:pt x="2828540" y="2313432"/>
                </a:moveTo>
                <a:lnTo>
                  <a:pt x="2828540" y="2304288"/>
                </a:lnTo>
                <a:lnTo>
                  <a:pt x="2819396" y="2304288"/>
                </a:lnTo>
                <a:lnTo>
                  <a:pt x="2819396" y="2313432"/>
                </a:lnTo>
                <a:lnTo>
                  <a:pt x="2828540" y="2313432"/>
                </a:lnTo>
                <a:close/>
              </a:path>
              <a:path w="8595360" h="2313940">
                <a:moveTo>
                  <a:pt x="2808728" y="2313432"/>
                </a:moveTo>
                <a:lnTo>
                  <a:pt x="2808728" y="2304288"/>
                </a:lnTo>
                <a:lnTo>
                  <a:pt x="2799584" y="2304288"/>
                </a:lnTo>
                <a:lnTo>
                  <a:pt x="2799584" y="2313432"/>
                </a:lnTo>
                <a:lnTo>
                  <a:pt x="2808728" y="2313432"/>
                </a:lnTo>
                <a:close/>
              </a:path>
              <a:path w="8595360" h="2313940">
                <a:moveTo>
                  <a:pt x="2790440" y="2313432"/>
                </a:moveTo>
                <a:lnTo>
                  <a:pt x="2790440" y="2304288"/>
                </a:lnTo>
                <a:lnTo>
                  <a:pt x="2781296" y="2304288"/>
                </a:lnTo>
                <a:lnTo>
                  <a:pt x="2781296" y="2313432"/>
                </a:lnTo>
                <a:lnTo>
                  <a:pt x="2790440" y="2313432"/>
                </a:lnTo>
                <a:close/>
              </a:path>
              <a:path w="8595360" h="2313940">
                <a:moveTo>
                  <a:pt x="2770628" y="2313432"/>
                </a:moveTo>
                <a:lnTo>
                  <a:pt x="2770628" y="2304288"/>
                </a:lnTo>
                <a:lnTo>
                  <a:pt x="2761484" y="2304288"/>
                </a:lnTo>
                <a:lnTo>
                  <a:pt x="2761484" y="2313432"/>
                </a:lnTo>
                <a:lnTo>
                  <a:pt x="2770628" y="2313432"/>
                </a:lnTo>
                <a:close/>
              </a:path>
              <a:path w="8595360" h="2313940">
                <a:moveTo>
                  <a:pt x="2752340" y="2313432"/>
                </a:moveTo>
                <a:lnTo>
                  <a:pt x="2752340" y="2304288"/>
                </a:lnTo>
                <a:lnTo>
                  <a:pt x="2743196" y="2304288"/>
                </a:lnTo>
                <a:lnTo>
                  <a:pt x="2743196" y="2313432"/>
                </a:lnTo>
                <a:lnTo>
                  <a:pt x="2752340" y="2313432"/>
                </a:lnTo>
                <a:close/>
              </a:path>
              <a:path w="8595360" h="2313940">
                <a:moveTo>
                  <a:pt x="2732528" y="2313432"/>
                </a:moveTo>
                <a:lnTo>
                  <a:pt x="2732528" y="2304288"/>
                </a:lnTo>
                <a:lnTo>
                  <a:pt x="2723384" y="2304288"/>
                </a:lnTo>
                <a:lnTo>
                  <a:pt x="2723384" y="2313432"/>
                </a:lnTo>
                <a:lnTo>
                  <a:pt x="2732528" y="2313432"/>
                </a:lnTo>
                <a:close/>
              </a:path>
              <a:path w="8595360" h="2313940">
                <a:moveTo>
                  <a:pt x="2714240" y="2313432"/>
                </a:moveTo>
                <a:lnTo>
                  <a:pt x="2714240" y="2304288"/>
                </a:lnTo>
                <a:lnTo>
                  <a:pt x="2705096" y="2304288"/>
                </a:lnTo>
                <a:lnTo>
                  <a:pt x="2705096" y="2313432"/>
                </a:lnTo>
                <a:lnTo>
                  <a:pt x="2714240" y="2313432"/>
                </a:lnTo>
                <a:close/>
              </a:path>
              <a:path w="8595360" h="2313940">
                <a:moveTo>
                  <a:pt x="2694428" y="2313432"/>
                </a:moveTo>
                <a:lnTo>
                  <a:pt x="2694428" y="2304288"/>
                </a:lnTo>
                <a:lnTo>
                  <a:pt x="2685284" y="2304288"/>
                </a:lnTo>
                <a:lnTo>
                  <a:pt x="2685284" y="2313432"/>
                </a:lnTo>
                <a:lnTo>
                  <a:pt x="2694428" y="2313432"/>
                </a:lnTo>
                <a:close/>
              </a:path>
              <a:path w="8595360" h="2313940">
                <a:moveTo>
                  <a:pt x="2676140" y="2313432"/>
                </a:moveTo>
                <a:lnTo>
                  <a:pt x="2676140" y="2304288"/>
                </a:lnTo>
                <a:lnTo>
                  <a:pt x="2666996" y="2304288"/>
                </a:lnTo>
                <a:lnTo>
                  <a:pt x="2666996" y="2313432"/>
                </a:lnTo>
                <a:lnTo>
                  <a:pt x="2676140" y="2313432"/>
                </a:lnTo>
                <a:close/>
              </a:path>
              <a:path w="8595360" h="2313940">
                <a:moveTo>
                  <a:pt x="2656328" y="2313432"/>
                </a:moveTo>
                <a:lnTo>
                  <a:pt x="2656328" y="2304288"/>
                </a:lnTo>
                <a:lnTo>
                  <a:pt x="2647184" y="2304288"/>
                </a:lnTo>
                <a:lnTo>
                  <a:pt x="2647184" y="2313432"/>
                </a:lnTo>
                <a:lnTo>
                  <a:pt x="2656328" y="2313432"/>
                </a:lnTo>
                <a:close/>
              </a:path>
              <a:path w="8595360" h="2313940">
                <a:moveTo>
                  <a:pt x="2638040" y="2313432"/>
                </a:moveTo>
                <a:lnTo>
                  <a:pt x="2638040" y="2304288"/>
                </a:lnTo>
                <a:lnTo>
                  <a:pt x="2628896" y="2304288"/>
                </a:lnTo>
                <a:lnTo>
                  <a:pt x="2628896" y="2313432"/>
                </a:lnTo>
                <a:lnTo>
                  <a:pt x="2638040" y="2313432"/>
                </a:lnTo>
                <a:close/>
              </a:path>
              <a:path w="8595360" h="2313940">
                <a:moveTo>
                  <a:pt x="2618228" y="2313432"/>
                </a:moveTo>
                <a:lnTo>
                  <a:pt x="2618228" y="2304288"/>
                </a:lnTo>
                <a:lnTo>
                  <a:pt x="2609084" y="2304288"/>
                </a:lnTo>
                <a:lnTo>
                  <a:pt x="2609084" y="2313432"/>
                </a:lnTo>
                <a:lnTo>
                  <a:pt x="2618228" y="2313432"/>
                </a:lnTo>
                <a:close/>
              </a:path>
              <a:path w="8595360" h="2313940">
                <a:moveTo>
                  <a:pt x="2599940" y="2313432"/>
                </a:moveTo>
                <a:lnTo>
                  <a:pt x="2599940" y="2304288"/>
                </a:lnTo>
                <a:lnTo>
                  <a:pt x="2590796" y="2304288"/>
                </a:lnTo>
                <a:lnTo>
                  <a:pt x="2590796" y="2313432"/>
                </a:lnTo>
                <a:lnTo>
                  <a:pt x="2599940" y="2313432"/>
                </a:lnTo>
                <a:close/>
              </a:path>
              <a:path w="8595360" h="2313940">
                <a:moveTo>
                  <a:pt x="2580128" y="2313432"/>
                </a:moveTo>
                <a:lnTo>
                  <a:pt x="2580128" y="2304288"/>
                </a:lnTo>
                <a:lnTo>
                  <a:pt x="2570984" y="2304288"/>
                </a:lnTo>
                <a:lnTo>
                  <a:pt x="2570984" y="2313432"/>
                </a:lnTo>
                <a:lnTo>
                  <a:pt x="2580128" y="2313432"/>
                </a:lnTo>
                <a:close/>
              </a:path>
              <a:path w="8595360" h="2313940">
                <a:moveTo>
                  <a:pt x="2561840" y="2313432"/>
                </a:moveTo>
                <a:lnTo>
                  <a:pt x="2561840" y="2304288"/>
                </a:lnTo>
                <a:lnTo>
                  <a:pt x="2552696" y="2304288"/>
                </a:lnTo>
                <a:lnTo>
                  <a:pt x="2552696" y="2313432"/>
                </a:lnTo>
                <a:lnTo>
                  <a:pt x="2561840" y="2313432"/>
                </a:lnTo>
                <a:close/>
              </a:path>
              <a:path w="8595360" h="2313940">
                <a:moveTo>
                  <a:pt x="2542028" y="2313432"/>
                </a:moveTo>
                <a:lnTo>
                  <a:pt x="2542028" y="2304288"/>
                </a:lnTo>
                <a:lnTo>
                  <a:pt x="2532884" y="2304288"/>
                </a:lnTo>
                <a:lnTo>
                  <a:pt x="2532884" y="2313432"/>
                </a:lnTo>
                <a:lnTo>
                  <a:pt x="2542028" y="2313432"/>
                </a:lnTo>
                <a:close/>
              </a:path>
              <a:path w="8595360" h="2313940">
                <a:moveTo>
                  <a:pt x="2523740" y="2313432"/>
                </a:moveTo>
                <a:lnTo>
                  <a:pt x="2523740" y="2304288"/>
                </a:lnTo>
                <a:lnTo>
                  <a:pt x="2514596" y="2304288"/>
                </a:lnTo>
                <a:lnTo>
                  <a:pt x="2514596" y="2313432"/>
                </a:lnTo>
                <a:lnTo>
                  <a:pt x="2523740" y="2313432"/>
                </a:lnTo>
                <a:close/>
              </a:path>
              <a:path w="8595360" h="2313940">
                <a:moveTo>
                  <a:pt x="2503928" y="2313432"/>
                </a:moveTo>
                <a:lnTo>
                  <a:pt x="2503928" y="2304288"/>
                </a:lnTo>
                <a:lnTo>
                  <a:pt x="2494784" y="2304288"/>
                </a:lnTo>
                <a:lnTo>
                  <a:pt x="2494784" y="2313432"/>
                </a:lnTo>
                <a:lnTo>
                  <a:pt x="2503928" y="2313432"/>
                </a:lnTo>
                <a:close/>
              </a:path>
              <a:path w="8595360" h="2313940">
                <a:moveTo>
                  <a:pt x="2485640" y="2313432"/>
                </a:moveTo>
                <a:lnTo>
                  <a:pt x="2485640" y="2304288"/>
                </a:lnTo>
                <a:lnTo>
                  <a:pt x="2476496" y="2304288"/>
                </a:lnTo>
                <a:lnTo>
                  <a:pt x="2476496" y="2313432"/>
                </a:lnTo>
                <a:lnTo>
                  <a:pt x="2485640" y="2313432"/>
                </a:lnTo>
                <a:close/>
              </a:path>
              <a:path w="8595360" h="2313940">
                <a:moveTo>
                  <a:pt x="2465828" y="2313432"/>
                </a:moveTo>
                <a:lnTo>
                  <a:pt x="2465828" y="2304288"/>
                </a:lnTo>
                <a:lnTo>
                  <a:pt x="2456684" y="2304288"/>
                </a:lnTo>
                <a:lnTo>
                  <a:pt x="2456684" y="2313432"/>
                </a:lnTo>
                <a:lnTo>
                  <a:pt x="2465828" y="2313432"/>
                </a:lnTo>
                <a:close/>
              </a:path>
              <a:path w="8595360" h="2313940">
                <a:moveTo>
                  <a:pt x="2447540" y="2313432"/>
                </a:moveTo>
                <a:lnTo>
                  <a:pt x="2447540" y="2304288"/>
                </a:lnTo>
                <a:lnTo>
                  <a:pt x="2438396" y="2304288"/>
                </a:lnTo>
                <a:lnTo>
                  <a:pt x="2438396" y="2313432"/>
                </a:lnTo>
                <a:lnTo>
                  <a:pt x="2447540" y="2313432"/>
                </a:lnTo>
                <a:close/>
              </a:path>
              <a:path w="8595360" h="2313940">
                <a:moveTo>
                  <a:pt x="2427728" y="2313432"/>
                </a:moveTo>
                <a:lnTo>
                  <a:pt x="2427728" y="2304288"/>
                </a:lnTo>
                <a:lnTo>
                  <a:pt x="2418584" y="2304288"/>
                </a:lnTo>
                <a:lnTo>
                  <a:pt x="2418584" y="2313432"/>
                </a:lnTo>
                <a:lnTo>
                  <a:pt x="2427728" y="2313432"/>
                </a:lnTo>
                <a:close/>
              </a:path>
              <a:path w="8595360" h="2313940">
                <a:moveTo>
                  <a:pt x="2409440" y="2313432"/>
                </a:moveTo>
                <a:lnTo>
                  <a:pt x="2409440" y="2304288"/>
                </a:lnTo>
                <a:lnTo>
                  <a:pt x="2400296" y="2304288"/>
                </a:lnTo>
                <a:lnTo>
                  <a:pt x="2400296" y="2313432"/>
                </a:lnTo>
                <a:lnTo>
                  <a:pt x="2409440" y="2313432"/>
                </a:lnTo>
                <a:close/>
              </a:path>
              <a:path w="8595360" h="2313940">
                <a:moveTo>
                  <a:pt x="2389628" y="2313432"/>
                </a:moveTo>
                <a:lnTo>
                  <a:pt x="2389628" y="2304288"/>
                </a:lnTo>
                <a:lnTo>
                  <a:pt x="2380484" y="2304288"/>
                </a:lnTo>
                <a:lnTo>
                  <a:pt x="2380484" y="2313432"/>
                </a:lnTo>
                <a:lnTo>
                  <a:pt x="2389628" y="2313432"/>
                </a:lnTo>
                <a:close/>
              </a:path>
              <a:path w="8595360" h="2313940">
                <a:moveTo>
                  <a:pt x="2371340" y="2313432"/>
                </a:moveTo>
                <a:lnTo>
                  <a:pt x="2371340" y="2304288"/>
                </a:lnTo>
                <a:lnTo>
                  <a:pt x="2362196" y="2304288"/>
                </a:lnTo>
                <a:lnTo>
                  <a:pt x="2362196" y="2313432"/>
                </a:lnTo>
                <a:lnTo>
                  <a:pt x="2371340" y="2313432"/>
                </a:lnTo>
                <a:close/>
              </a:path>
              <a:path w="8595360" h="2313940">
                <a:moveTo>
                  <a:pt x="2351528" y="2313432"/>
                </a:moveTo>
                <a:lnTo>
                  <a:pt x="2351528" y="2304288"/>
                </a:lnTo>
                <a:lnTo>
                  <a:pt x="2342384" y="2304288"/>
                </a:lnTo>
                <a:lnTo>
                  <a:pt x="2342384" y="2313432"/>
                </a:lnTo>
                <a:lnTo>
                  <a:pt x="2351528" y="2313432"/>
                </a:lnTo>
                <a:close/>
              </a:path>
              <a:path w="8595360" h="2313940">
                <a:moveTo>
                  <a:pt x="2333240" y="2313432"/>
                </a:moveTo>
                <a:lnTo>
                  <a:pt x="2333240" y="2304288"/>
                </a:lnTo>
                <a:lnTo>
                  <a:pt x="2324096" y="2304288"/>
                </a:lnTo>
                <a:lnTo>
                  <a:pt x="2324096" y="2313432"/>
                </a:lnTo>
                <a:lnTo>
                  <a:pt x="2333240" y="2313432"/>
                </a:lnTo>
                <a:close/>
              </a:path>
              <a:path w="8595360" h="2313940">
                <a:moveTo>
                  <a:pt x="2313428" y="2313432"/>
                </a:moveTo>
                <a:lnTo>
                  <a:pt x="2313428" y="2304288"/>
                </a:lnTo>
                <a:lnTo>
                  <a:pt x="2304284" y="2304288"/>
                </a:lnTo>
                <a:lnTo>
                  <a:pt x="2304284" y="2313432"/>
                </a:lnTo>
                <a:lnTo>
                  <a:pt x="2313428" y="2313432"/>
                </a:lnTo>
                <a:close/>
              </a:path>
              <a:path w="8595360" h="2313940">
                <a:moveTo>
                  <a:pt x="2295140" y="2313432"/>
                </a:moveTo>
                <a:lnTo>
                  <a:pt x="2295140" y="2304288"/>
                </a:lnTo>
                <a:lnTo>
                  <a:pt x="2285996" y="2304288"/>
                </a:lnTo>
                <a:lnTo>
                  <a:pt x="2285996" y="2313432"/>
                </a:lnTo>
                <a:lnTo>
                  <a:pt x="2295140" y="2313432"/>
                </a:lnTo>
                <a:close/>
              </a:path>
              <a:path w="8595360" h="2313940">
                <a:moveTo>
                  <a:pt x="2275328" y="2313432"/>
                </a:moveTo>
                <a:lnTo>
                  <a:pt x="2275328" y="2304288"/>
                </a:lnTo>
                <a:lnTo>
                  <a:pt x="2266184" y="2304288"/>
                </a:lnTo>
                <a:lnTo>
                  <a:pt x="2266184" y="2313432"/>
                </a:lnTo>
                <a:lnTo>
                  <a:pt x="2275328" y="2313432"/>
                </a:lnTo>
                <a:close/>
              </a:path>
              <a:path w="8595360" h="2313940">
                <a:moveTo>
                  <a:pt x="2257040" y="2313432"/>
                </a:moveTo>
                <a:lnTo>
                  <a:pt x="2257040" y="2304288"/>
                </a:lnTo>
                <a:lnTo>
                  <a:pt x="2247896" y="2304288"/>
                </a:lnTo>
                <a:lnTo>
                  <a:pt x="2247896" y="2313432"/>
                </a:lnTo>
                <a:lnTo>
                  <a:pt x="2257040" y="2313432"/>
                </a:lnTo>
                <a:close/>
              </a:path>
              <a:path w="8595360" h="2313940">
                <a:moveTo>
                  <a:pt x="2237228" y="2313432"/>
                </a:moveTo>
                <a:lnTo>
                  <a:pt x="2237228" y="2304288"/>
                </a:lnTo>
                <a:lnTo>
                  <a:pt x="2228084" y="2304288"/>
                </a:lnTo>
                <a:lnTo>
                  <a:pt x="2228084" y="2313432"/>
                </a:lnTo>
                <a:lnTo>
                  <a:pt x="2237228" y="2313432"/>
                </a:lnTo>
                <a:close/>
              </a:path>
              <a:path w="8595360" h="2313940">
                <a:moveTo>
                  <a:pt x="2218940" y="2313432"/>
                </a:moveTo>
                <a:lnTo>
                  <a:pt x="2218940" y="2304288"/>
                </a:lnTo>
                <a:lnTo>
                  <a:pt x="2209796" y="2304288"/>
                </a:lnTo>
                <a:lnTo>
                  <a:pt x="2209796" y="2313432"/>
                </a:lnTo>
                <a:lnTo>
                  <a:pt x="2218940" y="2313432"/>
                </a:lnTo>
                <a:close/>
              </a:path>
              <a:path w="8595360" h="2313940">
                <a:moveTo>
                  <a:pt x="2199128" y="2313432"/>
                </a:moveTo>
                <a:lnTo>
                  <a:pt x="2199128" y="2304288"/>
                </a:lnTo>
                <a:lnTo>
                  <a:pt x="2189984" y="2304288"/>
                </a:lnTo>
                <a:lnTo>
                  <a:pt x="2189984" y="2313432"/>
                </a:lnTo>
                <a:lnTo>
                  <a:pt x="2199128" y="2313432"/>
                </a:lnTo>
                <a:close/>
              </a:path>
              <a:path w="8595360" h="2313940">
                <a:moveTo>
                  <a:pt x="2180840" y="2313432"/>
                </a:moveTo>
                <a:lnTo>
                  <a:pt x="2180840" y="2304288"/>
                </a:lnTo>
                <a:lnTo>
                  <a:pt x="2171696" y="2304288"/>
                </a:lnTo>
                <a:lnTo>
                  <a:pt x="2171696" y="2313432"/>
                </a:lnTo>
                <a:lnTo>
                  <a:pt x="2180840" y="2313432"/>
                </a:lnTo>
                <a:close/>
              </a:path>
              <a:path w="8595360" h="2313940">
                <a:moveTo>
                  <a:pt x="2161028" y="2313432"/>
                </a:moveTo>
                <a:lnTo>
                  <a:pt x="2161028" y="2304288"/>
                </a:lnTo>
                <a:lnTo>
                  <a:pt x="2151884" y="2304288"/>
                </a:lnTo>
                <a:lnTo>
                  <a:pt x="2151884" y="2313432"/>
                </a:lnTo>
                <a:lnTo>
                  <a:pt x="2161028" y="2313432"/>
                </a:lnTo>
                <a:close/>
              </a:path>
              <a:path w="8595360" h="2313940">
                <a:moveTo>
                  <a:pt x="2142740" y="2313432"/>
                </a:moveTo>
                <a:lnTo>
                  <a:pt x="2142740" y="2304288"/>
                </a:lnTo>
                <a:lnTo>
                  <a:pt x="2133596" y="2304288"/>
                </a:lnTo>
                <a:lnTo>
                  <a:pt x="2133596" y="2313432"/>
                </a:lnTo>
                <a:lnTo>
                  <a:pt x="2142740" y="2313432"/>
                </a:lnTo>
                <a:close/>
              </a:path>
              <a:path w="8595360" h="2313940">
                <a:moveTo>
                  <a:pt x="2122928" y="2313432"/>
                </a:moveTo>
                <a:lnTo>
                  <a:pt x="2122928" y="2304288"/>
                </a:lnTo>
                <a:lnTo>
                  <a:pt x="2113784" y="2304288"/>
                </a:lnTo>
                <a:lnTo>
                  <a:pt x="2113784" y="2313432"/>
                </a:lnTo>
                <a:lnTo>
                  <a:pt x="2122928" y="2313432"/>
                </a:lnTo>
                <a:close/>
              </a:path>
              <a:path w="8595360" h="2313940">
                <a:moveTo>
                  <a:pt x="2104640" y="2313432"/>
                </a:moveTo>
                <a:lnTo>
                  <a:pt x="2104640" y="2304288"/>
                </a:lnTo>
                <a:lnTo>
                  <a:pt x="2095496" y="2304288"/>
                </a:lnTo>
                <a:lnTo>
                  <a:pt x="2095496" y="2313432"/>
                </a:lnTo>
                <a:lnTo>
                  <a:pt x="2104640" y="2313432"/>
                </a:lnTo>
                <a:close/>
              </a:path>
              <a:path w="8595360" h="2313940">
                <a:moveTo>
                  <a:pt x="2084828" y="2313432"/>
                </a:moveTo>
                <a:lnTo>
                  <a:pt x="2084828" y="2304288"/>
                </a:lnTo>
                <a:lnTo>
                  <a:pt x="2075684" y="2304288"/>
                </a:lnTo>
                <a:lnTo>
                  <a:pt x="2075684" y="2313432"/>
                </a:lnTo>
                <a:lnTo>
                  <a:pt x="2084828" y="2313432"/>
                </a:lnTo>
                <a:close/>
              </a:path>
              <a:path w="8595360" h="2313940">
                <a:moveTo>
                  <a:pt x="2066540" y="2313432"/>
                </a:moveTo>
                <a:lnTo>
                  <a:pt x="2066540" y="2304288"/>
                </a:lnTo>
                <a:lnTo>
                  <a:pt x="2057396" y="2304288"/>
                </a:lnTo>
                <a:lnTo>
                  <a:pt x="2057396" y="2313432"/>
                </a:lnTo>
                <a:lnTo>
                  <a:pt x="2066540" y="2313432"/>
                </a:lnTo>
                <a:close/>
              </a:path>
              <a:path w="8595360" h="2313940">
                <a:moveTo>
                  <a:pt x="2046728" y="2313432"/>
                </a:moveTo>
                <a:lnTo>
                  <a:pt x="2046728" y="2304288"/>
                </a:lnTo>
                <a:lnTo>
                  <a:pt x="2037584" y="2304288"/>
                </a:lnTo>
                <a:lnTo>
                  <a:pt x="2037584" y="2313432"/>
                </a:lnTo>
                <a:lnTo>
                  <a:pt x="2046728" y="2313432"/>
                </a:lnTo>
                <a:close/>
              </a:path>
              <a:path w="8595360" h="2313940">
                <a:moveTo>
                  <a:pt x="2028440" y="2313432"/>
                </a:moveTo>
                <a:lnTo>
                  <a:pt x="2028440" y="2304288"/>
                </a:lnTo>
                <a:lnTo>
                  <a:pt x="2019296" y="2304288"/>
                </a:lnTo>
                <a:lnTo>
                  <a:pt x="2019296" y="2313432"/>
                </a:lnTo>
                <a:lnTo>
                  <a:pt x="2028440" y="2313432"/>
                </a:lnTo>
                <a:close/>
              </a:path>
              <a:path w="8595360" h="2313940">
                <a:moveTo>
                  <a:pt x="2008628" y="2313432"/>
                </a:moveTo>
                <a:lnTo>
                  <a:pt x="2008628" y="2304288"/>
                </a:lnTo>
                <a:lnTo>
                  <a:pt x="1999484" y="2304288"/>
                </a:lnTo>
                <a:lnTo>
                  <a:pt x="1999484" y="2313432"/>
                </a:lnTo>
                <a:lnTo>
                  <a:pt x="2008628" y="2313432"/>
                </a:lnTo>
                <a:close/>
              </a:path>
              <a:path w="8595360" h="2313940">
                <a:moveTo>
                  <a:pt x="1990340" y="2313432"/>
                </a:moveTo>
                <a:lnTo>
                  <a:pt x="1990340" y="2304288"/>
                </a:lnTo>
                <a:lnTo>
                  <a:pt x="1981196" y="2304288"/>
                </a:lnTo>
                <a:lnTo>
                  <a:pt x="1981196" y="2313432"/>
                </a:lnTo>
                <a:lnTo>
                  <a:pt x="1990340" y="2313432"/>
                </a:lnTo>
                <a:close/>
              </a:path>
              <a:path w="8595360" h="2313940">
                <a:moveTo>
                  <a:pt x="1970528" y="2313432"/>
                </a:moveTo>
                <a:lnTo>
                  <a:pt x="1970528" y="2304288"/>
                </a:lnTo>
                <a:lnTo>
                  <a:pt x="1961384" y="2304288"/>
                </a:lnTo>
                <a:lnTo>
                  <a:pt x="1961384" y="2313432"/>
                </a:lnTo>
                <a:lnTo>
                  <a:pt x="1970528" y="2313432"/>
                </a:lnTo>
                <a:close/>
              </a:path>
              <a:path w="8595360" h="2313940">
                <a:moveTo>
                  <a:pt x="1952240" y="2313432"/>
                </a:moveTo>
                <a:lnTo>
                  <a:pt x="1952240" y="2304288"/>
                </a:lnTo>
                <a:lnTo>
                  <a:pt x="1943096" y="2304288"/>
                </a:lnTo>
                <a:lnTo>
                  <a:pt x="1943096" y="2313432"/>
                </a:lnTo>
                <a:lnTo>
                  <a:pt x="1952240" y="2313432"/>
                </a:lnTo>
                <a:close/>
              </a:path>
              <a:path w="8595360" h="2313940">
                <a:moveTo>
                  <a:pt x="1932428" y="2313432"/>
                </a:moveTo>
                <a:lnTo>
                  <a:pt x="1932428" y="2304288"/>
                </a:lnTo>
                <a:lnTo>
                  <a:pt x="1923284" y="2304288"/>
                </a:lnTo>
                <a:lnTo>
                  <a:pt x="1923284" y="2313432"/>
                </a:lnTo>
                <a:lnTo>
                  <a:pt x="1932428" y="2313432"/>
                </a:lnTo>
                <a:close/>
              </a:path>
              <a:path w="8595360" h="2313940">
                <a:moveTo>
                  <a:pt x="1914140" y="2313432"/>
                </a:moveTo>
                <a:lnTo>
                  <a:pt x="1914140" y="2304288"/>
                </a:lnTo>
                <a:lnTo>
                  <a:pt x="1904996" y="2304288"/>
                </a:lnTo>
                <a:lnTo>
                  <a:pt x="1904996" y="2313432"/>
                </a:lnTo>
                <a:lnTo>
                  <a:pt x="1914140" y="2313432"/>
                </a:lnTo>
                <a:close/>
              </a:path>
              <a:path w="8595360" h="2313940">
                <a:moveTo>
                  <a:pt x="1894328" y="2313432"/>
                </a:moveTo>
                <a:lnTo>
                  <a:pt x="1894328" y="2304288"/>
                </a:lnTo>
                <a:lnTo>
                  <a:pt x="1885184" y="2304288"/>
                </a:lnTo>
                <a:lnTo>
                  <a:pt x="1885184" y="2313432"/>
                </a:lnTo>
                <a:lnTo>
                  <a:pt x="1894328" y="2313432"/>
                </a:lnTo>
                <a:close/>
              </a:path>
              <a:path w="8595360" h="2313940">
                <a:moveTo>
                  <a:pt x="1876040" y="2313432"/>
                </a:moveTo>
                <a:lnTo>
                  <a:pt x="1876040" y="2304288"/>
                </a:lnTo>
                <a:lnTo>
                  <a:pt x="1866896" y="2304288"/>
                </a:lnTo>
                <a:lnTo>
                  <a:pt x="1866896" y="2313432"/>
                </a:lnTo>
                <a:lnTo>
                  <a:pt x="1876040" y="2313432"/>
                </a:lnTo>
                <a:close/>
              </a:path>
              <a:path w="8595360" h="2313940">
                <a:moveTo>
                  <a:pt x="1856228" y="2313432"/>
                </a:moveTo>
                <a:lnTo>
                  <a:pt x="1856228" y="2304288"/>
                </a:lnTo>
                <a:lnTo>
                  <a:pt x="1847084" y="2304288"/>
                </a:lnTo>
                <a:lnTo>
                  <a:pt x="1847084" y="2313432"/>
                </a:lnTo>
                <a:lnTo>
                  <a:pt x="1856228" y="2313432"/>
                </a:lnTo>
                <a:close/>
              </a:path>
              <a:path w="8595360" h="2313940">
                <a:moveTo>
                  <a:pt x="1837940" y="2313432"/>
                </a:moveTo>
                <a:lnTo>
                  <a:pt x="1837940" y="2304288"/>
                </a:lnTo>
                <a:lnTo>
                  <a:pt x="1828796" y="2304288"/>
                </a:lnTo>
                <a:lnTo>
                  <a:pt x="1828796" y="2313432"/>
                </a:lnTo>
                <a:lnTo>
                  <a:pt x="1837940" y="2313432"/>
                </a:lnTo>
                <a:close/>
              </a:path>
              <a:path w="8595360" h="2313940">
                <a:moveTo>
                  <a:pt x="1818128" y="2313432"/>
                </a:moveTo>
                <a:lnTo>
                  <a:pt x="1818128" y="2304288"/>
                </a:lnTo>
                <a:lnTo>
                  <a:pt x="1808984" y="2304288"/>
                </a:lnTo>
                <a:lnTo>
                  <a:pt x="1808984" y="2313432"/>
                </a:lnTo>
                <a:lnTo>
                  <a:pt x="1818128" y="2313432"/>
                </a:lnTo>
                <a:close/>
              </a:path>
              <a:path w="8595360" h="2313940">
                <a:moveTo>
                  <a:pt x="1799840" y="2313432"/>
                </a:moveTo>
                <a:lnTo>
                  <a:pt x="1799840" y="2304288"/>
                </a:lnTo>
                <a:lnTo>
                  <a:pt x="1790696" y="2304288"/>
                </a:lnTo>
                <a:lnTo>
                  <a:pt x="1790696" y="2313432"/>
                </a:lnTo>
                <a:lnTo>
                  <a:pt x="1799840" y="2313432"/>
                </a:lnTo>
                <a:close/>
              </a:path>
              <a:path w="8595360" h="2313940">
                <a:moveTo>
                  <a:pt x="1780028" y="2313432"/>
                </a:moveTo>
                <a:lnTo>
                  <a:pt x="1780028" y="2304288"/>
                </a:lnTo>
                <a:lnTo>
                  <a:pt x="1770884" y="2304288"/>
                </a:lnTo>
                <a:lnTo>
                  <a:pt x="1770884" y="2313432"/>
                </a:lnTo>
                <a:lnTo>
                  <a:pt x="1780028" y="2313432"/>
                </a:lnTo>
                <a:close/>
              </a:path>
              <a:path w="8595360" h="2313940">
                <a:moveTo>
                  <a:pt x="1761740" y="2313432"/>
                </a:moveTo>
                <a:lnTo>
                  <a:pt x="1761740" y="2304288"/>
                </a:lnTo>
                <a:lnTo>
                  <a:pt x="1752596" y="2304288"/>
                </a:lnTo>
                <a:lnTo>
                  <a:pt x="1752596" y="2313432"/>
                </a:lnTo>
                <a:lnTo>
                  <a:pt x="1761740" y="2313432"/>
                </a:lnTo>
                <a:close/>
              </a:path>
              <a:path w="8595360" h="2313940">
                <a:moveTo>
                  <a:pt x="1741928" y="2313432"/>
                </a:moveTo>
                <a:lnTo>
                  <a:pt x="1741928" y="2304288"/>
                </a:lnTo>
                <a:lnTo>
                  <a:pt x="1732784" y="2304288"/>
                </a:lnTo>
                <a:lnTo>
                  <a:pt x="1732784" y="2313432"/>
                </a:lnTo>
                <a:lnTo>
                  <a:pt x="1741928" y="2313432"/>
                </a:lnTo>
                <a:close/>
              </a:path>
              <a:path w="8595360" h="2313940">
                <a:moveTo>
                  <a:pt x="1723640" y="2313432"/>
                </a:moveTo>
                <a:lnTo>
                  <a:pt x="1723640" y="2304288"/>
                </a:lnTo>
                <a:lnTo>
                  <a:pt x="1714496" y="2304288"/>
                </a:lnTo>
                <a:lnTo>
                  <a:pt x="1714496" y="2313432"/>
                </a:lnTo>
                <a:lnTo>
                  <a:pt x="1723640" y="2313432"/>
                </a:lnTo>
                <a:close/>
              </a:path>
              <a:path w="8595360" h="2313940">
                <a:moveTo>
                  <a:pt x="1703828" y="2313432"/>
                </a:moveTo>
                <a:lnTo>
                  <a:pt x="1703828" y="2304288"/>
                </a:lnTo>
                <a:lnTo>
                  <a:pt x="1694684" y="2304288"/>
                </a:lnTo>
                <a:lnTo>
                  <a:pt x="1694684" y="2313432"/>
                </a:lnTo>
                <a:lnTo>
                  <a:pt x="1703828" y="2313432"/>
                </a:lnTo>
                <a:close/>
              </a:path>
              <a:path w="8595360" h="2313940">
                <a:moveTo>
                  <a:pt x="1685540" y="2313432"/>
                </a:moveTo>
                <a:lnTo>
                  <a:pt x="1685540" y="2304288"/>
                </a:lnTo>
                <a:lnTo>
                  <a:pt x="1676396" y="2304288"/>
                </a:lnTo>
                <a:lnTo>
                  <a:pt x="1676396" y="2313432"/>
                </a:lnTo>
                <a:lnTo>
                  <a:pt x="1685540" y="2313432"/>
                </a:lnTo>
                <a:close/>
              </a:path>
              <a:path w="8595360" h="2313940">
                <a:moveTo>
                  <a:pt x="1665728" y="2313432"/>
                </a:moveTo>
                <a:lnTo>
                  <a:pt x="1665728" y="2304288"/>
                </a:lnTo>
                <a:lnTo>
                  <a:pt x="1656584" y="2304288"/>
                </a:lnTo>
                <a:lnTo>
                  <a:pt x="1656584" y="2313432"/>
                </a:lnTo>
                <a:lnTo>
                  <a:pt x="1665728" y="2313432"/>
                </a:lnTo>
                <a:close/>
              </a:path>
              <a:path w="8595360" h="2313940">
                <a:moveTo>
                  <a:pt x="1647440" y="2313432"/>
                </a:moveTo>
                <a:lnTo>
                  <a:pt x="1647440" y="2304288"/>
                </a:lnTo>
                <a:lnTo>
                  <a:pt x="1638296" y="2304288"/>
                </a:lnTo>
                <a:lnTo>
                  <a:pt x="1638296" y="2313432"/>
                </a:lnTo>
                <a:lnTo>
                  <a:pt x="1647440" y="2313432"/>
                </a:lnTo>
                <a:close/>
              </a:path>
              <a:path w="8595360" h="2313940">
                <a:moveTo>
                  <a:pt x="1627628" y="2313432"/>
                </a:moveTo>
                <a:lnTo>
                  <a:pt x="1627628" y="2304288"/>
                </a:lnTo>
                <a:lnTo>
                  <a:pt x="1618484" y="2304288"/>
                </a:lnTo>
                <a:lnTo>
                  <a:pt x="1618484" y="2313432"/>
                </a:lnTo>
                <a:lnTo>
                  <a:pt x="1627628" y="2313432"/>
                </a:lnTo>
                <a:close/>
              </a:path>
              <a:path w="8595360" h="2313940">
                <a:moveTo>
                  <a:pt x="1609340" y="2313432"/>
                </a:moveTo>
                <a:lnTo>
                  <a:pt x="1609340" y="2304288"/>
                </a:lnTo>
                <a:lnTo>
                  <a:pt x="1600196" y="2304288"/>
                </a:lnTo>
                <a:lnTo>
                  <a:pt x="1600196" y="2313432"/>
                </a:lnTo>
                <a:lnTo>
                  <a:pt x="1609340" y="2313432"/>
                </a:lnTo>
                <a:close/>
              </a:path>
              <a:path w="8595360" h="2313940">
                <a:moveTo>
                  <a:pt x="1589528" y="2313432"/>
                </a:moveTo>
                <a:lnTo>
                  <a:pt x="1589528" y="2304288"/>
                </a:lnTo>
                <a:lnTo>
                  <a:pt x="1580384" y="2304288"/>
                </a:lnTo>
                <a:lnTo>
                  <a:pt x="1580384" y="2313432"/>
                </a:lnTo>
                <a:lnTo>
                  <a:pt x="1589528" y="2313432"/>
                </a:lnTo>
                <a:close/>
              </a:path>
              <a:path w="8595360" h="2313940">
                <a:moveTo>
                  <a:pt x="1571240" y="2313432"/>
                </a:moveTo>
                <a:lnTo>
                  <a:pt x="1571240" y="2304288"/>
                </a:lnTo>
                <a:lnTo>
                  <a:pt x="1562096" y="2304288"/>
                </a:lnTo>
                <a:lnTo>
                  <a:pt x="1562096" y="2313432"/>
                </a:lnTo>
                <a:lnTo>
                  <a:pt x="1571240" y="2313432"/>
                </a:lnTo>
                <a:close/>
              </a:path>
              <a:path w="8595360" h="2313940">
                <a:moveTo>
                  <a:pt x="1551428" y="2313432"/>
                </a:moveTo>
                <a:lnTo>
                  <a:pt x="1551428" y="2304288"/>
                </a:lnTo>
                <a:lnTo>
                  <a:pt x="1542284" y="2304288"/>
                </a:lnTo>
                <a:lnTo>
                  <a:pt x="1542284" y="2313432"/>
                </a:lnTo>
                <a:lnTo>
                  <a:pt x="1551428" y="2313432"/>
                </a:lnTo>
                <a:close/>
              </a:path>
              <a:path w="8595360" h="2313940">
                <a:moveTo>
                  <a:pt x="1533140" y="2313432"/>
                </a:moveTo>
                <a:lnTo>
                  <a:pt x="1533140" y="2304288"/>
                </a:lnTo>
                <a:lnTo>
                  <a:pt x="1523996" y="2304288"/>
                </a:lnTo>
                <a:lnTo>
                  <a:pt x="1523996" y="2313432"/>
                </a:lnTo>
                <a:lnTo>
                  <a:pt x="1533140" y="2313432"/>
                </a:lnTo>
                <a:close/>
              </a:path>
              <a:path w="8595360" h="2313940">
                <a:moveTo>
                  <a:pt x="1513328" y="2313432"/>
                </a:moveTo>
                <a:lnTo>
                  <a:pt x="1513328" y="2304288"/>
                </a:lnTo>
                <a:lnTo>
                  <a:pt x="1504184" y="2304288"/>
                </a:lnTo>
                <a:lnTo>
                  <a:pt x="1504184" y="2313432"/>
                </a:lnTo>
                <a:lnTo>
                  <a:pt x="1513328" y="2313432"/>
                </a:lnTo>
                <a:close/>
              </a:path>
              <a:path w="8595360" h="2313940">
                <a:moveTo>
                  <a:pt x="1495040" y="2313432"/>
                </a:moveTo>
                <a:lnTo>
                  <a:pt x="1495040" y="2304288"/>
                </a:lnTo>
                <a:lnTo>
                  <a:pt x="1485896" y="2304288"/>
                </a:lnTo>
                <a:lnTo>
                  <a:pt x="1485896" y="2313432"/>
                </a:lnTo>
                <a:lnTo>
                  <a:pt x="1495040" y="2313432"/>
                </a:lnTo>
                <a:close/>
              </a:path>
              <a:path w="8595360" h="2313940">
                <a:moveTo>
                  <a:pt x="1475228" y="2313432"/>
                </a:moveTo>
                <a:lnTo>
                  <a:pt x="1475228" y="2304288"/>
                </a:lnTo>
                <a:lnTo>
                  <a:pt x="1466084" y="2304288"/>
                </a:lnTo>
                <a:lnTo>
                  <a:pt x="1466084" y="2313432"/>
                </a:lnTo>
                <a:lnTo>
                  <a:pt x="1475228" y="2313432"/>
                </a:lnTo>
                <a:close/>
              </a:path>
              <a:path w="8595360" h="2313940">
                <a:moveTo>
                  <a:pt x="1456940" y="2313432"/>
                </a:moveTo>
                <a:lnTo>
                  <a:pt x="1456940" y="2304288"/>
                </a:lnTo>
                <a:lnTo>
                  <a:pt x="1447796" y="2304288"/>
                </a:lnTo>
                <a:lnTo>
                  <a:pt x="1447796" y="2313432"/>
                </a:lnTo>
                <a:lnTo>
                  <a:pt x="1456940" y="2313432"/>
                </a:lnTo>
                <a:close/>
              </a:path>
              <a:path w="8595360" h="2313940">
                <a:moveTo>
                  <a:pt x="1437128" y="2313432"/>
                </a:moveTo>
                <a:lnTo>
                  <a:pt x="1437128" y="2304288"/>
                </a:lnTo>
                <a:lnTo>
                  <a:pt x="1427984" y="2304288"/>
                </a:lnTo>
                <a:lnTo>
                  <a:pt x="1427984" y="2313432"/>
                </a:lnTo>
                <a:lnTo>
                  <a:pt x="1437128" y="2313432"/>
                </a:lnTo>
                <a:close/>
              </a:path>
              <a:path w="8595360" h="2313940">
                <a:moveTo>
                  <a:pt x="1418840" y="2313432"/>
                </a:moveTo>
                <a:lnTo>
                  <a:pt x="1418840" y="2304288"/>
                </a:lnTo>
                <a:lnTo>
                  <a:pt x="1409696" y="2304288"/>
                </a:lnTo>
                <a:lnTo>
                  <a:pt x="1409696" y="2313432"/>
                </a:lnTo>
                <a:lnTo>
                  <a:pt x="1418840" y="2313432"/>
                </a:lnTo>
                <a:close/>
              </a:path>
              <a:path w="8595360" h="2313940">
                <a:moveTo>
                  <a:pt x="1399028" y="2313432"/>
                </a:moveTo>
                <a:lnTo>
                  <a:pt x="1399028" y="2304288"/>
                </a:lnTo>
                <a:lnTo>
                  <a:pt x="1389884" y="2304288"/>
                </a:lnTo>
                <a:lnTo>
                  <a:pt x="1389884" y="2313432"/>
                </a:lnTo>
                <a:lnTo>
                  <a:pt x="1399028" y="2313432"/>
                </a:lnTo>
                <a:close/>
              </a:path>
              <a:path w="8595360" h="2313940">
                <a:moveTo>
                  <a:pt x="1380740" y="2313432"/>
                </a:moveTo>
                <a:lnTo>
                  <a:pt x="1380740" y="2304288"/>
                </a:lnTo>
                <a:lnTo>
                  <a:pt x="1371596" y="2304288"/>
                </a:lnTo>
                <a:lnTo>
                  <a:pt x="1371596" y="2313432"/>
                </a:lnTo>
                <a:lnTo>
                  <a:pt x="1380740" y="2313432"/>
                </a:lnTo>
                <a:close/>
              </a:path>
              <a:path w="8595360" h="2313940">
                <a:moveTo>
                  <a:pt x="1360928" y="2313432"/>
                </a:moveTo>
                <a:lnTo>
                  <a:pt x="1360928" y="2304288"/>
                </a:lnTo>
                <a:lnTo>
                  <a:pt x="1351784" y="2304288"/>
                </a:lnTo>
                <a:lnTo>
                  <a:pt x="1351784" y="2313432"/>
                </a:lnTo>
                <a:lnTo>
                  <a:pt x="1360928" y="2313432"/>
                </a:lnTo>
                <a:close/>
              </a:path>
              <a:path w="8595360" h="2313940">
                <a:moveTo>
                  <a:pt x="1342640" y="2313432"/>
                </a:moveTo>
                <a:lnTo>
                  <a:pt x="1342640" y="2304288"/>
                </a:lnTo>
                <a:lnTo>
                  <a:pt x="1333496" y="2304288"/>
                </a:lnTo>
                <a:lnTo>
                  <a:pt x="1333496" y="2313432"/>
                </a:lnTo>
                <a:lnTo>
                  <a:pt x="1342640" y="2313432"/>
                </a:lnTo>
                <a:close/>
              </a:path>
              <a:path w="8595360" h="2313940">
                <a:moveTo>
                  <a:pt x="1322828" y="2313432"/>
                </a:moveTo>
                <a:lnTo>
                  <a:pt x="1322828" y="2304288"/>
                </a:lnTo>
                <a:lnTo>
                  <a:pt x="1313684" y="2304288"/>
                </a:lnTo>
                <a:lnTo>
                  <a:pt x="1313684" y="2313432"/>
                </a:lnTo>
                <a:lnTo>
                  <a:pt x="1322828" y="2313432"/>
                </a:lnTo>
                <a:close/>
              </a:path>
              <a:path w="8595360" h="2313940">
                <a:moveTo>
                  <a:pt x="1304540" y="2313432"/>
                </a:moveTo>
                <a:lnTo>
                  <a:pt x="1304540" y="2304288"/>
                </a:lnTo>
                <a:lnTo>
                  <a:pt x="1295396" y="2304288"/>
                </a:lnTo>
                <a:lnTo>
                  <a:pt x="1295396" y="2313432"/>
                </a:lnTo>
                <a:lnTo>
                  <a:pt x="1304540" y="2313432"/>
                </a:lnTo>
                <a:close/>
              </a:path>
              <a:path w="8595360" h="2313940">
                <a:moveTo>
                  <a:pt x="1284728" y="2313432"/>
                </a:moveTo>
                <a:lnTo>
                  <a:pt x="1284728" y="2304288"/>
                </a:lnTo>
                <a:lnTo>
                  <a:pt x="1275584" y="2304288"/>
                </a:lnTo>
                <a:lnTo>
                  <a:pt x="1275584" y="2313432"/>
                </a:lnTo>
                <a:lnTo>
                  <a:pt x="1284728" y="2313432"/>
                </a:lnTo>
                <a:close/>
              </a:path>
              <a:path w="8595360" h="2313940">
                <a:moveTo>
                  <a:pt x="1266440" y="2313432"/>
                </a:moveTo>
                <a:lnTo>
                  <a:pt x="1266440" y="2304288"/>
                </a:lnTo>
                <a:lnTo>
                  <a:pt x="1257296" y="2304288"/>
                </a:lnTo>
                <a:lnTo>
                  <a:pt x="1257296" y="2313432"/>
                </a:lnTo>
                <a:lnTo>
                  <a:pt x="1266440" y="2313432"/>
                </a:lnTo>
                <a:close/>
              </a:path>
              <a:path w="8595360" h="2313940">
                <a:moveTo>
                  <a:pt x="1246628" y="2313432"/>
                </a:moveTo>
                <a:lnTo>
                  <a:pt x="1246628" y="2304288"/>
                </a:lnTo>
                <a:lnTo>
                  <a:pt x="1237484" y="2304288"/>
                </a:lnTo>
                <a:lnTo>
                  <a:pt x="1237484" y="2313432"/>
                </a:lnTo>
                <a:lnTo>
                  <a:pt x="1246628" y="2313432"/>
                </a:lnTo>
                <a:close/>
              </a:path>
              <a:path w="8595360" h="2313940">
                <a:moveTo>
                  <a:pt x="1228340" y="2313432"/>
                </a:moveTo>
                <a:lnTo>
                  <a:pt x="1228340" y="2304288"/>
                </a:lnTo>
                <a:lnTo>
                  <a:pt x="1219196" y="2304288"/>
                </a:lnTo>
                <a:lnTo>
                  <a:pt x="1219196" y="2313432"/>
                </a:lnTo>
                <a:lnTo>
                  <a:pt x="1228340" y="2313432"/>
                </a:lnTo>
                <a:close/>
              </a:path>
              <a:path w="8595360" h="2313940">
                <a:moveTo>
                  <a:pt x="1208528" y="2313432"/>
                </a:moveTo>
                <a:lnTo>
                  <a:pt x="1208528" y="2304288"/>
                </a:lnTo>
                <a:lnTo>
                  <a:pt x="1199384" y="2304288"/>
                </a:lnTo>
                <a:lnTo>
                  <a:pt x="1199384" y="2313432"/>
                </a:lnTo>
                <a:lnTo>
                  <a:pt x="1208528" y="2313432"/>
                </a:lnTo>
                <a:close/>
              </a:path>
              <a:path w="8595360" h="2313940">
                <a:moveTo>
                  <a:pt x="1190240" y="2313432"/>
                </a:moveTo>
                <a:lnTo>
                  <a:pt x="1190240" y="2304288"/>
                </a:lnTo>
                <a:lnTo>
                  <a:pt x="1181096" y="2304288"/>
                </a:lnTo>
                <a:lnTo>
                  <a:pt x="1181096" y="2313432"/>
                </a:lnTo>
                <a:lnTo>
                  <a:pt x="1190240" y="2313432"/>
                </a:lnTo>
                <a:close/>
              </a:path>
              <a:path w="8595360" h="2313940">
                <a:moveTo>
                  <a:pt x="1170428" y="2313432"/>
                </a:moveTo>
                <a:lnTo>
                  <a:pt x="1170428" y="2304288"/>
                </a:lnTo>
                <a:lnTo>
                  <a:pt x="1161284" y="2304288"/>
                </a:lnTo>
                <a:lnTo>
                  <a:pt x="1161284" y="2313432"/>
                </a:lnTo>
                <a:lnTo>
                  <a:pt x="1170428" y="2313432"/>
                </a:lnTo>
                <a:close/>
              </a:path>
              <a:path w="8595360" h="2313940">
                <a:moveTo>
                  <a:pt x="1152140" y="2313432"/>
                </a:moveTo>
                <a:lnTo>
                  <a:pt x="1152140" y="2304288"/>
                </a:lnTo>
                <a:lnTo>
                  <a:pt x="1142996" y="2304288"/>
                </a:lnTo>
                <a:lnTo>
                  <a:pt x="1142996" y="2313432"/>
                </a:lnTo>
                <a:lnTo>
                  <a:pt x="1152140" y="2313432"/>
                </a:lnTo>
                <a:close/>
              </a:path>
              <a:path w="8595360" h="2313940">
                <a:moveTo>
                  <a:pt x="1132328" y="2313432"/>
                </a:moveTo>
                <a:lnTo>
                  <a:pt x="1132328" y="2304288"/>
                </a:lnTo>
                <a:lnTo>
                  <a:pt x="1123184" y="2304288"/>
                </a:lnTo>
                <a:lnTo>
                  <a:pt x="1123184" y="2313432"/>
                </a:lnTo>
                <a:lnTo>
                  <a:pt x="1132328" y="2313432"/>
                </a:lnTo>
                <a:close/>
              </a:path>
              <a:path w="8595360" h="2313940">
                <a:moveTo>
                  <a:pt x="1114040" y="2313432"/>
                </a:moveTo>
                <a:lnTo>
                  <a:pt x="1114040" y="2304288"/>
                </a:lnTo>
                <a:lnTo>
                  <a:pt x="1104896" y="2304288"/>
                </a:lnTo>
                <a:lnTo>
                  <a:pt x="1104896" y="2313432"/>
                </a:lnTo>
                <a:lnTo>
                  <a:pt x="1114040" y="2313432"/>
                </a:lnTo>
                <a:close/>
              </a:path>
              <a:path w="8595360" h="2313940">
                <a:moveTo>
                  <a:pt x="1094228" y="2313432"/>
                </a:moveTo>
                <a:lnTo>
                  <a:pt x="1094228" y="2304288"/>
                </a:lnTo>
                <a:lnTo>
                  <a:pt x="1085084" y="2304288"/>
                </a:lnTo>
                <a:lnTo>
                  <a:pt x="1085084" y="2313432"/>
                </a:lnTo>
                <a:lnTo>
                  <a:pt x="1094228" y="2313432"/>
                </a:lnTo>
                <a:close/>
              </a:path>
              <a:path w="8595360" h="2313940">
                <a:moveTo>
                  <a:pt x="1075940" y="2313432"/>
                </a:moveTo>
                <a:lnTo>
                  <a:pt x="1075940" y="2304288"/>
                </a:lnTo>
                <a:lnTo>
                  <a:pt x="1066796" y="2304288"/>
                </a:lnTo>
                <a:lnTo>
                  <a:pt x="1066796" y="2313432"/>
                </a:lnTo>
                <a:lnTo>
                  <a:pt x="1075940" y="2313432"/>
                </a:lnTo>
                <a:close/>
              </a:path>
              <a:path w="8595360" h="2313940">
                <a:moveTo>
                  <a:pt x="1056128" y="2313432"/>
                </a:moveTo>
                <a:lnTo>
                  <a:pt x="1056128" y="2304288"/>
                </a:lnTo>
                <a:lnTo>
                  <a:pt x="1046984" y="2304288"/>
                </a:lnTo>
                <a:lnTo>
                  <a:pt x="1046984" y="2313432"/>
                </a:lnTo>
                <a:lnTo>
                  <a:pt x="1056128" y="2313432"/>
                </a:lnTo>
                <a:close/>
              </a:path>
              <a:path w="8595360" h="2313940">
                <a:moveTo>
                  <a:pt x="1037840" y="2313432"/>
                </a:moveTo>
                <a:lnTo>
                  <a:pt x="1037840" y="2304288"/>
                </a:lnTo>
                <a:lnTo>
                  <a:pt x="1028696" y="2304288"/>
                </a:lnTo>
                <a:lnTo>
                  <a:pt x="1028696" y="2313432"/>
                </a:lnTo>
                <a:lnTo>
                  <a:pt x="1037840" y="2313432"/>
                </a:lnTo>
                <a:close/>
              </a:path>
              <a:path w="8595360" h="2313940">
                <a:moveTo>
                  <a:pt x="1018028" y="2313432"/>
                </a:moveTo>
                <a:lnTo>
                  <a:pt x="1018028" y="2304288"/>
                </a:lnTo>
                <a:lnTo>
                  <a:pt x="1008884" y="2304288"/>
                </a:lnTo>
                <a:lnTo>
                  <a:pt x="1008884" y="2313432"/>
                </a:lnTo>
                <a:lnTo>
                  <a:pt x="1018028" y="2313432"/>
                </a:lnTo>
                <a:close/>
              </a:path>
              <a:path w="8595360" h="2313940">
                <a:moveTo>
                  <a:pt x="999740" y="2313432"/>
                </a:moveTo>
                <a:lnTo>
                  <a:pt x="999740" y="2304288"/>
                </a:lnTo>
                <a:lnTo>
                  <a:pt x="990596" y="2304288"/>
                </a:lnTo>
                <a:lnTo>
                  <a:pt x="990596" y="2313432"/>
                </a:lnTo>
                <a:lnTo>
                  <a:pt x="999740" y="2313432"/>
                </a:lnTo>
                <a:close/>
              </a:path>
              <a:path w="8595360" h="2313940">
                <a:moveTo>
                  <a:pt x="979928" y="2313432"/>
                </a:moveTo>
                <a:lnTo>
                  <a:pt x="979928" y="2304288"/>
                </a:lnTo>
                <a:lnTo>
                  <a:pt x="970784" y="2304288"/>
                </a:lnTo>
                <a:lnTo>
                  <a:pt x="970784" y="2313432"/>
                </a:lnTo>
                <a:lnTo>
                  <a:pt x="979928" y="2313432"/>
                </a:lnTo>
                <a:close/>
              </a:path>
              <a:path w="8595360" h="2313940">
                <a:moveTo>
                  <a:pt x="961640" y="2313432"/>
                </a:moveTo>
                <a:lnTo>
                  <a:pt x="961640" y="2304288"/>
                </a:lnTo>
                <a:lnTo>
                  <a:pt x="952496" y="2304288"/>
                </a:lnTo>
                <a:lnTo>
                  <a:pt x="952496" y="2313432"/>
                </a:lnTo>
                <a:lnTo>
                  <a:pt x="961640" y="2313432"/>
                </a:lnTo>
                <a:close/>
              </a:path>
              <a:path w="8595360" h="2313940">
                <a:moveTo>
                  <a:pt x="941828" y="2313432"/>
                </a:moveTo>
                <a:lnTo>
                  <a:pt x="941828" y="2304288"/>
                </a:lnTo>
                <a:lnTo>
                  <a:pt x="932684" y="2304288"/>
                </a:lnTo>
                <a:lnTo>
                  <a:pt x="932684" y="2313432"/>
                </a:lnTo>
                <a:lnTo>
                  <a:pt x="941828" y="2313432"/>
                </a:lnTo>
                <a:close/>
              </a:path>
              <a:path w="8595360" h="2313940">
                <a:moveTo>
                  <a:pt x="923540" y="2313432"/>
                </a:moveTo>
                <a:lnTo>
                  <a:pt x="923540" y="2304288"/>
                </a:lnTo>
                <a:lnTo>
                  <a:pt x="914396" y="2304288"/>
                </a:lnTo>
                <a:lnTo>
                  <a:pt x="914396" y="2313432"/>
                </a:lnTo>
                <a:lnTo>
                  <a:pt x="923540" y="2313432"/>
                </a:lnTo>
                <a:close/>
              </a:path>
              <a:path w="8595360" h="2313940">
                <a:moveTo>
                  <a:pt x="903728" y="2313432"/>
                </a:moveTo>
                <a:lnTo>
                  <a:pt x="903728" y="2304288"/>
                </a:lnTo>
                <a:lnTo>
                  <a:pt x="894584" y="2304288"/>
                </a:lnTo>
                <a:lnTo>
                  <a:pt x="894584" y="2313432"/>
                </a:lnTo>
                <a:lnTo>
                  <a:pt x="903728" y="2313432"/>
                </a:lnTo>
                <a:close/>
              </a:path>
              <a:path w="8595360" h="2313940">
                <a:moveTo>
                  <a:pt x="885440" y="2313432"/>
                </a:moveTo>
                <a:lnTo>
                  <a:pt x="885440" y="2304288"/>
                </a:lnTo>
                <a:lnTo>
                  <a:pt x="876296" y="2304288"/>
                </a:lnTo>
                <a:lnTo>
                  <a:pt x="876296" y="2313432"/>
                </a:lnTo>
                <a:lnTo>
                  <a:pt x="885440" y="2313432"/>
                </a:lnTo>
                <a:close/>
              </a:path>
              <a:path w="8595360" h="2313940">
                <a:moveTo>
                  <a:pt x="865628" y="2313432"/>
                </a:moveTo>
                <a:lnTo>
                  <a:pt x="865628" y="2304288"/>
                </a:lnTo>
                <a:lnTo>
                  <a:pt x="856484" y="2304288"/>
                </a:lnTo>
                <a:lnTo>
                  <a:pt x="856484" y="2313432"/>
                </a:lnTo>
                <a:lnTo>
                  <a:pt x="865628" y="2313432"/>
                </a:lnTo>
                <a:close/>
              </a:path>
              <a:path w="8595360" h="2313940">
                <a:moveTo>
                  <a:pt x="847340" y="2313432"/>
                </a:moveTo>
                <a:lnTo>
                  <a:pt x="847340" y="2304288"/>
                </a:lnTo>
                <a:lnTo>
                  <a:pt x="838196" y="2304288"/>
                </a:lnTo>
                <a:lnTo>
                  <a:pt x="838196" y="2313432"/>
                </a:lnTo>
                <a:lnTo>
                  <a:pt x="847340" y="2313432"/>
                </a:lnTo>
                <a:close/>
              </a:path>
              <a:path w="8595360" h="2313940">
                <a:moveTo>
                  <a:pt x="827528" y="2313432"/>
                </a:moveTo>
                <a:lnTo>
                  <a:pt x="827528" y="2304288"/>
                </a:lnTo>
                <a:lnTo>
                  <a:pt x="818384" y="2304288"/>
                </a:lnTo>
                <a:lnTo>
                  <a:pt x="818384" y="2313432"/>
                </a:lnTo>
                <a:lnTo>
                  <a:pt x="827528" y="2313432"/>
                </a:lnTo>
                <a:close/>
              </a:path>
              <a:path w="8595360" h="2313940">
                <a:moveTo>
                  <a:pt x="809240" y="2313432"/>
                </a:moveTo>
                <a:lnTo>
                  <a:pt x="809240" y="2304288"/>
                </a:lnTo>
                <a:lnTo>
                  <a:pt x="800096" y="2304288"/>
                </a:lnTo>
                <a:lnTo>
                  <a:pt x="800096" y="2313432"/>
                </a:lnTo>
                <a:lnTo>
                  <a:pt x="809240" y="2313432"/>
                </a:lnTo>
                <a:close/>
              </a:path>
              <a:path w="8595360" h="2313940">
                <a:moveTo>
                  <a:pt x="789428" y="2313432"/>
                </a:moveTo>
                <a:lnTo>
                  <a:pt x="789428" y="2304288"/>
                </a:lnTo>
                <a:lnTo>
                  <a:pt x="780284" y="2304288"/>
                </a:lnTo>
                <a:lnTo>
                  <a:pt x="780284" y="2313432"/>
                </a:lnTo>
                <a:lnTo>
                  <a:pt x="789428" y="2313432"/>
                </a:lnTo>
                <a:close/>
              </a:path>
              <a:path w="8595360" h="2313940">
                <a:moveTo>
                  <a:pt x="771140" y="2313432"/>
                </a:moveTo>
                <a:lnTo>
                  <a:pt x="771140" y="2304288"/>
                </a:lnTo>
                <a:lnTo>
                  <a:pt x="761996" y="2304288"/>
                </a:lnTo>
                <a:lnTo>
                  <a:pt x="761996" y="2313432"/>
                </a:lnTo>
                <a:lnTo>
                  <a:pt x="771140" y="2313432"/>
                </a:lnTo>
                <a:close/>
              </a:path>
              <a:path w="8595360" h="2313940">
                <a:moveTo>
                  <a:pt x="751328" y="2313432"/>
                </a:moveTo>
                <a:lnTo>
                  <a:pt x="751328" y="2304288"/>
                </a:lnTo>
                <a:lnTo>
                  <a:pt x="742184" y="2304288"/>
                </a:lnTo>
                <a:lnTo>
                  <a:pt x="742184" y="2313432"/>
                </a:lnTo>
                <a:lnTo>
                  <a:pt x="751328" y="2313432"/>
                </a:lnTo>
                <a:close/>
              </a:path>
              <a:path w="8595360" h="2313940">
                <a:moveTo>
                  <a:pt x="733043" y="2313432"/>
                </a:moveTo>
                <a:lnTo>
                  <a:pt x="733043" y="2304288"/>
                </a:lnTo>
                <a:lnTo>
                  <a:pt x="723899" y="2304288"/>
                </a:lnTo>
                <a:lnTo>
                  <a:pt x="723899" y="2313432"/>
                </a:lnTo>
                <a:lnTo>
                  <a:pt x="733043" y="2313432"/>
                </a:lnTo>
                <a:close/>
              </a:path>
              <a:path w="8595360" h="2313940">
                <a:moveTo>
                  <a:pt x="713231" y="2313432"/>
                </a:moveTo>
                <a:lnTo>
                  <a:pt x="713231" y="2304288"/>
                </a:lnTo>
                <a:lnTo>
                  <a:pt x="704087" y="2304288"/>
                </a:lnTo>
                <a:lnTo>
                  <a:pt x="704087" y="2313432"/>
                </a:lnTo>
                <a:lnTo>
                  <a:pt x="713231" y="2313432"/>
                </a:lnTo>
                <a:close/>
              </a:path>
              <a:path w="8595360" h="2313940">
                <a:moveTo>
                  <a:pt x="694943" y="2313432"/>
                </a:moveTo>
                <a:lnTo>
                  <a:pt x="694943" y="2304288"/>
                </a:lnTo>
                <a:lnTo>
                  <a:pt x="685799" y="2304288"/>
                </a:lnTo>
                <a:lnTo>
                  <a:pt x="685799" y="2313432"/>
                </a:lnTo>
                <a:lnTo>
                  <a:pt x="694943" y="2313432"/>
                </a:lnTo>
                <a:close/>
              </a:path>
              <a:path w="8595360" h="2313940">
                <a:moveTo>
                  <a:pt x="675131" y="2313432"/>
                </a:moveTo>
                <a:lnTo>
                  <a:pt x="675131" y="2304288"/>
                </a:lnTo>
                <a:lnTo>
                  <a:pt x="665987" y="2304288"/>
                </a:lnTo>
                <a:lnTo>
                  <a:pt x="665987" y="2313432"/>
                </a:lnTo>
                <a:lnTo>
                  <a:pt x="675131" y="2313432"/>
                </a:lnTo>
                <a:close/>
              </a:path>
              <a:path w="8595360" h="2313940">
                <a:moveTo>
                  <a:pt x="656843" y="2313432"/>
                </a:moveTo>
                <a:lnTo>
                  <a:pt x="656843" y="2304288"/>
                </a:lnTo>
                <a:lnTo>
                  <a:pt x="647699" y="2304288"/>
                </a:lnTo>
                <a:lnTo>
                  <a:pt x="647699" y="2313432"/>
                </a:lnTo>
                <a:lnTo>
                  <a:pt x="656843" y="2313432"/>
                </a:lnTo>
                <a:close/>
              </a:path>
              <a:path w="8595360" h="2313940">
                <a:moveTo>
                  <a:pt x="637031" y="2313432"/>
                </a:moveTo>
                <a:lnTo>
                  <a:pt x="637031" y="2304288"/>
                </a:lnTo>
                <a:lnTo>
                  <a:pt x="627887" y="2304288"/>
                </a:lnTo>
                <a:lnTo>
                  <a:pt x="627887" y="2313432"/>
                </a:lnTo>
                <a:lnTo>
                  <a:pt x="637031" y="2313432"/>
                </a:lnTo>
                <a:close/>
              </a:path>
              <a:path w="8595360" h="2313940">
                <a:moveTo>
                  <a:pt x="618743" y="2313432"/>
                </a:moveTo>
                <a:lnTo>
                  <a:pt x="618743" y="2304288"/>
                </a:lnTo>
                <a:lnTo>
                  <a:pt x="609599" y="2304288"/>
                </a:lnTo>
                <a:lnTo>
                  <a:pt x="609599" y="2313432"/>
                </a:lnTo>
                <a:lnTo>
                  <a:pt x="618743" y="2313432"/>
                </a:lnTo>
                <a:close/>
              </a:path>
              <a:path w="8595360" h="2313940">
                <a:moveTo>
                  <a:pt x="598931" y="2313432"/>
                </a:moveTo>
                <a:lnTo>
                  <a:pt x="598931" y="2304288"/>
                </a:lnTo>
                <a:lnTo>
                  <a:pt x="589787" y="2304288"/>
                </a:lnTo>
                <a:lnTo>
                  <a:pt x="589787" y="2313432"/>
                </a:lnTo>
                <a:lnTo>
                  <a:pt x="598931" y="2313432"/>
                </a:lnTo>
                <a:close/>
              </a:path>
              <a:path w="8595360" h="2313940">
                <a:moveTo>
                  <a:pt x="580643" y="2313432"/>
                </a:moveTo>
                <a:lnTo>
                  <a:pt x="580643" y="2304288"/>
                </a:lnTo>
                <a:lnTo>
                  <a:pt x="571499" y="2304288"/>
                </a:lnTo>
                <a:lnTo>
                  <a:pt x="571499" y="2313432"/>
                </a:lnTo>
                <a:lnTo>
                  <a:pt x="580643" y="2313432"/>
                </a:lnTo>
                <a:close/>
              </a:path>
              <a:path w="8595360" h="2313940">
                <a:moveTo>
                  <a:pt x="560831" y="2313432"/>
                </a:moveTo>
                <a:lnTo>
                  <a:pt x="560831" y="2304288"/>
                </a:lnTo>
                <a:lnTo>
                  <a:pt x="551687" y="2304288"/>
                </a:lnTo>
                <a:lnTo>
                  <a:pt x="551687" y="2313432"/>
                </a:lnTo>
                <a:lnTo>
                  <a:pt x="560831" y="2313432"/>
                </a:lnTo>
                <a:close/>
              </a:path>
              <a:path w="8595360" h="2313940">
                <a:moveTo>
                  <a:pt x="542543" y="2313432"/>
                </a:moveTo>
                <a:lnTo>
                  <a:pt x="542543" y="2304288"/>
                </a:lnTo>
                <a:lnTo>
                  <a:pt x="533399" y="2304288"/>
                </a:lnTo>
                <a:lnTo>
                  <a:pt x="533399" y="2313432"/>
                </a:lnTo>
                <a:lnTo>
                  <a:pt x="542543" y="2313432"/>
                </a:lnTo>
                <a:close/>
              </a:path>
              <a:path w="8595360" h="2313940">
                <a:moveTo>
                  <a:pt x="522731" y="2313432"/>
                </a:moveTo>
                <a:lnTo>
                  <a:pt x="522731" y="2304288"/>
                </a:lnTo>
                <a:lnTo>
                  <a:pt x="513587" y="2304288"/>
                </a:lnTo>
                <a:lnTo>
                  <a:pt x="513587" y="2313432"/>
                </a:lnTo>
                <a:lnTo>
                  <a:pt x="522731" y="2313432"/>
                </a:lnTo>
                <a:close/>
              </a:path>
              <a:path w="8595360" h="2313940">
                <a:moveTo>
                  <a:pt x="504443" y="2313432"/>
                </a:moveTo>
                <a:lnTo>
                  <a:pt x="504443" y="2304288"/>
                </a:lnTo>
                <a:lnTo>
                  <a:pt x="495299" y="2304288"/>
                </a:lnTo>
                <a:lnTo>
                  <a:pt x="495299" y="2313432"/>
                </a:lnTo>
                <a:lnTo>
                  <a:pt x="504443" y="2313432"/>
                </a:lnTo>
                <a:close/>
              </a:path>
              <a:path w="8595360" h="2313940">
                <a:moveTo>
                  <a:pt x="484631" y="2313432"/>
                </a:moveTo>
                <a:lnTo>
                  <a:pt x="484631" y="2304288"/>
                </a:lnTo>
                <a:lnTo>
                  <a:pt x="475487" y="2304288"/>
                </a:lnTo>
                <a:lnTo>
                  <a:pt x="475487" y="2313432"/>
                </a:lnTo>
                <a:lnTo>
                  <a:pt x="484631" y="2313432"/>
                </a:lnTo>
                <a:close/>
              </a:path>
              <a:path w="8595360" h="2313940">
                <a:moveTo>
                  <a:pt x="466343" y="2313432"/>
                </a:moveTo>
                <a:lnTo>
                  <a:pt x="466343" y="2304288"/>
                </a:lnTo>
                <a:lnTo>
                  <a:pt x="457199" y="2304288"/>
                </a:lnTo>
                <a:lnTo>
                  <a:pt x="457199" y="2313432"/>
                </a:lnTo>
                <a:lnTo>
                  <a:pt x="466343" y="2313432"/>
                </a:lnTo>
                <a:close/>
              </a:path>
              <a:path w="8595360" h="2313940">
                <a:moveTo>
                  <a:pt x="446531" y="2313432"/>
                </a:moveTo>
                <a:lnTo>
                  <a:pt x="446531" y="2304288"/>
                </a:lnTo>
                <a:lnTo>
                  <a:pt x="437387" y="2304288"/>
                </a:lnTo>
                <a:lnTo>
                  <a:pt x="437387" y="2313432"/>
                </a:lnTo>
                <a:lnTo>
                  <a:pt x="446531" y="2313432"/>
                </a:lnTo>
                <a:close/>
              </a:path>
              <a:path w="8595360" h="2313940">
                <a:moveTo>
                  <a:pt x="428243" y="2313432"/>
                </a:moveTo>
                <a:lnTo>
                  <a:pt x="428243" y="2304288"/>
                </a:lnTo>
                <a:lnTo>
                  <a:pt x="419099" y="2304288"/>
                </a:lnTo>
                <a:lnTo>
                  <a:pt x="419099" y="2313432"/>
                </a:lnTo>
                <a:lnTo>
                  <a:pt x="428243" y="2313432"/>
                </a:lnTo>
                <a:close/>
              </a:path>
              <a:path w="8595360" h="2313940">
                <a:moveTo>
                  <a:pt x="408431" y="2313432"/>
                </a:moveTo>
                <a:lnTo>
                  <a:pt x="408431" y="2304288"/>
                </a:lnTo>
                <a:lnTo>
                  <a:pt x="399287" y="2304288"/>
                </a:lnTo>
                <a:lnTo>
                  <a:pt x="399287" y="2313432"/>
                </a:lnTo>
                <a:lnTo>
                  <a:pt x="408431" y="2313432"/>
                </a:lnTo>
                <a:close/>
              </a:path>
              <a:path w="8595360" h="2313940">
                <a:moveTo>
                  <a:pt x="390143" y="2313432"/>
                </a:moveTo>
                <a:lnTo>
                  <a:pt x="390143" y="2304288"/>
                </a:lnTo>
                <a:lnTo>
                  <a:pt x="380999" y="2304288"/>
                </a:lnTo>
                <a:lnTo>
                  <a:pt x="380999" y="2313432"/>
                </a:lnTo>
                <a:lnTo>
                  <a:pt x="390143" y="2313432"/>
                </a:lnTo>
                <a:close/>
              </a:path>
              <a:path w="8595360" h="2313940">
                <a:moveTo>
                  <a:pt x="370331" y="2313432"/>
                </a:moveTo>
                <a:lnTo>
                  <a:pt x="370331" y="2304288"/>
                </a:lnTo>
                <a:lnTo>
                  <a:pt x="361187" y="2304288"/>
                </a:lnTo>
                <a:lnTo>
                  <a:pt x="361187" y="2313432"/>
                </a:lnTo>
                <a:lnTo>
                  <a:pt x="370331" y="2313432"/>
                </a:lnTo>
                <a:close/>
              </a:path>
              <a:path w="8595360" h="2313940">
                <a:moveTo>
                  <a:pt x="352043" y="2313432"/>
                </a:moveTo>
                <a:lnTo>
                  <a:pt x="352043" y="2304288"/>
                </a:lnTo>
                <a:lnTo>
                  <a:pt x="342899" y="2304288"/>
                </a:lnTo>
                <a:lnTo>
                  <a:pt x="342899" y="2313432"/>
                </a:lnTo>
                <a:lnTo>
                  <a:pt x="352043" y="2313432"/>
                </a:lnTo>
                <a:close/>
              </a:path>
              <a:path w="8595360" h="2313940">
                <a:moveTo>
                  <a:pt x="332231" y="2313432"/>
                </a:moveTo>
                <a:lnTo>
                  <a:pt x="332231" y="2304288"/>
                </a:lnTo>
                <a:lnTo>
                  <a:pt x="323087" y="2304288"/>
                </a:lnTo>
                <a:lnTo>
                  <a:pt x="323087" y="2313432"/>
                </a:lnTo>
                <a:lnTo>
                  <a:pt x="332231" y="2313432"/>
                </a:lnTo>
                <a:close/>
              </a:path>
              <a:path w="8595360" h="2313940">
                <a:moveTo>
                  <a:pt x="313943" y="2313432"/>
                </a:moveTo>
                <a:lnTo>
                  <a:pt x="313943" y="2304288"/>
                </a:lnTo>
                <a:lnTo>
                  <a:pt x="304799" y="2304288"/>
                </a:lnTo>
                <a:lnTo>
                  <a:pt x="304799" y="2313432"/>
                </a:lnTo>
                <a:lnTo>
                  <a:pt x="313943" y="2313432"/>
                </a:lnTo>
                <a:close/>
              </a:path>
              <a:path w="8595360" h="2313940">
                <a:moveTo>
                  <a:pt x="294131" y="2313432"/>
                </a:moveTo>
                <a:lnTo>
                  <a:pt x="294131" y="2304288"/>
                </a:lnTo>
                <a:lnTo>
                  <a:pt x="284987" y="2304288"/>
                </a:lnTo>
                <a:lnTo>
                  <a:pt x="284987" y="2313432"/>
                </a:lnTo>
                <a:lnTo>
                  <a:pt x="294131" y="2313432"/>
                </a:lnTo>
                <a:close/>
              </a:path>
              <a:path w="8595360" h="2313940">
                <a:moveTo>
                  <a:pt x="275843" y="2313432"/>
                </a:moveTo>
                <a:lnTo>
                  <a:pt x="275843" y="2304288"/>
                </a:lnTo>
                <a:lnTo>
                  <a:pt x="266699" y="2304288"/>
                </a:lnTo>
                <a:lnTo>
                  <a:pt x="266699" y="2313432"/>
                </a:lnTo>
                <a:lnTo>
                  <a:pt x="275843" y="2313432"/>
                </a:lnTo>
                <a:close/>
              </a:path>
              <a:path w="8595360" h="2313940">
                <a:moveTo>
                  <a:pt x="256031" y="2313432"/>
                </a:moveTo>
                <a:lnTo>
                  <a:pt x="256031" y="2304288"/>
                </a:lnTo>
                <a:lnTo>
                  <a:pt x="246887" y="2304288"/>
                </a:lnTo>
                <a:lnTo>
                  <a:pt x="246887" y="2313432"/>
                </a:lnTo>
                <a:lnTo>
                  <a:pt x="256031" y="2313432"/>
                </a:lnTo>
                <a:close/>
              </a:path>
              <a:path w="8595360" h="2313940">
                <a:moveTo>
                  <a:pt x="237743" y="2313432"/>
                </a:moveTo>
                <a:lnTo>
                  <a:pt x="237743" y="2304288"/>
                </a:lnTo>
                <a:lnTo>
                  <a:pt x="228599" y="2304288"/>
                </a:lnTo>
                <a:lnTo>
                  <a:pt x="228599" y="2313432"/>
                </a:lnTo>
                <a:lnTo>
                  <a:pt x="237743" y="2313432"/>
                </a:lnTo>
                <a:close/>
              </a:path>
              <a:path w="8595360" h="2313940">
                <a:moveTo>
                  <a:pt x="217931" y="2313432"/>
                </a:moveTo>
                <a:lnTo>
                  <a:pt x="217931" y="2304288"/>
                </a:lnTo>
                <a:lnTo>
                  <a:pt x="208787" y="2304288"/>
                </a:lnTo>
                <a:lnTo>
                  <a:pt x="208787" y="2313432"/>
                </a:lnTo>
                <a:lnTo>
                  <a:pt x="217931" y="2313432"/>
                </a:lnTo>
                <a:close/>
              </a:path>
              <a:path w="8595360" h="2313940">
                <a:moveTo>
                  <a:pt x="199643" y="2313432"/>
                </a:moveTo>
                <a:lnTo>
                  <a:pt x="199643" y="2304288"/>
                </a:lnTo>
                <a:lnTo>
                  <a:pt x="190499" y="2304288"/>
                </a:lnTo>
                <a:lnTo>
                  <a:pt x="190499" y="2313432"/>
                </a:lnTo>
                <a:lnTo>
                  <a:pt x="199643" y="2313432"/>
                </a:lnTo>
                <a:close/>
              </a:path>
              <a:path w="8595360" h="2313940">
                <a:moveTo>
                  <a:pt x="179831" y="2313432"/>
                </a:moveTo>
                <a:lnTo>
                  <a:pt x="179831" y="2304288"/>
                </a:lnTo>
                <a:lnTo>
                  <a:pt x="170687" y="2304288"/>
                </a:lnTo>
                <a:lnTo>
                  <a:pt x="170687" y="2313432"/>
                </a:lnTo>
                <a:lnTo>
                  <a:pt x="179831" y="2313432"/>
                </a:lnTo>
                <a:close/>
              </a:path>
              <a:path w="8595360" h="2313940">
                <a:moveTo>
                  <a:pt x="161543" y="2313432"/>
                </a:moveTo>
                <a:lnTo>
                  <a:pt x="161543" y="2304288"/>
                </a:lnTo>
                <a:lnTo>
                  <a:pt x="152399" y="2304288"/>
                </a:lnTo>
                <a:lnTo>
                  <a:pt x="152399" y="2313432"/>
                </a:lnTo>
                <a:lnTo>
                  <a:pt x="161543" y="2313432"/>
                </a:lnTo>
                <a:close/>
              </a:path>
              <a:path w="8595360" h="2313940">
                <a:moveTo>
                  <a:pt x="141731" y="2313432"/>
                </a:moveTo>
                <a:lnTo>
                  <a:pt x="141731" y="2304288"/>
                </a:lnTo>
                <a:lnTo>
                  <a:pt x="132587" y="2304288"/>
                </a:lnTo>
                <a:lnTo>
                  <a:pt x="132587" y="2313432"/>
                </a:lnTo>
                <a:lnTo>
                  <a:pt x="141731" y="2313432"/>
                </a:lnTo>
                <a:close/>
              </a:path>
              <a:path w="8595360" h="2313940">
                <a:moveTo>
                  <a:pt x="123443" y="2313432"/>
                </a:moveTo>
                <a:lnTo>
                  <a:pt x="123443" y="2304288"/>
                </a:lnTo>
                <a:lnTo>
                  <a:pt x="114299" y="2304288"/>
                </a:lnTo>
                <a:lnTo>
                  <a:pt x="114299" y="2313432"/>
                </a:lnTo>
                <a:lnTo>
                  <a:pt x="123443" y="2313432"/>
                </a:lnTo>
                <a:close/>
              </a:path>
              <a:path w="8595360" h="2313940">
                <a:moveTo>
                  <a:pt x="103631" y="2313432"/>
                </a:moveTo>
                <a:lnTo>
                  <a:pt x="103631" y="2304288"/>
                </a:lnTo>
                <a:lnTo>
                  <a:pt x="94487" y="2304288"/>
                </a:lnTo>
                <a:lnTo>
                  <a:pt x="94487" y="2313432"/>
                </a:lnTo>
                <a:lnTo>
                  <a:pt x="103631" y="2313432"/>
                </a:lnTo>
                <a:close/>
              </a:path>
              <a:path w="8595360" h="2313940">
                <a:moveTo>
                  <a:pt x="85343" y="2313432"/>
                </a:moveTo>
                <a:lnTo>
                  <a:pt x="85343" y="2304288"/>
                </a:lnTo>
                <a:lnTo>
                  <a:pt x="76199" y="2304288"/>
                </a:lnTo>
                <a:lnTo>
                  <a:pt x="76199" y="2313432"/>
                </a:lnTo>
                <a:lnTo>
                  <a:pt x="85343" y="2313432"/>
                </a:lnTo>
                <a:close/>
              </a:path>
              <a:path w="8595360" h="2313940">
                <a:moveTo>
                  <a:pt x="65531" y="2313432"/>
                </a:moveTo>
                <a:lnTo>
                  <a:pt x="65531" y="2304288"/>
                </a:lnTo>
                <a:lnTo>
                  <a:pt x="56387" y="2304288"/>
                </a:lnTo>
                <a:lnTo>
                  <a:pt x="56387" y="2313432"/>
                </a:lnTo>
                <a:lnTo>
                  <a:pt x="65531" y="2313432"/>
                </a:lnTo>
                <a:close/>
              </a:path>
              <a:path w="8595360" h="2313940">
                <a:moveTo>
                  <a:pt x="47243" y="2313432"/>
                </a:moveTo>
                <a:lnTo>
                  <a:pt x="47243" y="2304288"/>
                </a:lnTo>
                <a:lnTo>
                  <a:pt x="38099" y="2304288"/>
                </a:lnTo>
                <a:lnTo>
                  <a:pt x="38099" y="2313432"/>
                </a:lnTo>
                <a:lnTo>
                  <a:pt x="47243" y="2313432"/>
                </a:lnTo>
                <a:close/>
              </a:path>
              <a:path w="8595360" h="2313940">
                <a:moveTo>
                  <a:pt x="27431" y="2313432"/>
                </a:moveTo>
                <a:lnTo>
                  <a:pt x="27431" y="2304288"/>
                </a:lnTo>
                <a:lnTo>
                  <a:pt x="18287" y="2304288"/>
                </a:lnTo>
                <a:lnTo>
                  <a:pt x="18287" y="2313432"/>
                </a:lnTo>
                <a:lnTo>
                  <a:pt x="27431" y="2313432"/>
                </a:lnTo>
                <a:close/>
              </a:path>
              <a:path w="8595360" h="2313940">
                <a:moveTo>
                  <a:pt x="9143" y="2313432"/>
                </a:moveTo>
                <a:lnTo>
                  <a:pt x="9143" y="2304288"/>
                </a:lnTo>
                <a:lnTo>
                  <a:pt x="0" y="2304288"/>
                </a:lnTo>
                <a:lnTo>
                  <a:pt x="0" y="2313432"/>
                </a:lnTo>
                <a:lnTo>
                  <a:pt x="9143" y="2313432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" name="object 252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253" name="object 25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0655">
              <a:lnSpc>
                <a:spcPct val="100000"/>
              </a:lnSpc>
            </a:pPr>
            <a:fld id="{81D60167-4931-47E6-BA6A-407CBD079E47}" type="slidenum">
              <a:rPr dirty="0"/>
              <a:t>108</a:t>
            </a:fld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101965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101965" cy="3429000"/>
          </a:xfrm>
          <a:custGeom>
            <a:avLst/>
            <a:gdLst/>
            <a:ahLst/>
            <a:cxnLst/>
            <a:rect l="l" t="t" r="r" b="b"/>
            <a:pathLst>
              <a:path w="8101965" h="3429000">
                <a:moveTo>
                  <a:pt x="0" y="0"/>
                </a:moveTo>
                <a:lnTo>
                  <a:pt x="0" y="3428999"/>
                </a:lnTo>
                <a:lnTo>
                  <a:pt x="8101583" y="3428999"/>
                </a:lnTo>
                <a:lnTo>
                  <a:pt x="810158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8101965" cy="2522220"/>
          </a:xfrm>
          <a:custGeom>
            <a:avLst/>
            <a:gdLst/>
            <a:ahLst/>
            <a:cxnLst/>
            <a:rect l="l" t="t" r="r" b="b"/>
            <a:pathLst>
              <a:path w="8101965" h="2522220">
                <a:moveTo>
                  <a:pt x="0" y="0"/>
                </a:moveTo>
                <a:lnTo>
                  <a:pt x="0" y="2522220"/>
                </a:lnTo>
                <a:lnTo>
                  <a:pt x="8101583" y="2522220"/>
                </a:lnTo>
                <a:lnTo>
                  <a:pt x="810158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852811" y="390144"/>
            <a:ext cx="7715250" cy="54673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34290" indent="-342900">
              <a:lnSpc>
                <a:spcPts val="3840"/>
              </a:lnSpc>
              <a:tabLst>
                <a:tab pos="1192530" algn="l"/>
                <a:tab pos="2390140" algn="l"/>
                <a:tab pos="3405504" algn="l"/>
                <a:tab pos="3669665" algn="l"/>
                <a:tab pos="4485005" algn="l"/>
                <a:tab pos="4986655" algn="l"/>
                <a:tab pos="6001385" algn="l"/>
              </a:tabLst>
            </a:pPr>
            <a:r>
              <a:rPr dirty="0" sz="3350" spc="-80" b="1">
                <a:solidFill>
                  <a:srgbClr val="006FC0"/>
                </a:solidFill>
                <a:latin typeface="Comic Sans MS"/>
                <a:cs typeface="Comic Sans MS"/>
              </a:rPr>
              <a:t>Nell’al</a:t>
            </a:r>
            <a:r>
              <a:rPr dirty="0" sz="3350" spc="-50" b="1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me</a:t>
            </a: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nt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zi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ne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n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n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c</a:t>
            </a:r>
            <a:r>
              <a:rPr dirty="0" sz="3350" spc="-50" b="1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s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no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nut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r</a:t>
            </a:r>
            <a:r>
              <a:rPr dirty="0" sz="3350" spc="-50" b="1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nti</a:t>
            </a:r>
            <a:r>
              <a:rPr dirty="0" sz="3350" spc="-45" b="1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all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st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to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pu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r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14" b="1">
                <a:solidFill>
                  <a:srgbClr val="006FC0"/>
                </a:solidFill>
                <a:latin typeface="Comic Sans MS"/>
                <a:cs typeface="Comic Sans MS"/>
              </a:rPr>
              <a:t>…</a:t>
            </a:r>
            <a:endParaRPr sz="3350">
              <a:latin typeface="Comic Sans MS"/>
              <a:cs typeface="Comic Sans MS"/>
            </a:endParaRPr>
          </a:p>
          <a:p>
            <a:pPr>
              <a:lnSpc>
                <a:spcPts val="1950"/>
              </a:lnSpc>
              <a:spcBef>
                <a:spcPts val="25"/>
              </a:spcBef>
            </a:pPr>
            <a:endParaRPr sz="1950"/>
          </a:p>
          <a:p>
            <a:pPr>
              <a:lnSpc>
                <a:spcPts val="3400"/>
              </a:lnSpc>
            </a:pPr>
            <a:endParaRPr sz="3400"/>
          </a:p>
          <a:p>
            <a:pPr marL="355600" marR="148590" indent="-342900">
              <a:lnSpc>
                <a:spcPts val="3840"/>
              </a:lnSpc>
              <a:tabLst>
                <a:tab pos="637540" algn="l"/>
                <a:tab pos="1398270" algn="l"/>
                <a:tab pos="3263900" algn="l"/>
                <a:tab pos="3903979" algn="l"/>
                <a:tab pos="4615815" algn="l"/>
                <a:tab pos="6273800" algn="l"/>
              </a:tabLst>
            </a:pP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…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.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25" b="1">
                <a:solidFill>
                  <a:srgbClr val="006FC0"/>
                </a:solidFill>
                <a:latin typeface="Comic Sans MS"/>
                <a:cs typeface="Comic Sans MS"/>
              </a:rPr>
              <a:t>Ma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al</a:t>
            </a:r>
            <a:r>
              <a:rPr dirty="0" sz="3350" spc="-50" b="1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me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nti,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da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c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ui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80" b="1">
                <a:solidFill>
                  <a:srgbClr val="006FC0"/>
                </a:solidFill>
                <a:latin typeface="Comic Sans MS"/>
                <a:cs typeface="Comic Sans MS"/>
              </a:rPr>
              <a:t>t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ra</a:t>
            </a:r>
            <a:r>
              <a:rPr dirty="0" sz="3350" spc="-50" b="1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am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80" b="1">
                <a:solidFill>
                  <a:srgbClr val="006FC0"/>
                </a:solidFill>
                <a:latin typeface="Comic Sans MS"/>
                <a:cs typeface="Comic Sans MS"/>
              </a:rPr>
              <a:t>div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er</a:t>
            </a:r>
            <a:r>
              <a:rPr dirty="0" sz="3350" spc="-65" b="1">
                <a:solidFill>
                  <a:srgbClr val="006FC0"/>
                </a:solidFill>
                <a:latin typeface="Comic Sans MS"/>
                <a:cs typeface="Comic Sans MS"/>
              </a:rPr>
              <a:t>si</a:t>
            </a:r>
            <a:r>
              <a:rPr dirty="0" sz="3350" spc="-45" b="1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nut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r</a:t>
            </a:r>
            <a:r>
              <a:rPr dirty="0" sz="3350" spc="-50" b="1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nti</a:t>
            </a: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…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.</a:t>
            </a:r>
            <a:endParaRPr sz="335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489"/>
              </a:spcBef>
              <a:tabLst>
                <a:tab pos="814069" algn="l"/>
                <a:tab pos="2044064" algn="l"/>
                <a:tab pos="2893695" algn="l"/>
                <a:tab pos="5194935" algn="l"/>
                <a:tab pos="5914390" algn="l"/>
              </a:tabLst>
            </a:pP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…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..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P</a:t>
            </a:r>
            <a:r>
              <a:rPr dirty="0" sz="3350" spc="-50" b="1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tti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ch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co</a:t>
            </a: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nt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ng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no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più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al</a:t>
            </a:r>
            <a:r>
              <a:rPr dirty="0" sz="3350" spc="-50" b="1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me</a:t>
            </a: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nti…</a:t>
            </a:r>
            <a:endParaRPr sz="335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  <a:tabLst>
                <a:tab pos="1408430" algn="l"/>
                <a:tab pos="3260725" algn="l"/>
                <a:tab pos="3900804" algn="l"/>
                <a:tab pos="4620260" algn="l"/>
                <a:tab pos="5851525" algn="l"/>
              </a:tabLst>
            </a:pPr>
            <a:r>
              <a:rPr dirty="0" sz="3350" spc="-105" b="1">
                <a:solidFill>
                  <a:srgbClr val="006FC0"/>
                </a:solidFill>
                <a:latin typeface="Comic Sans MS"/>
                <a:cs typeface="Comic Sans MS"/>
              </a:rPr>
              <a:t>…Pa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sti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10" b="1">
                <a:solidFill>
                  <a:srgbClr val="006FC0"/>
                </a:solidFill>
                <a:latin typeface="Comic Sans MS"/>
                <a:cs typeface="Comic Sans MS"/>
              </a:rPr>
              <a:t>com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p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sti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da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più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pi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tti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…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.</a:t>
            </a:r>
            <a:endParaRPr sz="335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  <a:tabLst>
                <a:tab pos="2118360" algn="l"/>
                <a:tab pos="4084954" algn="l"/>
                <a:tab pos="4725035" algn="l"/>
                <a:tab pos="5444490" algn="l"/>
                <a:tab pos="6567805" algn="l"/>
              </a:tabLst>
            </a:pP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…G</a:t>
            </a:r>
            <a:r>
              <a:rPr dirty="0" sz="3350" spc="-50" b="1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or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n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te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10" b="1">
                <a:solidFill>
                  <a:srgbClr val="006FC0"/>
                </a:solidFill>
                <a:latin typeface="Comic Sans MS"/>
                <a:cs typeface="Comic Sans MS"/>
              </a:rPr>
              <a:t>com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p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ste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da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più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p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sti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…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.</a:t>
            </a:r>
            <a:endParaRPr sz="3350">
              <a:latin typeface="Comic Sans MS"/>
              <a:cs typeface="Comic Sans MS"/>
            </a:endParaRPr>
          </a:p>
          <a:p>
            <a:pPr marL="12700">
              <a:lnSpc>
                <a:spcPts val="3929"/>
              </a:lnSpc>
              <a:spcBef>
                <a:spcPts val="585"/>
              </a:spcBef>
              <a:tabLst>
                <a:tab pos="2450465" algn="l"/>
                <a:tab pos="4417060" algn="l"/>
                <a:tab pos="5055235" algn="l"/>
                <a:tab pos="5868035" algn="l"/>
              </a:tabLst>
            </a:pPr>
            <a:r>
              <a:rPr dirty="0" sz="3350" spc="-114" b="1">
                <a:solidFill>
                  <a:srgbClr val="006FC0"/>
                </a:solidFill>
                <a:latin typeface="Comic Sans MS"/>
                <a:cs typeface="Comic Sans MS"/>
              </a:rPr>
              <a:t>…Se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tti</a:t>
            </a: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ma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ne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10" b="1">
                <a:solidFill>
                  <a:srgbClr val="006FC0"/>
                </a:solidFill>
                <a:latin typeface="Comic Sans MS"/>
                <a:cs typeface="Comic Sans MS"/>
              </a:rPr>
              <a:t>com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p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ste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da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piu’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gi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or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n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te</a:t>
            </a:r>
            <a:endParaRPr sz="3350">
              <a:latin typeface="Comic Sans MS"/>
              <a:cs typeface="Comic Sans MS"/>
            </a:endParaRPr>
          </a:p>
          <a:p>
            <a:pPr marL="355600">
              <a:lnSpc>
                <a:spcPts val="3929"/>
              </a:lnSpc>
            </a:pP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…</a:t>
            </a:r>
            <a:r>
              <a:rPr dirty="0" sz="3350" spc="-75" b="1">
                <a:solidFill>
                  <a:srgbClr val="006FC0"/>
                </a:solidFill>
                <a:latin typeface="Comic Sans MS"/>
                <a:cs typeface="Comic Sans MS"/>
              </a:rPr>
              <a:t>.</a:t>
            </a:r>
            <a:endParaRPr sz="335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8605">
              <a:lnSpc>
                <a:spcPct val="100000"/>
              </a:lnSpc>
            </a:pPr>
            <a:fld id="{81D60167-4931-47E6-BA6A-407CBD079E47}" type="slidenum">
              <a:rPr dirty="0"/>
              <a:t>10</a:t>
            </a:fld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1984375" cy="20370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5"/>
            <a:ext cx="1984248" cy="26380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2977272" y="2083306"/>
            <a:ext cx="3225165" cy="381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25">
                <a:solidFill>
                  <a:srgbClr val="000065"/>
                </a:solidFill>
                <a:latin typeface="Comic Sans MS"/>
                <a:cs typeface="Comic Sans MS"/>
              </a:rPr>
              <a:t>amm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6720718" y="5003291"/>
            <a:ext cx="2560320" cy="15118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2184792" y="4890513"/>
            <a:ext cx="3316604" cy="381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25">
                <a:solidFill>
                  <a:srgbClr val="000065"/>
                </a:solidFill>
                <a:latin typeface="Comic Sans MS"/>
                <a:cs typeface="Comic Sans MS"/>
              </a:rPr>
              <a:t>amm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25">
                <a:solidFill>
                  <a:srgbClr val="000065"/>
                </a:solidFill>
                <a:latin typeface="Comic Sans MS"/>
                <a:cs typeface="Comic Sans MS"/>
              </a:rPr>
              <a:t>am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9" name="object 4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87960">
              <a:lnSpc>
                <a:spcPct val="100000"/>
              </a:lnSpc>
            </a:pPr>
            <a:fld id="{81D60167-4931-47E6-BA6A-407CBD079E47}" type="slidenum">
              <a:rPr dirty="0"/>
              <a:t>110</a:t>
            </a:fld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914273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9142730" cy="3429000"/>
          </a:xfrm>
          <a:custGeom>
            <a:avLst/>
            <a:gdLst/>
            <a:ahLst/>
            <a:cxnLst/>
            <a:rect l="l" t="t" r="r" b="b"/>
            <a:pathLst>
              <a:path w="9142730" h="3429000">
                <a:moveTo>
                  <a:pt x="0" y="0"/>
                </a:moveTo>
                <a:lnTo>
                  <a:pt x="0" y="3429000"/>
                </a:lnTo>
                <a:lnTo>
                  <a:pt x="9142475" y="3429000"/>
                </a:lnTo>
                <a:lnTo>
                  <a:pt x="91424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459357" y="2052827"/>
            <a:ext cx="1367155" cy="597535"/>
          </a:xfrm>
          <a:custGeom>
            <a:avLst/>
            <a:gdLst/>
            <a:ahLst/>
            <a:cxnLst/>
            <a:rect l="l" t="t" r="r" b="b"/>
            <a:pathLst>
              <a:path w="1367154" h="597535">
                <a:moveTo>
                  <a:pt x="0" y="0"/>
                </a:moveTo>
                <a:lnTo>
                  <a:pt x="0" y="597407"/>
                </a:lnTo>
                <a:lnTo>
                  <a:pt x="1367027" y="597407"/>
                </a:lnTo>
                <a:lnTo>
                  <a:pt x="1367027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3383157" y="1976627"/>
            <a:ext cx="1367155" cy="597535"/>
          </a:xfrm>
          <a:custGeom>
            <a:avLst/>
            <a:gdLst/>
            <a:ahLst/>
            <a:cxnLst/>
            <a:rect l="l" t="t" r="r" b="b"/>
            <a:pathLst>
              <a:path w="1367154" h="597535">
                <a:moveTo>
                  <a:pt x="0" y="0"/>
                </a:moveTo>
                <a:lnTo>
                  <a:pt x="0" y="597407"/>
                </a:lnTo>
                <a:lnTo>
                  <a:pt x="1367027" y="597407"/>
                </a:lnTo>
                <a:lnTo>
                  <a:pt x="1367027" y="0"/>
                </a:lnTo>
                <a:lnTo>
                  <a:pt x="0" y="0"/>
                </a:lnTo>
                <a:close/>
              </a:path>
            </a:pathLst>
          </a:custGeom>
          <a:solidFill>
            <a:srgbClr val="BFFEF9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3383157" y="1976627"/>
            <a:ext cx="1367155" cy="597535"/>
          </a:xfrm>
          <a:custGeom>
            <a:avLst/>
            <a:gdLst/>
            <a:ahLst/>
            <a:cxnLst/>
            <a:rect l="l" t="t" r="r" b="b"/>
            <a:pathLst>
              <a:path w="1367154" h="597535">
                <a:moveTo>
                  <a:pt x="0" y="0"/>
                </a:moveTo>
                <a:lnTo>
                  <a:pt x="0" y="597407"/>
                </a:lnTo>
                <a:lnTo>
                  <a:pt x="1367027" y="597407"/>
                </a:lnTo>
                <a:lnTo>
                  <a:pt x="1367027" y="0"/>
                </a:lnTo>
                <a:lnTo>
                  <a:pt x="0" y="0"/>
                </a:lnTo>
                <a:close/>
              </a:path>
            </a:pathLst>
          </a:custGeom>
          <a:ln w="12781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3707268" y="2137155"/>
            <a:ext cx="579755" cy="22415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latin typeface="Arial"/>
                <a:cs typeface="Arial"/>
              </a:rPr>
              <a:t>F</a:t>
            </a:r>
            <a:r>
              <a:rPr dirty="0" sz="1400" spc="-15" b="1">
                <a:latin typeface="Arial"/>
                <a:cs typeface="Arial"/>
              </a:rPr>
              <a:t>a</a:t>
            </a:r>
            <a:r>
              <a:rPr dirty="0" sz="1400" b="1">
                <a:latin typeface="Arial"/>
                <a:cs typeface="Arial"/>
              </a:rPr>
              <a:t>t</a:t>
            </a:r>
            <a:r>
              <a:rPr dirty="0" sz="1400" spc="10" b="1">
                <a:latin typeface="Arial"/>
                <a:cs typeface="Arial"/>
              </a:rPr>
              <a:t>t</a:t>
            </a:r>
            <a:r>
              <a:rPr dirty="0" sz="1400" spc="-20" b="1">
                <a:latin typeface="Arial"/>
                <a:cs typeface="Arial"/>
              </a:rPr>
              <a:t>o</a:t>
            </a:r>
            <a:r>
              <a:rPr dirty="0" sz="1400" spc="15" b="1">
                <a:latin typeface="Arial"/>
                <a:cs typeface="Arial"/>
              </a:rPr>
              <a:t>r</a:t>
            </a:r>
            <a:r>
              <a:rPr dirty="0" sz="1400" b="1">
                <a:latin typeface="Arial"/>
                <a:cs typeface="Arial"/>
              </a:rPr>
              <a:t>i</a:t>
            </a:r>
            <a:endParaRPr sz="14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397896" y="2350515"/>
            <a:ext cx="1201420" cy="22415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latin typeface="Arial"/>
                <a:cs typeface="Arial"/>
              </a:rPr>
              <a:t>p</a:t>
            </a:r>
            <a:r>
              <a:rPr dirty="0" sz="1400" spc="5" b="1">
                <a:latin typeface="Arial"/>
                <a:cs typeface="Arial"/>
              </a:rPr>
              <a:t>r</a:t>
            </a:r>
            <a:r>
              <a:rPr dirty="0" sz="1400" spc="-15" b="1">
                <a:latin typeface="Arial"/>
                <a:cs typeface="Arial"/>
              </a:rPr>
              <a:t>e</a:t>
            </a:r>
            <a:r>
              <a:rPr dirty="0" sz="1400" spc="-5" b="1">
                <a:latin typeface="Arial"/>
                <a:cs typeface="Arial"/>
              </a:rPr>
              <a:t>d</a:t>
            </a:r>
            <a:r>
              <a:rPr dirty="0" sz="1400" spc="-10" b="1">
                <a:latin typeface="Arial"/>
                <a:cs typeface="Arial"/>
              </a:rPr>
              <a:t>i</a:t>
            </a:r>
            <a:r>
              <a:rPr dirty="0" sz="1400" spc="10" b="1">
                <a:latin typeface="Arial"/>
                <a:cs typeface="Arial"/>
              </a:rPr>
              <a:t>s</a:t>
            </a:r>
            <a:r>
              <a:rPr dirty="0" sz="1400" spc="-5" b="1">
                <a:latin typeface="Arial"/>
                <a:cs typeface="Arial"/>
              </a:rPr>
              <a:t>p</a:t>
            </a:r>
            <a:r>
              <a:rPr dirty="0" sz="1400" spc="5" b="1">
                <a:latin typeface="Arial"/>
                <a:cs typeface="Arial"/>
              </a:rPr>
              <a:t>o</a:t>
            </a:r>
            <a:r>
              <a:rPr dirty="0" sz="1400" spc="-5" b="1">
                <a:latin typeface="Arial"/>
                <a:cs typeface="Arial"/>
              </a:rPr>
              <a:t>n</a:t>
            </a:r>
            <a:r>
              <a:rPr dirty="0" sz="1400" spc="-15" b="1">
                <a:latin typeface="Arial"/>
                <a:cs typeface="Arial"/>
              </a:rPr>
              <a:t>e</a:t>
            </a:r>
            <a:r>
              <a:rPr dirty="0" sz="1400" spc="20" b="1">
                <a:latin typeface="Arial"/>
                <a:cs typeface="Arial"/>
              </a:rPr>
              <a:t>n</a:t>
            </a:r>
            <a:r>
              <a:rPr dirty="0" sz="1400" spc="-15" b="1">
                <a:latin typeface="Arial"/>
                <a:cs typeface="Arial"/>
              </a:rPr>
              <a:t>t</a:t>
            </a:r>
            <a:r>
              <a:rPr dirty="0" sz="1400" b="1">
                <a:latin typeface="Arial"/>
                <a:cs typeface="Arial"/>
              </a:rPr>
              <a:t>i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700258" y="2633472"/>
            <a:ext cx="186055" cy="1144905"/>
          </a:xfrm>
          <a:custGeom>
            <a:avLst/>
            <a:gdLst/>
            <a:ahLst/>
            <a:cxnLst/>
            <a:rect l="l" t="t" r="r" b="b"/>
            <a:pathLst>
              <a:path w="186054" h="1144904">
                <a:moveTo>
                  <a:pt x="159915" y="77663"/>
                </a:moveTo>
                <a:lnTo>
                  <a:pt x="135312" y="74711"/>
                </a:lnTo>
                <a:lnTo>
                  <a:pt x="0" y="1144523"/>
                </a:lnTo>
                <a:lnTo>
                  <a:pt x="26205" y="1144523"/>
                </a:lnTo>
                <a:lnTo>
                  <a:pt x="159915" y="77663"/>
                </a:lnTo>
                <a:close/>
              </a:path>
              <a:path w="186054" h="1144904">
                <a:moveTo>
                  <a:pt x="185819" y="80771"/>
                </a:moveTo>
                <a:lnTo>
                  <a:pt x="156863" y="0"/>
                </a:lnTo>
                <a:lnTo>
                  <a:pt x="109619" y="71627"/>
                </a:lnTo>
                <a:lnTo>
                  <a:pt x="135312" y="74711"/>
                </a:lnTo>
                <a:lnTo>
                  <a:pt x="137051" y="60959"/>
                </a:lnTo>
                <a:lnTo>
                  <a:pt x="161435" y="65531"/>
                </a:lnTo>
                <a:lnTo>
                  <a:pt x="161435" y="77845"/>
                </a:lnTo>
                <a:lnTo>
                  <a:pt x="185819" y="80771"/>
                </a:lnTo>
                <a:close/>
              </a:path>
              <a:path w="186054" h="1144904">
                <a:moveTo>
                  <a:pt x="161435" y="65531"/>
                </a:moveTo>
                <a:lnTo>
                  <a:pt x="137051" y="60959"/>
                </a:lnTo>
                <a:lnTo>
                  <a:pt x="135312" y="74711"/>
                </a:lnTo>
                <a:lnTo>
                  <a:pt x="159915" y="77663"/>
                </a:lnTo>
                <a:lnTo>
                  <a:pt x="161435" y="65531"/>
                </a:lnTo>
                <a:close/>
              </a:path>
              <a:path w="186054" h="1144904">
                <a:moveTo>
                  <a:pt x="161435" y="77845"/>
                </a:moveTo>
                <a:lnTo>
                  <a:pt x="161435" y="65531"/>
                </a:lnTo>
                <a:lnTo>
                  <a:pt x="159915" y="77663"/>
                </a:lnTo>
                <a:lnTo>
                  <a:pt x="161435" y="7784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3156081" y="1252727"/>
            <a:ext cx="624840" cy="695325"/>
          </a:xfrm>
          <a:custGeom>
            <a:avLst/>
            <a:gdLst/>
            <a:ahLst/>
            <a:cxnLst/>
            <a:rect l="l" t="t" r="r" b="b"/>
            <a:pathLst>
              <a:path w="624839" h="695325">
                <a:moveTo>
                  <a:pt x="577630" y="622269"/>
                </a:moveTo>
                <a:lnTo>
                  <a:pt x="21335" y="0"/>
                </a:lnTo>
                <a:lnTo>
                  <a:pt x="0" y="19811"/>
                </a:lnTo>
                <a:lnTo>
                  <a:pt x="556536" y="640852"/>
                </a:lnTo>
                <a:lnTo>
                  <a:pt x="577630" y="622269"/>
                </a:lnTo>
                <a:close/>
              </a:path>
              <a:path w="624839" h="695325">
                <a:moveTo>
                  <a:pt x="586739" y="680091"/>
                </a:moveTo>
                <a:lnTo>
                  <a:pt x="586739" y="632459"/>
                </a:lnTo>
                <a:lnTo>
                  <a:pt x="565403" y="650747"/>
                </a:lnTo>
                <a:lnTo>
                  <a:pt x="556536" y="640852"/>
                </a:lnTo>
                <a:lnTo>
                  <a:pt x="534923" y="659891"/>
                </a:lnTo>
                <a:lnTo>
                  <a:pt x="586739" y="680091"/>
                </a:lnTo>
                <a:close/>
              </a:path>
              <a:path w="624839" h="695325">
                <a:moveTo>
                  <a:pt x="586739" y="632459"/>
                </a:moveTo>
                <a:lnTo>
                  <a:pt x="577630" y="622269"/>
                </a:lnTo>
                <a:lnTo>
                  <a:pt x="556536" y="640852"/>
                </a:lnTo>
                <a:lnTo>
                  <a:pt x="565403" y="650747"/>
                </a:lnTo>
                <a:lnTo>
                  <a:pt x="586739" y="632459"/>
                </a:lnTo>
                <a:close/>
              </a:path>
              <a:path w="624839" h="695325">
                <a:moveTo>
                  <a:pt x="624839" y="694943"/>
                </a:moveTo>
                <a:lnTo>
                  <a:pt x="598931" y="603503"/>
                </a:lnTo>
                <a:lnTo>
                  <a:pt x="577630" y="622269"/>
                </a:lnTo>
                <a:lnTo>
                  <a:pt x="586739" y="632459"/>
                </a:lnTo>
                <a:lnTo>
                  <a:pt x="586739" y="680091"/>
                </a:lnTo>
                <a:lnTo>
                  <a:pt x="624839" y="6949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774073" y="348995"/>
            <a:ext cx="2489200" cy="2374900"/>
          </a:xfrm>
          <a:custGeom>
            <a:avLst/>
            <a:gdLst/>
            <a:ahLst/>
            <a:cxnLst/>
            <a:rect l="l" t="t" r="r" b="b"/>
            <a:pathLst>
              <a:path w="2489200" h="2374900">
                <a:moveTo>
                  <a:pt x="0" y="0"/>
                </a:moveTo>
                <a:lnTo>
                  <a:pt x="0" y="2374392"/>
                </a:lnTo>
                <a:lnTo>
                  <a:pt x="2488691" y="2374392"/>
                </a:lnTo>
                <a:lnTo>
                  <a:pt x="248869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774073" y="348995"/>
            <a:ext cx="2489200" cy="2374900"/>
          </a:xfrm>
          <a:custGeom>
            <a:avLst/>
            <a:gdLst/>
            <a:ahLst/>
            <a:cxnLst/>
            <a:rect l="l" t="t" r="r" b="b"/>
            <a:pathLst>
              <a:path w="2489200" h="2374900">
                <a:moveTo>
                  <a:pt x="0" y="2374392"/>
                </a:moveTo>
                <a:lnTo>
                  <a:pt x="2488691" y="2374392"/>
                </a:lnTo>
                <a:lnTo>
                  <a:pt x="2488691" y="0"/>
                </a:lnTo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894469" y="483108"/>
            <a:ext cx="2386965" cy="213360"/>
          </a:xfrm>
          <a:custGeom>
            <a:avLst/>
            <a:gdLst/>
            <a:ahLst/>
            <a:cxnLst/>
            <a:rect l="l" t="t" r="r" b="b"/>
            <a:pathLst>
              <a:path w="2386965" h="213359">
                <a:moveTo>
                  <a:pt x="0" y="0"/>
                </a:moveTo>
                <a:lnTo>
                  <a:pt x="0" y="213359"/>
                </a:lnTo>
                <a:lnTo>
                  <a:pt x="2386583" y="213359"/>
                </a:lnTo>
                <a:lnTo>
                  <a:pt x="238658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894469" y="746759"/>
            <a:ext cx="1948180" cy="212090"/>
          </a:xfrm>
          <a:custGeom>
            <a:avLst/>
            <a:gdLst/>
            <a:ahLst/>
            <a:cxnLst/>
            <a:rect l="l" t="t" r="r" b="b"/>
            <a:pathLst>
              <a:path w="1948180" h="212090">
                <a:moveTo>
                  <a:pt x="0" y="0"/>
                </a:moveTo>
                <a:lnTo>
                  <a:pt x="0" y="211835"/>
                </a:lnTo>
                <a:lnTo>
                  <a:pt x="1947671" y="211835"/>
                </a:lnTo>
                <a:lnTo>
                  <a:pt x="19476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894469" y="1143000"/>
            <a:ext cx="1694814" cy="213360"/>
          </a:xfrm>
          <a:custGeom>
            <a:avLst/>
            <a:gdLst/>
            <a:ahLst/>
            <a:cxnLst/>
            <a:rect l="l" t="t" r="r" b="b"/>
            <a:pathLst>
              <a:path w="1694814" h="213359">
                <a:moveTo>
                  <a:pt x="0" y="0"/>
                </a:moveTo>
                <a:lnTo>
                  <a:pt x="0" y="213359"/>
                </a:lnTo>
                <a:lnTo>
                  <a:pt x="1694687" y="213359"/>
                </a:lnTo>
                <a:lnTo>
                  <a:pt x="16946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894469" y="1408175"/>
            <a:ext cx="1838325" cy="213360"/>
          </a:xfrm>
          <a:custGeom>
            <a:avLst/>
            <a:gdLst/>
            <a:ahLst/>
            <a:cxnLst/>
            <a:rect l="l" t="t" r="r" b="b"/>
            <a:pathLst>
              <a:path w="1838325" h="213359">
                <a:moveTo>
                  <a:pt x="0" y="0"/>
                </a:moveTo>
                <a:lnTo>
                  <a:pt x="0" y="213359"/>
                </a:lnTo>
                <a:lnTo>
                  <a:pt x="1837943" y="213359"/>
                </a:lnTo>
                <a:lnTo>
                  <a:pt x="18379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883292" y="421101"/>
            <a:ext cx="2329815" cy="12065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24300"/>
              </a:lnSpc>
            </a:pPr>
            <a:r>
              <a:rPr dirty="0" sz="1400" spc="-15" b="1">
                <a:latin typeface="Comic Sans MS"/>
                <a:cs typeface="Comic Sans MS"/>
              </a:rPr>
              <a:t>S</a:t>
            </a:r>
            <a:r>
              <a:rPr dirty="0" sz="1400" spc="10" b="1">
                <a:latin typeface="Comic Sans MS"/>
                <a:cs typeface="Comic Sans MS"/>
              </a:rPr>
              <a:t>c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20" b="1">
                <a:latin typeface="Comic Sans MS"/>
                <a:cs typeface="Comic Sans MS"/>
              </a:rPr>
              <a:t>r</a:t>
            </a:r>
            <a:r>
              <a:rPr dirty="0" sz="1400" b="1">
                <a:latin typeface="Comic Sans MS"/>
                <a:cs typeface="Comic Sans MS"/>
              </a:rPr>
              <a:t>sa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Comic Sans MS"/>
                <a:cs typeface="Comic Sans MS"/>
              </a:rPr>
              <a:t>c</a:t>
            </a:r>
            <a:r>
              <a:rPr dirty="0" sz="1400" spc="5" b="1">
                <a:latin typeface="Comic Sans MS"/>
                <a:cs typeface="Comic Sans MS"/>
              </a:rPr>
              <a:t>o</a:t>
            </a:r>
            <a:r>
              <a:rPr dirty="0" sz="1400" spc="-5" b="1">
                <a:latin typeface="Comic Sans MS"/>
                <a:cs typeface="Comic Sans MS"/>
              </a:rPr>
              <a:t>n</a:t>
            </a:r>
            <a:r>
              <a:rPr dirty="0" sz="1400" spc="30" b="1">
                <a:latin typeface="Comic Sans MS"/>
                <a:cs typeface="Comic Sans MS"/>
              </a:rPr>
              <a:t>o</a:t>
            </a:r>
            <a:r>
              <a:rPr dirty="0" sz="1400" spc="-10" b="1">
                <a:latin typeface="Comic Sans MS"/>
                <a:cs typeface="Comic Sans MS"/>
              </a:rPr>
              <a:t>s</a:t>
            </a:r>
            <a:r>
              <a:rPr dirty="0" sz="1400" spc="35" b="1">
                <a:latin typeface="Comic Sans MS"/>
                <a:cs typeface="Comic Sans MS"/>
              </a:rPr>
              <a:t>c</a:t>
            </a:r>
            <a:r>
              <a:rPr dirty="0" sz="1400" spc="5" b="1">
                <a:latin typeface="Comic Sans MS"/>
                <a:cs typeface="Comic Sans MS"/>
              </a:rPr>
              <a:t>e</a:t>
            </a:r>
            <a:r>
              <a:rPr dirty="0" sz="1400" spc="-5" b="1">
                <a:latin typeface="Comic Sans MS"/>
                <a:cs typeface="Comic Sans MS"/>
              </a:rPr>
              <a:t>n</a:t>
            </a:r>
            <a:r>
              <a:rPr dirty="0" sz="1400" spc="-10" b="1">
                <a:latin typeface="Comic Sans MS"/>
                <a:cs typeface="Comic Sans MS"/>
              </a:rPr>
              <a:t>z</a:t>
            </a:r>
            <a:r>
              <a:rPr dirty="0" sz="1400" b="1">
                <a:latin typeface="Comic Sans MS"/>
                <a:cs typeface="Comic Sans MS"/>
              </a:rPr>
              <a:t>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spc="-5" b="1">
                <a:latin typeface="Comic Sans MS"/>
                <a:cs typeface="Comic Sans MS"/>
              </a:rPr>
              <a:t>p</a:t>
            </a:r>
            <a:r>
              <a:rPr dirty="0" sz="1400" spc="10" b="1">
                <a:latin typeface="Comic Sans MS"/>
                <a:cs typeface="Comic Sans MS"/>
              </a:rPr>
              <a:t>r</a:t>
            </a:r>
            <a:r>
              <a:rPr dirty="0" sz="1400" spc="15" b="1">
                <a:latin typeface="Comic Sans MS"/>
                <a:cs typeface="Comic Sans MS"/>
              </a:rPr>
              <a:t>i</a:t>
            </a:r>
            <a:r>
              <a:rPr dirty="0" sz="1400" spc="-15" b="1">
                <a:latin typeface="Comic Sans MS"/>
                <a:cs typeface="Comic Sans MS"/>
              </a:rPr>
              <a:t>n</a:t>
            </a:r>
            <a:r>
              <a:rPr dirty="0" sz="1400" spc="10" b="1">
                <a:latin typeface="Comic Sans MS"/>
                <a:cs typeface="Comic Sans MS"/>
              </a:rPr>
              <a:t>c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spc="15" b="1">
                <a:latin typeface="Comic Sans MS"/>
                <a:cs typeface="Comic Sans MS"/>
              </a:rPr>
              <a:t>p</a:t>
            </a:r>
            <a:r>
              <a:rPr dirty="0" sz="140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Comic Sans MS"/>
                <a:cs typeface="Comic Sans MS"/>
              </a:rPr>
              <a:t>d</a:t>
            </a:r>
            <a:r>
              <a:rPr dirty="0" sz="140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100" b="1">
                <a:latin typeface="Times New Roman"/>
                <a:cs typeface="Times New Roman"/>
              </a:rPr>
              <a:t> </a:t>
            </a:r>
            <a:r>
              <a:rPr dirty="0" sz="1400" spc="5" b="1">
                <a:latin typeface="Comic Sans MS"/>
                <a:cs typeface="Comic Sans MS"/>
              </a:rPr>
              <a:t>b</a:t>
            </a:r>
            <a:r>
              <a:rPr dirty="0" sz="1400" b="1">
                <a:latin typeface="Comic Sans MS"/>
                <a:cs typeface="Comic Sans MS"/>
              </a:rPr>
              <a:t>u</a:t>
            </a:r>
            <a:r>
              <a:rPr dirty="0" sz="1400" spc="5" b="1">
                <a:latin typeface="Comic Sans MS"/>
                <a:cs typeface="Comic Sans MS"/>
              </a:rPr>
              <a:t>o</a:t>
            </a:r>
            <a:r>
              <a:rPr dirty="0" sz="1400" spc="-15" b="1">
                <a:latin typeface="Comic Sans MS"/>
                <a:cs typeface="Comic Sans MS"/>
              </a:rPr>
              <a:t>n</a:t>
            </a:r>
            <a:r>
              <a:rPr dirty="0" sz="1400" b="1">
                <a:latin typeface="Comic Sans MS"/>
                <a:cs typeface="Comic Sans MS"/>
              </a:rPr>
              <a:t>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10" b="1">
                <a:latin typeface="Comic Sans MS"/>
                <a:cs typeface="Comic Sans MS"/>
              </a:rPr>
              <a:t>l</a:t>
            </a:r>
            <a:r>
              <a:rPr dirty="0" sz="1400" spc="15" b="1">
                <a:latin typeface="Comic Sans MS"/>
                <a:cs typeface="Comic Sans MS"/>
              </a:rPr>
              <a:t>im</a:t>
            </a:r>
            <a:r>
              <a:rPr dirty="0" sz="1400" spc="-5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n</a:t>
            </a:r>
            <a:r>
              <a:rPr dirty="0" sz="1400" spc="-5" b="1">
                <a:latin typeface="Comic Sans MS"/>
                <a:cs typeface="Comic Sans MS"/>
              </a:rPr>
              <a:t>t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10" b="1">
                <a:latin typeface="Comic Sans MS"/>
                <a:cs typeface="Comic Sans MS"/>
              </a:rPr>
              <a:t>z</a:t>
            </a:r>
            <a:r>
              <a:rPr dirty="0" sz="1400" b="1">
                <a:latin typeface="Comic Sans MS"/>
                <a:cs typeface="Comic Sans MS"/>
              </a:rPr>
              <a:t>i</a:t>
            </a:r>
            <a:r>
              <a:rPr dirty="0" sz="1400" spc="5" b="1">
                <a:latin typeface="Comic Sans MS"/>
                <a:cs typeface="Comic Sans MS"/>
              </a:rPr>
              <a:t>o</a:t>
            </a:r>
            <a:r>
              <a:rPr dirty="0" sz="1400" spc="10" b="1">
                <a:latin typeface="Comic Sans MS"/>
                <a:cs typeface="Comic Sans MS"/>
              </a:rPr>
              <a:t>n</a:t>
            </a:r>
            <a:r>
              <a:rPr dirty="0" sz="1400" b="1">
                <a:latin typeface="Comic Sans MS"/>
                <a:cs typeface="Comic Sans MS"/>
              </a:rPr>
              <a:t>e</a:t>
            </a:r>
            <a:endParaRPr sz="1400">
              <a:latin typeface="Comic Sans MS"/>
              <a:cs typeface="Comic Sans MS"/>
            </a:endParaRPr>
          </a:p>
          <a:p>
            <a:pPr marL="12700" marR="478155">
              <a:lnSpc>
                <a:spcPct val="124300"/>
              </a:lnSpc>
              <a:spcBef>
                <a:spcPts val="1030"/>
              </a:spcBef>
            </a:pPr>
            <a:r>
              <a:rPr dirty="0" sz="1400" spc="-15" b="1">
                <a:latin typeface="Comic Sans MS"/>
                <a:cs typeface="Comic Sans MS"/>
              </a:rPr>
              <a:t>S</a:t>
            </a:r>
            <a:r>
              <a:rPr dirty="0" sz="1400" spc="10" b="1">
                <a:latin typeface="Comic Sans MS"/>
                <a:cs typeface="Comic Sans MS"/>
              </a:rPr>
              <a:t>c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20" b="1">
                <a:latin typeface="Comic Sans MS"/>
                <a:cs typeface="Comic Sans MS"/>
              </a:rPr>
              <a:t>r</a:t>
            </a:r>
            <a:r>
              <a:rPr dirty="0" sz="1400" b="1">
                <a:latin typeface="Comic Sans MS"/>
                <a:cs typeface="Comic Sans MS"/>
              </a:rPr>
              <a:t>sa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Comic Sans MS"/>
                <a:cs typeface="Comic Sans MS"/>
              </a:rPr>
              <a:t>c</a:t>
            </a:r>
            <a:r>
              <a:rPr dirty="0" sz="1400" spc="5" b="1">
                <a:latin typeface="Comic Sans MS"/>
                <a:cs typeface="Comic Sans MS"/>
              </a:rPr>
              <a:t>o</a:t>
            </a:r>
            <a:r>
              <a:rPr dirty="0" sz="1400" spc="-5" b="1">
                <a:latin typeface="Comic Sans MS"/>
                <a:cs typeface="Comic Sans MS"/>
              </a:rPr>
              <a:t>n</a:t>
            </a:r>
            <a:r>
              <a:rPr dirty="0" sz="1400" spc="30" b="1">
                <a:latin typeface="Comic Sans MS"/>
                <a:cs typeface="Comic Sans MS"/>
              </a:rPr>
              <a:t>o</a:t>
            </a:r>
            <a:r>
              <a:rPr dirty="0" sz="1400" spc="-10" b="1">
                <a:latin typeface="Comic Sans MS"/>
                <a:cs typeface="Comic Sans MS"/>
              </a:rPr>
              <a:t>s</a:t>
            </a:r>
            <a:r>
              <a:rPr dirty="0" sz="1400" spc="35" b="1">
                <a:latin typeface="Comic Sans MS"/>
                <a:cs typeface="Comic Sans MS"/>
              </a:rPr>
              <a:t>c</a:t>
            </a:r>
            <a:r>
              <a:rPr dirty="0" sz="1400" spc="5" b="1">
                <a:latin typeface="Comic Sans MS"/>
                <a:cs typeface="Comic Sans MS"/>
              </a:rPr>
              <a:t>e</a:t>
            </a:r>
            <a:r>
              <a:rPr dirty="0" sz="1400" spc="-5" b="1">
                <a:latin typeface="Comic Sans MS"/>
                <a:cs typeface="Comic Sans MS"/>
              </a:rPr>
              <a:t>n</a:t>
            </a:r>
            <a:r>
              <a:rPr dirty="0" sz="1400" spc="-10" b="1">
                <a:latin typeface="Comic Sans MS"/>
                <a:cs typeface="Comic Sans MS"/>
              </a:rPr>
              <a:t>z</a:t>
            </a:r>
            <a:r>
              <a:rPr dirty="0" sz="1400" b="1">
                <a:latin typeface="Comic Sans MS"/>
                <a:cs typeface="Comic Sans MS"/>
              </a:rPr>
              <a:t>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Comic Sans MS"/>
                <a:cs typeface="Comic Sans MS"/>
              </a:rPr>
              <a:t>c</a:t>
            </a:r>
            <a:r>
              <a:rPr dirty="0" sz="1400" spc="15" b="1">
                <a:latin typeface="Comic Sans MS"/>
                <a:cs typeface="Comic Sans MS"/>
              </a:rPr>
              <a:t>o</a:t>
            </a:r>
            <a:r>
              <a:rPr dirty="0" sz="1400" spc="-15" b="1">
                <a:latin typeface="Comic Sans MS"/>
                <a:cs typeface="Comic Sans MS"/>
              </a:rPr>
              <a:t>n</a:t>
            </a:r>
            <a:r>
              <a:rPr dirty="0" sz="1400" spc="10" b="1">
                <a:latin typeface="Comic Sans MS"/>
                <a:cs typeface="Comic Sans MS"/>
              </a:rPr>
              <a:t>s</a:t>
            </a:r>
            <a:r>
              <a:rPr dirty="0" sz="1400" spc="-5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Comic Sans MS"/>
                <a:cs typeface="Comic Sans MS"/>
              </a:rPr>
              <a:t>g</a:t>
            </a:r>
            <a:r>
              <a:rPr dirty="0" sz="1400" spc="15" b="1">
                <a:latin typeface="Comic Sans MS"/>
                <a:cs typeface="Comic Sans MS"/>
              </a:rPr>
              <a:t>u</a:t>
            </a:r>
            <a:r>
              <a:rPr dirty="0" sz="1400" spc="20" b="1">
                <a:latin typeface="Comic Sans MS"/>
                <a:cs typeface="Comic Sans MS"/>
              </a:rPr>
              <a:t>e</a:t>
            </a:r>
            <a:r>
              <a:rPr dirty="0" sz="1400" spc="-15" b="1">
                <a:latin typeface="Comic Sans MS"/>
                <a:cs typeface="Comic Sans MS"/>
              </a:rPr>
              <a:t>n</a:t>
            </a:r>
            <a:r>
              <a:rPr dirty="0" sz="1400" spc="25" b="1">
                <a:latin typeface="Comic Sans MS"/>
                <a:cs typeface="Comic Sans MS"/>
              </a:rPr>
              <a:t>z</a:t>
            </a:r>
            <a:r>
              <a:rPr dirty="0" sz="1400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95" b="1">
                <a:latin typeface="Times New Roman"/>
                <a:cs typeface="Times New Roman"/>
              </a:rPr>
              <a:t> </a:t>
            </a:r>
            <a:r>
              <a:rPr dirty="0" sz="1400" spc="20" b="1">
                <a:latin typeface="Comic Sans MS"/>
                <a:cs typeface="Comic Sans MS"/>
              </a:rPr>
              <a:t>n</a:t>
            </a:r>
            <a:r>
              <a:rPr dirty="0" sz="1400" spc="-20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g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10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i</a:t>
            </a:r>
            <a:r>
              <a:rPr dirty="0" sz="1400" spc="-10" b="1">
                <a:latin typeface="Comic Sans MS"/>
                <a:cs typeface="Comic Sans MS"/>
              </a:rPr>
              <a:t>v</a:t>
            </a:r>
            <a:r>
              <a:rPr dirty="0" sz="1400" b="1">
                <a:latin typeface="Comic Sans MS"/>
                <a:cs typeface="Comic Sans MS"/>
              </a:rPr>
              <a:t>e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894469" y="1801367"/>
            <a:ext cx="1991995" cy="213360"/>
          </a:xfrm>
          <a:custGeom>
            <a:avLst/>
            <a:gdLst/>
            <a:ahLst/>
            <a:cxnLst/>
            <a:rect l="l" t="t" r="r" b="b"/>
            <a:pathLst>
              <a:path w="1991995" h="213360">
                <a:moveTo>
                  <a:pt x="0" y="0"/>
                </a:moveTo>
                <a:lnTo>
                  <a:pt x="0" y="213359"/>
                </a:lnTo>
                <a:lnTo>
                  <a:pt x="1991867" y="213359"/>
                </a:lnTo>
                <a:lnTo>
                  <a:pt x="199186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883292" y="1792731"/>
            <a:ext cx="1932305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5" b="1">
                <a:latin typeface="Comic Sans MS"/>
                <a:cs typeface="Comic Sans MS"/>
              </a:rPr>
              <a:t>S</a:t>
            </a:r>
            <a:r>
              <a:rPr dirty="0" sz="1400" spc="10" b="1">
                <a:latin typeface="Comic Sans MS"/>
                <a:cs typeface="Comic Sans MS"/>
              </a:rPr>
              <a:t>c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20" b="1">
                <a:latin typeface="Comic Sans MS"/>
                <a:cs typeface="Comic Sans MS"/>
              </a:rPr>
              <a:t>r</a:t>
            </a:r>
            <a:r>
              <a:rPr dirty="0" sz="1400" b="1">
                <a:latin typeface="Comic Sans MS"/>
                <a:cs typeface="Comic Sans MS"/>
              </a:rPr>
              <a:t>sa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spc="15" b="1">
                <a:latin typeface="Comic Sans MS"/>
                <a:cs typeface="Comic Sans MS"/>
              </a:rPr>
              <a:t>p</a:t>
            </a:r>
            <a:r>
              <a:rPr dirty="0" sz="1400" spc="-20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r</a:t>
            </a:r>
            <a:r>
              <a:rPr dirty="0" sz="1400" spc="20" b="1">
                <a:latin typeface="Comic Sans MS"/>
                <a:cs typeface="Comic Sans MS"/>
              </a:rPr>
              <a:t>c</a:t>
            </a:r>
            <a:r>
              <a:rPr dirty="0" sz="1400" spc="-20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Comic Sans MS"/>
                <a:cs typeface="Comic Sans MS"/>
              </a:rPr>
              <a:t>z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spc="40" b="1">
                <a:latin typeface="Comic Sans MS"/>
                <a:cs typeface="Comic Sans MS"/>
              </a:rPr>
              <a:t>o</a:t>
            </a:r>
            <a:r>
              <a:rPr dirty="0" sz="1400" spc="10" b="1">
                <a:latin typeface="Comic Sans MS"/>
                <a:cs typeface="Comic Sans MS"/>
              </a:rPr>
              <a:t>n</a:t>
            </a:r>
            <a:r>
              <a:rPr dirty="0" sz="1400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105" b="1">
                <a:latin typeface="Times New Roman"/>
                <a:cs typeface="Times New Roman"/>
              </a:rPr>
              <a:t> </a:t>
            </a:r>
            <a:r>
              <a:rPr dirty="0" sz="1400" spc="15" b="1">
                <a:latin typeface="Comic Sans MS"/>
                <a:cs typeface="Comic Sans MS"/>
              </a:rPr>
              <a:t>d</a:t>
            </a:r>
            <a:r>
              <a:rPr dirty="0" sz="1400" spc="-20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Comic Sans MS"/>
                <a:cs typeface="Comic Sans MS"/>
              </a:rPr>
              <a:t>l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94469" y="2065019"/>
            <a:ext cx="1884045" cy="638810"/>
          </a:xfrm>
          <a:custGeom>
            <a:avLst/>
            <a:gdLst/>
            <a:ahLst/>
            <a:cxnLst/>
            <a:rect l="l" t="t" r="r" b="b"/>
            <a:pathLst>
              <a:path w="1884045" h="638810">
                <a:moveTo>
                  <a:pt x="0" y="0"/>
                </a:moveTo>
                <a:lnTo>
                  <a:pt x="0" y="638555"/>
                </a:lnTo>
                <a:lnTo>
                  <a:pt x="1883663" y="638555"/>
                </a:lnTo>
                <a:lnTo>
                  <a:pt x="188366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894469" y="2464307"/>
            <a:ext cx="200025" cy="212090"/>
          </a:xfrm>
          <a:custGeom>
            <a:avLst/>
            <a:gdLst/>
            <a:ahLst/>
            <a:cxnLst/>
            <a:rect l="l" t="t" r="r" b="b"/>
            <a:pathLst>
              <a:path w="200025" h="212089">
                <a:moveTo>
                  <a:pt x="0" y="0"/>
                </a:moveTo>
                <a:lnTo>
                  <a:pt x="0" y="211835"/>
                </a:lnTo>
                <a:lnTo>
                  <a:pt x="199643" y="211835"/>
                </a:lnTo>
                <a:lnTo>
                  <a:pt x="1996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883292" y="2054859"/>
            <a:ext cx="1905635" cy="654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 b="1">
                <a:latin typeface="Comic Sans MS"/>
                <a:cs typeface="Comic Sans MS"/>
              </a:rPr>
              <a:t>r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Comic Sans MS"/>
                <a:cs typeface="Comic Sans MS"/>
              </a:rPr>
              <a:t>sc</a:t>
            </a:r>
            <a:r>
              <a:rPr dirty="0" sz="1400" spc="15" b="1">
                <a:latin typeface="Comic Sans MS"/>
                <a:cs typeface="Comic Sans MS"/>
              </a:rPr>
              <a:t>h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Comic Sans MS"/>
                <a:cs typeface="Comic Sans MS"/>
              </a:rPr>
              <a:t>o</a:t>
            </a:r>
            <a:endParaRPr sz="1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1400" spc="-5" b="1">
                <a:latin typeface="Comic Sans MS"/>
                <a:cs typeface="Comic Sans MS"/>
              </a:rPr>
              <a:t>P</a:t>
            </a:r>
            <a:r>
              <a:rPr dirty="0" sz="1400" spc="10" b="1">
                <a:latin typeface="Comic Sans MS"/>
                <a:cs typeface="Comic Sans MS"/>
              </a:rPr>
              <a:t>r</a:t>
            </a:r>
            <a:r>
              <a:rPr dirty="0" sz="1400" spc="5" b="1">
                <a:latin typeface="Comic Sans MS"/>
                <a:cs typeface="Comic Sans MS"/>
              </a:rPr>
              <a:t>ef</a:t>
            </a:r>
            <a:r>
              <a:rPr dirty="0" sz="1400" spc="-5" b="1">
                <a:latin typeface="Comic Sans MS"/>
                <a:cs typeface="Comic Sans MS"/>
              </a:rPr>
              <a:t>e</a:t>
            </a:r>
            <a:r>
              <a:rPr dirty="0" sz="1400" spc="20" b="1">
                <a:latin typeface="Comic Sans MS"/>
                <a:cs typeface="Comic Sans MS"/>
              </a:rPr>
              <a:t>r</a:t>
            </a:r>
            <a:r>
              <a:rPr dirty="0" sz="1400" spc="-5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n</a:t>
            </a:r>
            <a:r>
              <a:rPr dirty="0" sz="1400" spc="-10" b="1">
                <a:latin typeface="Comic Sans MS"/>
                <a:cs typeface="Comic Sans MS"/>
              </a:rPr>
              <a:t>z</a:t>
            </a:r>
            <a:r>
              <a:rPr dirty="0" sz="1400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8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35" b="1">
                <a:latin typeface="Comic Sans MS"/>
                <a:cs typeface="Comic Sans MS"/>
              </a:rPr>
              <a:t>l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spc="15" b="1">
                <a:latin typeface="Comic Sans MS"/>
                <a:cs typeface="Comic Sans MS"/>
              </a:rPr>
              <a:t>m</a:t>
            </a:r>
            <a:r>
              <a:rPr dirty="0" sz="1400" spc="-5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n</a:t>
            </a:r>
            <a:r>
              <a:rPr dirty="0" sz="1400" spc="-5" b="1">
                <a:latin typeface="Comic Sans MS"/>
                <a:cs typeface="Comic Sans MS"/>
              </a:rPr>
              <a:t>t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20" b="1">
                <a:latin typeface="Comic Sans MS"/>
                <a:cs typeface="Comic Sans MS"/>
              </a:rPr>
              <a:t>r</a:t>
            </a:r>
            <a:r>
              <a:rPr dirty="0" sz="1400" b="1">
                <a:latin typeface="Comic Sans MS"/>
                <a:cs typeface="Comic Sans MS"/>
              </a:rPr>
              <a:t>i</a:t>
            </a:r>
            <a:endParaRPr sz="1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baseline="7936" sz="2100" spc="-22" b="1">
                <a:solidFill>
                  <a:srgbClr val="CC0099"/>
                </a:solidFill>
                <a:latin typeface="Comic Sans MS"/>
                <a:cs typeface="Comic Sans MS"/>
              </a:rPr>
              <a:t>…</a:t>
            </a:r>
            <a:r>
              <a:rPr dirty="0" baseline="7936" sz="2100" spc="-15" b="1">
                <a:solidFill>
                  <a:srgbClr val="CC0099"/>
                </a:solidFill>
                <a:latin typeface="Comic Sans MS"/>
                <a:cs typeface="Comic Sans MS"/>
              </a:rPr>
              <a:t>.</a:t>
            </a:r>
            <a:r>
              <a:rPr dirty="0" baseline="7936" sz="2100" spc="-195" b="1">
                <a:solidFill>
                  <a:srgbClr val="CC0099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latin typeface="Comic Sans MS"/>
                <a:cs typeface="Comic Sans MS"/>
              </a:rPr>
              <a:t>lf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60" b="1">
                <a:latin typeface="Times New Roman"/>
                <a:cs typeface="Times New Roman"/>
              </a:rPr>
              <a:t> </a:t>
            </a:r>
            <a:r>
              <a:rPr dirty="0" sz="1400" spc="-20" b="1">
                <a:latin typeface="Comic Sans MS"/>
                <a:cs typeface="Comic Sans MS"/>
              </a:rPr>
              <a:t>e</a:t>
            </a:r>
            <a:r>
              <a:rPr dirty="0" sz="1400" spc="5" b="1">
                <a:latin typeface="Comic Sans MS"/>
                <a:cs typeface="Comic Sans MS"/>
              </a:rPr>
              <a:t>f</a:t>
            </a:r>
            <a:r>
              <a:rPr dirty="0" sz="1400" spc="-5" b="1">
                <a:latin typeface="Comic Sans MS"/>
                <a:cs typeface="Comic Sans MS"/>
              </a:rPr>
              <a:t>f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spc="20" b="1">
                <a:latin typeface="Comic Sans MS"/>
                <a:cs typeface="Comic Sans MS"/>
              </a:rPr>
              <a:t>c</a:t>
            </a:r>
            <a:r>
              <a:rPr dirty="0" sz="1400" b="1">
                <a:latin typeface="Comic Sans MS"/>
                <a:cs typeface="Comic Sans MS"/>
              </a:rPr>
              <a:t>acy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Comic Sans MS"/>
                <a:cs typeface="Comic Sans MS"/>
              </a:rPr>
              <a:t>…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94469" y="2481578"/>
            <a:ext cx="222885" cy="215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">
              <a:lnSpc>
                <a:spcPct val="100000"/>
              </a:lnSpc>
            </a:pPr>
            <a:r>
              <a:rPr dirty="0" sz="1400" spc="-15" b="1">
                <a:latin typeface="Comic Sans MS"/>
                <a:cs typeface="Comic Sans MS"/>
              </a:rPr>
              <a:t>S</a:t>
            </a:r>
            <a:r>
              <a:rPr dirty="0" sz="1400" b="1">
                <a:latin typeface="Comic Sans MS"/>
                <a:cs typeface="Comic Sans MS"/>
              </a:rPr>
              <a:t>e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774073" y="2840735"/>
            <a:ext cx="1790700" cy="937260"/>
          </a:xfrm>
          <a:custGeom>
            <a:avLst/>
            <a:gdLst/>
            <a:ahLst/>
            <a:cxnLst/>
            <a:rect l="l" t="t" r="r" b="b"/>
            <a:pathLst>
              <a:path w="1790700" h="937260">
                <a:moveTo>
                  <a:pt x="0" y="0"/>
                </a:moveTo>
                <a:lnTo>
                  <a:pt x="0" y="937259"/>
                </a:lnTo>
                <a:lnTo>
                  <a:pt x="1790699" y="937259"/>
                </a:lnTo>
                <a:lnTo>
                  <a:pt x="17906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774073" y="2840735"/>
            <a:ext cx="1790700" cy="937260"/>
          </a:xfrm>
          <a:custGeom>
            <a:avLst/>
            <a:gdLst/>
            <a:ahLst/>
            <a:cxnLst/>
            <a:rect l="l" t="t" r="r" b="b"/>
            <a:pathLst>
              <a:path w="1790700" h="937260">
                <a:moveTo>
                  <a:pt x="1790699" y="937259"/>
                </a:moveTo>
                <a:lnTo>
                  <a:pt x="1790699" y="0"/>
                </a:lnTo>
                <a:lnTo>
                  <a:pt x="0" y="0"/>
                </a:lnTo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897517" y="2930651"/>
            <a:ext cx="841375" cy="212090"/>
          </a:xfrm>
          <a:custGeom>
            <a:avLst/>
            <a:gdLst/>
            <a:ahLst/>
            <a:cxnLst/>
            <a:rect l="l" t="t" r="r" b="b"/>
            <a:pathLst>
              <a:path w="841375" h="212089">
                <a:moveTo>
                  <a:pt x="0" y="0"/>
                </a:moveTo>
                <a:lnTo>
                  <a:pt x="0" y="211835"/>
                </a:lnTo>
                <a:lnTo>
                  <a:pt x="841247" y="211835"/>
                </a:lnTo>
                <a:lnTo>
                  <a:pt x="8412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 txBox="1"/>
          <p:nvPr/>
        </p:nvSpPr>
        <p:spPr>
          <a:xfrm>
            <a:off x="886340" y="2920490"/>
            <a:ext cx="78359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20" b="1">
                <a:latin typeface="Comic Sans MS"/>
                <a:cs typeface="Comic Sans MS"/>
              </a:rPr>
              <a:t>A</a:t>
            </a:r>
            <a:r>
              <a:rPr dirty="0" sz="1400" spc="-5" b="1">
                <a:latin typeface="Comic Sans MS"/>
                <a:cs typeface="Comic Sans MS"/>
              </a:rPr>
              <a:t>b</a:t>
            </a:r>
            <a:r>
              <a:rPr dirty="0" sz="1400" spc="15" b="1">
                <a:latin typeface="Comic Sans MS"/>
                <a:cs typeface="Comic Sans MS"/>
              </a:rPr>
              <a:t>i</a:t>
            </a:r>
            <a:r>
              <a:rPr dirty="0" sz="1400" spc="-15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u</a:t>
            </a:r>
            <a:r>
              <a:rPr dirty="0" sz="1400" spc="15" b="1">
                <a:latin typeface="Comic Sans MS"/>
                <a:cs typeface="Comic Sans MS"/>
              </a:rPr>
              <a:t>d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spc="-5" b="1">
                <a:latin typeface="Comic Sans MS"/>
                <a:cs typeface="Comic Sans MS"/>
              </a:rPr>
              <a:t>n</a:t>
            </a:r>
            <a:r>
              <a:rPr dirty="0" sz="1400" b="1">
                <a:latin typeface="Comic Sans MS"/>
                <a:cs typeface="Comic Sans MS"/>
              </a:rPr>
              <a:t>i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97517" y="3186683"/>
            <a:ext cx="1722120" cy="212090"/>
          </a:xfrm>
          <a:custGeom>
            <a:avLst/>
            <a:gdLst/>
            <a:ahLst/>
            <a:cxnLst/>
            <a:rect l="l" t="t" r="r" b="b"/>
            <a:pathLst>
              <a:path w="1722120" h="212089">
                <a:moveTo>
                  <a:pt x="0" y="0"/>
                </a:moveTo>
                <a:lnTo>
                  <a:pt x="0" y="211835"/>
                </a:lnTo>
                <a:lnTo>
                  <a:pt x="1722119" y="211835"/>
                </a:lnTo>
                <a:lnTo>
                  <a:pt x="172211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886340" y="3176522"/>
            <a:ext cx="166370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b="1">
                <a:latin typeface="Comic Sans MS"/>
                <a:cs typeface="Comic Sans MS"/>
              </a:rPr>
              <a:t>li</a:t>
            </a:r>
            <a:r>
              <a:rPr dirty="0" sz="1400" spc="15" b="1">
                <a:latin typeface="Comic Sans MS"/>
                <a:cs typeface="Comic Sans MS"/>
              </a:rPr>
              <a:t>m</a:t>
            </a:r>
            <a:r>
              <a:rPr dirty="0" sz="1400" spc="-5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n</a:t>
            </a:r>
            <a:r>
              <a:rPr dirty="0" sz="1400" spc="-15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a</a:t>
            </a:r>
            <a:r>
              <a:rPr dirty="0" sz="1400" spc="20" b="1">
                <a:latin typeface="Comic Sans MS"/>
                <a:cs typeface="Comic Sans MS"/>
              </a:rPr>
              <a:t>r</a:t>
            </a:r>
            <a:r>
              <a:rPr dirty="0" sz="140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spc="-20" b="1">
                <a:latin typeface="Comic Sans MS"/>
                <a:cs typeface="Comic Sans MS"/>
              </a:rPr>
              <a:t>f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25" b="1">
                <a:latin typeface="Comic Sans MS"/>
                <a:cs typeface="Comic Sans MS"/>
              </a:rPr>
              <a:t>m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Comic Sans MS"/>
                <a:cs typeface="Comic Sans MS"/>
              </a:rPr>
              <a:t>li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-5" b="1">
                <a:latin typeface="Comic Sans MS"/>
                <a:cs typeface="Comic Sans MS"/>
              </a:rPr>
              <a:t>r</a:t>
            </a:r>
            <a:r>
              <a:rPr dirty="0" sz="1400" b="1">
                <a:latin typeface="Comic Sans MS"/>
                <a:cs typeface="Comic Sans MS"/>
              </a:rPr>
              <a:t>i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897517" y="3439667"/>
            <a:ext cx="1457325" cy="213360"/>
          </a:xfrm>
          <a:custGeom>
            <a:avLst/>
            <a:gdLst/>
            <a:ahLst/>
            <a:cxnLst/>
            <a:rect l="l" t="t" r="r" b="b"/>
            <a:pathLst>
              <a:path w="1457325" h="213360">
                <a:moveTo>
                  <a:pt x="0" y="0"/>
                </a:moveTo>
                <a:lnTo>
                  <a:pt x="0" y="213359"/>
                </a:lnTo>
                <a:lnTo>
                  <a:pt x="1456943" y="213359"/>
                </a:lnTo>
                <a:lnTo>
                  <a:pt x="14569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43237" y="3700271"/>
            <a:ext cx="1039494" cy="78105"/>
          </a:xfrm>
          <a:custGeom>
            <a:avLst/>
            <a:gdLst/>
            <a:ahLst/>
            <a:cxnLst/>
            <a:rect l="l" t="t" r="r" b="b"/>
            <a:pathLst>
              <a:path w="1039494" h="78104">
                <a:moveTo>
                  <a:pt x="0" y="0"/>
                </a:moveTo>
                <a:lnTo>
                  <a:pt x="0" y="77723"/>
                </a:lnTo>
                <a:lnTo>
                  <a:pt x="1039367" y="77723"/>
                </a:lnTo>
                <a:lnTo>
                  <a:pt x="103936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5237865" y="3319271"/>
            <a:ext cx="2498090" cy="459105"/>
          </a:xfrm>
          <a:custGeom>
            <a:avLst/>
            <a:gdLst/>
            <a:ahLst/>
            <a:cxnLst/>
            <a:rect l="l" t="t" r="r" b="b"/>
            <a:pathLst>
              <a:path w="2498090" h="459104">
                <a:moveTo>
                  <a:pt x="0" y="0"/>
                </a:moveTo>
                <a:lnTo>
                  <a:pt x="0" y="458723"/>
                </a:lnTo>
                <a:lnTo>
                  <a:pt x="2497835" y="458723"/>
                </a:lnTo>
                <a:lnTo>
                  <a:pt x="249783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5237865" y="3319271"/>
            <a:ext cx="0" cy="459105"/>
          </a:xfrm>
          <a:custGeom>
            <a:avLst/>
            <a:gdLst/>
            <a:ahLst/>
            <a:cxnLst/>
            <a:rect l="l" t="t" r="r" b="b"/>
            <a:pathLst>
              <a:path w="0" h="459104">
                <a:moveTo>
                  <a:pt x="0" y="0"/>
                </a:moveTo>
                <a:lnTo>
                  <a:pt x="0" y="458723"/>
                </a:lnTo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5237865" y="3319271"/>
            <a:ext cx="2498090" cy="459105"/>
          </a:xfrm>
          <a:custGeom>
            <a:avLst/>
            <a:gdLst/>
            <a:ahLst/>
            <a:cxnLst/>
            <a:rect l="l" t="t" r="r" b="b"/>
            <a:pathLst>
              <a:path w="2498090" h="459104">
                <a:moveTo>
                  <a:pt x="2497835" y="458723"/>
                </a:moveTo>
                <a:lnTo>
                  <a:pt x="2497835" y="0"/>
                </a:lnTo>
                <a:lnTo>
                  <a:pt x="0" y="0"/>
                </a:lnTo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6735957" y="2778251"/>
            <a:ext cx="1416050" cy="553720"/>
          </a:xfrm>
          <a:custGeom>
            <a:avLst/>
            <a:gdLst/>
            <a:ahLst/>
            <a:cxnLst/>
            <a:rect l="l" t="t" r="r" b="b"/>
            <a:pathLst>
              <a:path w="1416050" h="553720">
                <a:moveTo>
                  <a:pt x="1348924" y="47207"/>
                </a:moveTo>
                <a:lnTo>
                  <a:pt x="1339433" y="22953"/>
                </a:lnTo>
                <a:lnTo>
                  <a:pt x="0" y="528827"/>
                </a:lnTo>
                <a:lnTo>
                  <a:pt x="9143" y="553211"/>
                </a:lnTo>
                <a:lnTo>
                  <a:pt x="1348924" y="47207"/>
                </a:lnTo>
                <a:close/>
              </a:path>
              <a:path w="1416050" h="553720">
                <a:moveTo>
                  <a:pt x="1415795" y="7619"/>
                </a:moveTo>
                <a:lnTo>
                  <a:pt x="1330451" y="0"/>
                </a:lnTo>
                <a:lnTo>
                  <a:pt x="1339433" y="22953"/>
                </a:lnTo>
                <a:lnTo>
                  <a:pt x="1351787" y="18287"/>
                </a:lnTo>
                <a:lnTo>
                  <a:pt x="1360931" y="42671"/>
                </a:lnTo>
                <a:lnTo>
                  <a:pt x="1360931" y="66815"/>
                </a:lnTo>
                <a:lnTo>
                  <a:pt x="1415795" y="7619"/>
                </a:lnTo>
                <a:close/>
              </a:path>
              <a:path w="1416050" h="553720">
                <a:moveTo>
                  <a:pt x="1360931" y="42671"/>
                </a:moveTo>
                <a:lnTo>
                  <a:pt x="1351787" y="18287"/>
                </a:lnTo>
                <a:lnTo>
                  <a:pt x="1339433" y="22953"/>
                </a:lnTo>
                <a:lnTo>
                  <a:pt x="1348924" y="47207"/>
                </a:lnTo>
                <a:lnTo>
                  <a:pt x="1360931" y="42671"/>
                </a:lnTo>
                <a:close/>
              </a:path>
              <a:path w="1416050" h="553720">
                <a:moveTo>
                  <a:pt x="1360931" y="66815"/>
                </a:moveTo>
                <a:lnTo>
                  <a:pt x="1360931" y="42671"/>
                </a:lnTo>
                <a:lnTo>
                  <a:pt x="1348924" y="47207"/>
                </a:lnTo>
                <a:lnTo>
                  <a:pt x="1357883" y="70103"/>
                </a:lnTo>
                <a:lnTo>
                  <a:pt x="1360931" y="668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5269869" y="1566672"/>
            <a:ext cx="2415540" cy="1310640"/>
          </a:xfrm>
          <a:custGeom>
            <a:avLst/>
            <a:gdLst/>
            <a:ahLst/>
            <a:cxnLst/>
            <a:rect l="l" t="t" r="r" b="b"/>
            <a:pathLst>
              <a:path w="2415540" h="1310639">
                <a:moveTo>
                  <a:pt x="0" y="0"/>
                </a:moveTo>
                <a:lnTo>
                  <a:pt x="0" y="1310639"/>
                </a:lnTo>
                <a:lnTo>
                  <a:pt x="2415539" y="1310639"/>
                </a:lnTo>
                <a:lnTo>
                  <a:pt x="241553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5269869" y="1566672"/>
            <a:ext cx="2415540" cy="1310640"/>
          </a:xfrm>
          <a:custGeom>
            <a:avLst/>
            <a:gdLst/>
            <a:ahLst/>
            <a:cxnLst/>
            <a:rect l="l" t="t" r="r" b="b"/>
            <a:pathLst>
              <a:path w="2415540" h="1310639">
                <a:moveTo>
                  <a:pt x="0" y="0"/>
                </a:moveTo>
                <a:lnTo>
                  <a:pt x="0" y="1310639"/>
                </a:lnTo>
                <a:lnTo>
                  <a:pt x="2415539" y="1310639"/>
                </a:lnTo>
                <a:lnTo>
                  <a:pt x="2415539" y="0"/>
                </a:lnTo>
                <a:lnTo>
                  <a:pt x="0" y="0"/>
                </a:lnTo>
                <a:close/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7712841" y="1792223"/>
            <a:ext cx="737870" cy="1051560"/>
          </a:xfrm>
          <a:custGeom>
            <a:avLst/>
            <a:gdLst/>
            <a:ahLst/>
            <a:cxnLst/>
            <a:rect l="l" t="t" r="r" b="b"/>
            <a:pathLst>
              <a:path w="737870" h="1051560">
                <a:moveTo>
                  <a:pt x="704150" y="981263"/>
                </a:moveTo>
                <a:lnTo>
                  <a:pt x="21335" y="0"/>
                </a:lnTo>
                <a:lnTo>
                  <a:pt x="0" y="13715"/>
                </a:lnTo>
                <a:lnTo>
                  <a:pt x="683455" y="995900"/>
                </a:lnTo>
                <a:lnTo>
                  <a:pt x="704150" y="981263"/>
                </a:lnTo>
                <a:close/>
              </a:path>
              <a:path w="737870" h="1051560">
                <a:moveTo>
                  <a:pt x="711707" y="1037284"/>
                </a:moveTo>
                <a:lnTo>
                  <a:pt x="711707" y="992123"/>
                </a:lnTo>
                <a:lnTo>
                  <a:pt x="690371" y="1005839"/>
                </a:lnTo>
                <a:lnTo>
                  <a:pt x="683455" y="995900"/>
                </a:lnTo>
                <a:lnTo>
                  <a:pt x="662939" y="1010411"/>
                </a:lnTo>
                <a:lnTo>
                  <a:pt x="711707" y="1037284"/>
                </a:lnTo>
                <a:close/>
              </a:path>
              <a:path w="737870" h="1051560">
                <a:moveTo>
                  <a:pt x="711707" y="992123"/>
                </a:moveTo>
                <a:lnTo>
                  <a:pt x="704150" y="981263"/>
                </a:lnTo>
                <a:lnTo>
                  <a:pt x="683455" y="995900"/>
                </a:lnTo>
                <a:lnTo>
                  <a:pt x="690371" y="1005839"/>
                </a:lnTo>
                <a:lnTo>
                  <a:pt x="711707" y="992123"/>
                </a:lnTo>
                <a:close/>
              </a:path>
              <a:path w="737870" h="1051560">
                <a:moveTo>
                  <a:pt x="737615" y="1051559"/>
                </a:moveTo>
                <a:lnTo>
                  <a:pt x="725423" y="966215"/>
                </a:lnTo>
                <a:lnTo>
                  <a:pt x="704150" y="981263"/>
                </a:lnTo>
                <a:lnTo>
                  <a:pt x="711707" y="992123"/>
                </a:lnTo>
                <a:lnTo>
                  <a:pt x="711707" y="1037284"/>
                </a:lnTo>
                <a:lnTo>
                  <a:pt x="737615" y="10515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7473574" y="1822704"/>
            <a:ext cx="1736089" cy="1716405"/>
          </a:xfrm>
          <a:custGeom>
            <a:avLst/>
            <a:gdLst/>
            <a:ahLst/>
            <a:cxnLst/>
            <a:rect l="l" t="t" r="r" b="b"/>
            <a:pathLst>
              <a:path w="1736090" h="1716404">
                <a:moveTo>
                  <a:pt x="1690065" y="1653589"/>
                </a:moveTo>
                <a:lnTo>
                  <a:pt x="18287" y="0"/>
                </a:lnTo>
                <a:lnTo>
                  <a:pt x="0" y="18287"/>
                </a:lnTo>
                <a:lnTo>
                  <a:pt x="1673293" y="1670362"/>
                </a:lnTo>
                <a:lnTo>
                  <a:pt x="1690065" y="1653589"/>
                </a:lnTo>
                <a:close/>
              </a:path>
              <a:path w="1736090" h="1716404">
                <a:moveTo>
                  <a:pt x="1699259" y="1703601"/>
                </a:moveTo>
                <a:lnTo>
                  <a:pt x="1699259" y="1662683"/>
                </a:lnTo>
                <a:lnTo>
                  <a:pt x="1682495" y="1679447"/>
                </a:lnTo>
                <a:lnTo>
                  <a:pt x="1673293" y="1670362"/>
                </a:lnTo>
                <a:lnTo>
                  <a:pt x="1655063" y="1688591"/>
                </a:lnTo>
                <a:lnTo>
                  <a:pt x="1699259" y="1703601"/>
                </a:lnTo>
                <a:close/>
              </a:path>
              <a:path w="1736090" h="1716404">
                <a:moveTo>
                  <a:pt x="1699259" y="1662683"/>
                </a:moveTo>
                <a:lnTo>
                  <a:pt x="1690065" y="1653589"/>
                </a:lnTo>
                <a:lnTo>
                  <a:pt x="1673293" y="1670362"/>
                </a:lnTo>
                <a:lnTo>
                  <a:pt x="1682495" y="1679447"/>
                </a:lnTo>
                <a:lnTo>
                  <a:pt x="1699259" y="1662683"/>
                </a:lnTo>
                <a:close/>
              </a:path>
              <a:path w="1736090" h="1716404">
                <a:moveTo>
                  <a:pt x="1735835" y="1716023"/>
                </a:moveTo>
                <a:lnTo>
                  <a:pt x="1708403" y="1635251"/>
                </a:lnTo>
                <a:lnTo>
                  <a:pt x="1690065" y="1653589"/>
                </a:lnTo>
                <a:lnTo>
                  <a:pt x="1699259" y="1662683"/>
                </a:lnTo>
                <a:lnTo>
                  <a:pt x="1699259" y="1703601"/>
                </a:lnTo>
                <a:lnTo>
                  <a:pt x="1735835" y="17160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7922290" y="3043427"/>
            <a:ext cx="668655" cy="734695"/>
          </a:xfrm>
          <a:custGeom>
            <a:avLst/>
            <a:gdLst/>
            <a:ahLst/>
            <a:cxnLst/>
            <a:rect l="l" t="t" r="r" b="b"/>
            <a:pathLst>
              <a:path w="668654" h="734695">
                <a:moveTo>
                  <a:pt x="668375" y="16763"/>
                </a:moveTo>
                <a:lnTo>
                  <a:pt x="650087" y="0"/>
                </a:lnTo>
                <a:lnTo>
                  <a:pt x="0" y="734567"/>
                </a:lnTo>
                <a:lnTo>
                  <a:pt x="34130" y="734567"/>
                </a:lnTo>
                <a:lnTo>
                  <a:pt x="668375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8612002" y="3660647"/>
            <a:ext cx="1304925" cy="117475"/>
          </a:xfrm>
          <a:custGeom>
            <a:avLst/>
            <a:gdLst/>
            <a:ahLst/>
            <a:cxnLst/>
            <a:rect l="l" t="t" r="r" b="b"/>
            <a:pathLst>
              <a:path w="1304925" h="117475">
                <a:moveTo>
                  <a:pt x="0" y="0"/>
                </a:moveTo>
                <a:lnTo>
                  <a:pt x="0" y="117347"/>
                </a:lnTo>
                <a:lnTo>
                  <a:pt x="1304543" y="117347"/>
                </a:lnTo>
                <a:lnTo>
                  <a:pt x="1304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8612002" y="3660647"/>
            <a:ext cx="0" cy="117475"/>
          </a:xfrm>
          <a:custGeom>
            <a:avLst/>
            <a:gdLst/>
            <a:ahLst/>
            <a:cxnLst/>
            <a:rect l="l" t="t" r="r" b="b"/>
            <a:pathLst>
              <a:path w="0" h="117475">
                <a:moveTo>
                  <a:pt x="0" y="0"/>
                </a:moveTo>
                <a:lnTo>
                  <a:pt x="0" y="117347"/>
                </a:lnTo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8612002" y="3660647"/>
            <a:ext cx="1304925" cy="117475"/>
          </a:xfrm>
          <a:custGeom>
            <a:avLst/>
            <a:gdLst/>
            <a:ahLst/>
            <a:cxnLst/>
            <a:rect l="l" t="t" r="r" b="b"/>
            <a:pathLst>
              <a:path w="1304925" h="117475">
                <a:moveTo>
                  <a:pt x="1304543" y="117347"/>
                </a:moveTo>
                <a:lnTo>
                  <a:pt x="1304543" y="0"/>
                </a:lnTo>
                <a:lnTo>
                  <a:pt x="0" y="0"/>
                </a:lnTo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8227953" y="2333244"/>
            <a:ext cx="1534795" cy="833755"/>
          </a:xfrm>
          <a:custGeom>
            <a:avLst/>
            <a:gdLst/>
            <a:ahLst/>
            <a:cxnLst/>
            <a:rect l="l" t="t" r="r" b="b"/>
            <a:pathLst>
              <a:path w="1534795" h="833755">
                <a:moveTo>
                  <a:pt x="0" y="0"/>
                </a:moveTo>
                <a:lnTo>
                  <a:pt x="0" y="833627"/>
                </a:lnTo>
                <a:lnTo>
                  <a:pt x="1534667" y="833627"/>
                </a:lnTo>
                <a:lnTo>
                  <a:pt x="1534667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8227953" y="2333244"/>
            <a:ext cx="1534795" cy="833755"/>
          </a:xfrm>
          <a:custGeom>
            <a:avLst/>
            <a:gdLst/>
            <a:ahLst/>
            <a:cxnLst/>
            <a:rect l="l" t="t" r="r" b="b"/>
            <a:pathLst>
              <a:path w="1534795" h="833755">
                <a:moveTo>
                  <a:pt x="0" y="0"/>
                </a:moveTo>
                <a:lnTo>
                  <a:pt x="0" y="833627"/>
                </a:lnTo>
                <a:lnTo>
                  <a:pt x="1534667" y="833627"/>
                </a:lnTo>
                <a:lnTo>
                  <a:pt x="1534667" y="0"/>
                </a:lnTo>
                <a:lnTo>
                  <a:pt x="0" y="0"/>
                </a:lnTo>
                <a:close/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" name="object 6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" name="object 6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" name="object 6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" name="object 6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" name="object 6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" name="object 7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" name="object 7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" name="object 7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" name="object 8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" name="object 8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" name="object 8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" name="object 87"/>
          <p:cNvSpPr/>
          <p:nvPr/>
        </p:nvSpPr>
        <p:spPr>
          <a:xfrm>
            <a:off x="774073" y="3777995"/>
            <a:ext cx="9142730" cy="3427729"/>
          </a:xfrm>
          <a:custGeom>
            <a:avLst/>
            <a:gdLst/>
            <a:ahLst/>
            <a:cxnLst/>
            <a:rect l="l" t="t" r="r" b="b"/>
            <a:pathLst>
              <a:path w="9142730" h="3427729">
                <a:moveTo>
                  <a:pt x="0" y="0"/>
                </a:moveTo>
                <a:lnTo>
                  <a:pt x="0" y="3427476"/>
                </a:lnTo>
                <a:lnTo>
                  <a:pt x="9142475" y="3427476"/>
                </a:lnTo>
                <a:lnTo>
                  <a:pt x="91424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" name="object 88"/>
          <p:cNvSpPr/>
          <p:nvPr/>
        </p:nvSpPr>
        <p:spPr>
          <a:xfrm>
            <a:off x="3691006" y="3777995"/>
            <a:ext cx="35560" cy="76200"/>
          </a:xfrm>
          <a:custGeom>
            <a:avLst/>
            <a:gdLst/>
            <a:ahLst/>
            <a:cxnLst/>
            <a:rect l="l" t="t" r="r" b="b"/>
            <a:pathLst>
              <a:path w="35560" h="76200">
                <a:moveTo>
                  <a:pt x="35458" y="0"/>
                </a:moveTo>
                <a:lnTo>
                  <a:pt x="9252" y="0"/>
                </a:lnTo>
                <a:lnTo>
                  <a:pt x="0" y="73152"/>
                </a:lnTo>
                <a:lnTo>
                  <a:pt x="25907" y="76200"/>
                </a:lnTo>
                <a:lnTo>
                  <a:pt x="354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" name="object 89"/>
          <p:cNvSpPr/>
          <p:nvPr/>
        </p:nvSpPr>
        <p:spPr>
          <a:xfrm>
            <a:off x="2554102" y="3991355"/>
            <a:ext cx="460375" cy="56515"/>
          </a:xfrm>
          <a:custGeom>
            <a:avLst/>
            <a:gdLst/>
            <a:ahLst/>
            <a:cxnLst/>
            <a:rect l="l" t="t" r="r" b="b"/>
            <a:pathLst>
              <a:path w="460375" h="56514">
                <a:moveTo>
                  <a:pt x="387095" y="27431"/>
                </a:moveTo>
                <a:lnTo>
                  <a:pt x="387095" y="0"/>
                </a:lnTo>
                <a:lnTo>
                  <a:pt x="0" y="0"/>
                </a:lnTo>
                <a:lnTo>
                  <a:pt x="0" y="27431"/>
                </a:lnTo>
                <a:lnTo>
                  <a:pt x="387095" y="27431"/>
                </a:lnTo>
                <a:close/>
              </a:path>
              <a:path w="460375" h="56514">
                <a:moveTo>
                  <a:pt x="460247" y="13715"/>
                </a:moveTo>
                <a:lnTo>
                  <a:pt x="373379" y="-28955"/>
                </a:lnTo>
                <a:lnTo>
                  <a:pt x="373379" y="0"/>
                </a:lnTo>
                <a:lnTo>
                  <a:pt x="387095" y="0"/>
                </a:lnTo>
                <a:lnTo>
                  <a:pt x="387095" y="49650"/>
                </a:lnTo>
                <a:lnTo>
                  <a:pt x="460247" y="13715"/>
                </a:lnTo>
                <a:close/>
              </a:path>
              <a:path w="460375" h="56514">
                <a:moveTo>
                  <a:pt x="387095" y="49650"/>
                </a:moveTo>
                <a:lnTo>
                  <a:pt x="387095" y="27431"/>
                </a:lnTo>
                <a:lnTo>
                  <a:pt x="373379" y="27431"/>
                </a:lnTo>
                <a:lnTo>
                  <a:pt x="373379" y="56387"/>
                </a:lnTo>
                <a:lnTo>
                  <a:pt x="387095" y="496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" name="object 90"/>
          <p:cNvSpPr/>
          <p:nvPr/>
        </p:nvSpPr>
        <p:spPr>
          <a:xfrm>
            <a:off x="3157606" y="6214871"/>
            <a:ext cx="393700" cy="315595"/>
          </a:xfrm>
          <a:custGeom>
            <a:avLst/>
            <a:gdLst/>
            <a:ahLst/>
            <a:cxnLst/>
            <a:rect l="l" t="t" r="r" b="b"/>
            <a:pathLst>
              <a:path w="393700" h="315595">
                <a:moveTo>
                  <a:pt x="334089" y="64296"/>
                </a:moveTo>
                <a:lnTo>
                  <a:pt x="316582" y="42287"/>
                </a:lnTo>
                <a:lnTo>
                  <a:pt x="0" y="292607"/>
                </a:lnTo>
                <a:lnTo>
                  <a:pt x="18287" y="315467"/>
                </a:lnTo>
                <a:lnTo>
                  <a:pt x="334089" y="64296"/>
                </a:lnTo>
                <a:close/>
              </a:path>
              <a:path w="393700" h="315595">
                <a:moveTo>
                  <a:pt x="393191" y="0"/>
                </a:moveTo>
                <a:lnTo>
                  <a:pt x="298703" y="19811"/>
                </a:lnTo>
                <a:lnTo>
                  <a:pt x="316582" y="42287"/>
                </a:lnTo>
                <a:lnTo>
                  <a:pt x="327659" y="33527"/>
                </a:lnTo>
                <a:lnTo>
                  <a:pt x="345947" y="54863"/>
                </a:lnTo>
                <a:lnTo>
                  <a:pt x="345947" y="79204"/>
                </a:lnTo>
                <a:lnTo>
                  <a:pt x="352043" y="86867"/>
                </a:lnTo>
                <a:lnTo>
                  <a:pt x="393191" y="0"/>
                </a:lnTo>
                <a:close/>
              </a:path>
              <a:path w="393700" h="315595">
                <a:moveTo>
                  <a:pt x="345947" y="54863"/>
                </a:moveTo>
                <a:lnTo>
                  <a:pt x="327659" y="33527"/>
                </a:lnTo>
                <a:lnTo>
                  <a:pt x="316582" y="42287"/>
                </a:lnTo>
                <a:lnTo>
                  <a:pt x="334089" y="64296"/>
                </a:lnTo>
                <a:lnTo>
                  <a:pt x="345947" y="54863"/>
                </a:lnTo>
                <a:close/>
              </a:path>
              <a:path w="393700" h="315595">
                <a:moveTo>
                  <a:pt x="345947" y="79204"/>
                </a:moveTo>
                <a:lnTo>
                  <a:pt x="345947" y="54863"/>
                </a:lnTo>
                <a:lnTo>
                  <a:pt x="334089" y="64296"/>
                </a:lnTo>
                <a:lnTo>
                  <a:pt x="345947" y="792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" name="object 91"/>
          <p:cNvSpPr/>
          <p:nvPr/>
        </p:nvSpPr>
        <p:spPr>
          <a:xfrm>
            <a:off x="774073" y="3777995"/>
            <a:ext cx="1790700" cy="1225550"/>
          </a:xfrm>
          <a:custGeom>
            <a:avLst/>
            <a:gdLst/>
            <a:ahLst/>
            <a:cxnLst/>
            <a:rect l="l" t="t" r="r" b="b"/>
            <a:pathLst>
              <a:path w="1790700" h="1225550">
                <a:moveTo>
                  <a:pt x="0" y="0"/>
                </a:moveTo>
                <a:lnTo>
                  <a:pt x="0" y="1225296"/>
                </a:lnTo>
                <a:lnTo>
                  <a:pt x="1790699" y="1225296"/>
                </a:lnTo>
                <a:lnTo>
                  <a:pt x="17906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774073" y="3777995"/>
            <a:ext cx="1790700" cy="1225550"/>
          </a:xfrm>
          <a:custGeom>
            <a:avLst/>
            <a:gdLst/>
            <a:ahLst/>
            <a:cxnLst/>
            <a:rect l="l" t="t" r="r" b="b"/>
            <a:pathLst>
              <a:path w="1790700" h="1225550">
                <a:moveTo>
                  <a:pt x="0" y="1225296"/>
                </a:moveTo>
                <a:lnTo>
                  <a:pt x="1790699" y="1225296"/>
                </a:lnTo>
                <a:lnTo>
                  <a:pt x="1790699" y="0"/>
                </a:lnTo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943237" y="3777995"/>
            <a:ext cx="1039494" cy="135890"/>
          </a:xfrm>
          <a:custGeom>
            <a:avLst/>
            <a:gdLst/>
            <a:ahLst/>
            <a:cxnLst/>
            <a:rect l="l" t="t" r="r" b="b"/>
            <a:pathLst>
              <a:path w="1039494" h="135889">
                <a:moveTo>
                  <a:pt x="1039367" y="0"/>
                </a:moveTo>
                <a:lnTo>
                  <a:pt x="0" y="0"/>
                </a:lnTo>
                <a:lnTo>
                  <a:pt x="0" y="135636"/>
                </a:lnTo>
                <a:lnTo>
                  <a:pt x="1039367" y="135636"/>
                </a:lnTo>
                <a:lnTo>
                  <a:pt x="1039367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" name="object 94"/>
          <p:cNvSpPr txBox="1"/>
          <p:nvPr/>
        </p:nvSpPr>
        <p:spPr>
          <a:xfrm>
            <a:off x="886340" y="3380647"/>
            <a:ext cx="1476375" cy="5384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7785" marR="6350" indent="-45720">
              <a:lnSpc>
                <a:spcPct val="122900"/>
              </a:lnSpc>
            </a:pPr>
            <a:r>
              <a:rPr dirty="0" sz="1400" spc="-15" b="1">
                <a:latin typeface="Comic Sans MS"/>
                <a:cs typeface="Comic Sans MS"/>
              </a:rPr>
              <a:t>M</a:t>
            </a:r>
            <a:r>
              <a:rPr dirty="0" sz="1400" spc="20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n</a:t>
            </a:r>
            <a:r>
              <a:rPr dirty="0" sz="1400" b="1">
                <a:latin typeface="Comic Sans MS"/>
                <a:cs typeface="Comic Sans MS"/>
              </a:rPr>
              <a:t>sa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90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Comic Sans MS"/>
                <a:cs typeface="Comic Sans MS"/>
              </a:rPr>
              <a:t>sc</a:t>
            </a:r>
            <a:r>
              <a:rPr dirty="0" sz="1400" spc="5" b="1">
                <a:latin typeface="Comic Sans MS"/>
                <a:cs typeface="Comic Sans MS"/>
              </a:rPr>
              <a:t>o</a:t>
            </a:r>
            <a:r>
              <a:rPr dirty="0" sz="1400" spc="35" b="1">
                <a:latin typeface="Comic Sans MS"/>
                <a:cs typeface="Comic Sans MS"/>
              </a:rPr>
              <a:t>l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10" b="1">
                <a:latin typeface="Comic Sans MS"/>
                <a:cs typeface="Comic Sans MS"/>
              </a:rPr>
              <a:t>s</a:t>
            </a:r>
            <a:r>
              <a:rPr dirty="0" sz="1400" spc="-5" b="1">
                <a:latin typeface="Comic Sans MS"/>
                <a:cs typeface="Comic Sans MS"/>
              </a:rPr>
              <a:t>t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Comic Sans MS"/>
                <a:cs typeface="Comic Sans MS"/>
              </a:rPr>
              <a:t>ca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15" b="1">
                <a:latin typeface="Comic Sans MS"/>
                <a:cs typeface="Comic Sans MS"/>
              </a:rPr>
              <a:t>S</a:t>
            </a:r>
            <a:r>
              <a:rPr dirty="0" sz="1400" spc="-5" b="1">
                <a:latin typeface="Comic Sans MS"/>
                <a:cs typeface="Comic Sans MS"/>
              </a:rPr>
              <a:t>t</a:t>
            </a:r>
            <a:r>
              <a:rPr dirty="0" sz="1400" spc="15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Comic Sans MS"/>
                <a:cs typeface="Comic Sans MS"/>
              </a:rPr>
              <a:t>le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8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Comic Sans MS"/>
                <a:cs typeface="Comic Sans MS"/>
              </a:rPr>
              <a:t>d</a:t>
            </a:r>
            <a:r>
              <a:rPr dirty="0" sz="140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Comic Sans MS"/>
                <a:cs typeface="Comic Sans MS"/>
              </a:rPr>
              <a:t>v</a:t>
            </a:r>
            <a:r>
              <a:rPr dirty="0" sz="1400" spc="25" b="1">
                <a:latin typeface="Comic Sans MS"/>
                <a:cs typeface="Comic Sans MS"/>
              </a:rPr>
              <a:t>i</a:t>
            </a:r>
            <a:r>
              <a:rPr dirty="0" sz="1400" spc="-15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a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897517" y="3928871"/>
            <a:ext cx="1629410" cy="213360"/>
          </a:xfrm>
          <a:custGeom>
            <a:avLst/>
            <a:gdLst/>
            <a:ahLst/>
            <a:cxnLst/>
            <a:rect l="l" t="t" r="r" b="b"/>
            <a:pathLst>
              <a:path w="1629410" h="213360">
                <a:moveTo>
                  <a:pt x="0" y="0"/>
                </a:moveTo>
                <a:lnTo>
                  <a:pt x="0" y="213359"/>
                </a:lnTo>
                <a:lnTo>
                  <a:pt x="1629155" y="213359"/>
                </a:lnTo>
                <a:lnTo>
                  <a:pt x="162915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" name="object 96"/>
          <p:cNvSpPr/>
          <p:nvPr/>
        </p:nvSpPr>
        <p:spPr>
          <a:xfrm>
            <a:off x="774073" y="4157471"/>
            <a:ext cx="1714500" cy="213360"/>
          </a:xfrm>
          <a:custGeom>
            <a:avLst/>
            <a:gdLst/>
            <a:ahLst/>
            <a:cxnLst/>
            <a:rect l="l" t="t" r="r" b="b"/>
            <a:pathLst>
              <a:path w="1714500" h="213360">
                <a:moveTo>
                  <a:pt x="0" y="0"/>
                </a:moveTo>
                <a:lnTo>
                  <a:pt x="0" y="213359"/>
                </a:lnTo>
                <a:lnTo>
                  <a:pt x="1714499" y="213359"/>
                </a:lnTo>
                <a:lnTo>
                  <a:pt x="17144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897517" y="4309871"/>
            <a:ext cx="1103630" cy="425450"/>
          </a:xfrm>
          <a:custGeom>
            <a:avLst/>
            <a:gdLst/>
            <a:ahLst/>
            <a:cxnLst/>
            <a:rect l="l" t="t" r="r" b="b"/>
            <a:pathLst>
              <a:path w="1103630" h="425450">
                <a:moveTo>
                  <a:pt x="0" y="0"/>
                </a:moveTo>
                <a:lnTo>
                  <a:pt x="0" y="425195"/>
                </a:lnTo>
                <a:lnTo>
                  <a:pt x="1103375" y="425195"/>
                </a:lnTo>
                <a:lnTo>
                  <a:pt x="11033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" name="object 98"/>
          <p:cNvSpPr/>
          <p:nvPr/>
        </p:nvSpPr>
        <p:spPr>
          <a:xfrm>
            <a:off x="789313" y="5376671"/>
            <a:ext cx="2376170" cy="1752600"/>
          </a:xfrm>
          <a:custGeom>
            <a:avLst/>
            <a:gdLst/>
            <a:ahLst/>
            <a:cxnLst/>
            <a:rect l="l" t="t" r="r" b="b"/>
            <a:pathLst>
              <a:path w="2376170" h="1752600">
                <a:moveTo>
                  <a:pt x="0" y="0"/>
                </a:moveTo>
                <a:lnTo>
                  <a:pt x="0" y="1752599"/>
                </a:lnTo>
                <a:lnTo>
                  <a:pt x="2375915" y="1752599"/>
                </a:lnTo>
                <a:lnTo>
                  <a:pt x="2375915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" name="object 99"/>
          <p:cNvSpPr/>
          <p:nvPr/>
        </p:nvSpPr>
        <p:spPr>
          <a:xfrm>
            <a:off x="789313" y="5376671"/>
            <a:ext cx="2376170" cy="1752600"/>
          </a:xfrm>
          <a:custGeom>
            <a:avLst/>
            <a:gdLst/>
            <a:ahLst/>
            <a:cxnLst/>
            <a:rect l="l" t="t" r="r" b="b"/>
            <a:pathLst>
              <a:path w="2376170" h="1752600">
                <a:moveTo>
                  <a:pt x="0" y="0"/>
                </a:moveTo>
                <a:lnTo>
                  <a:pt x="0" y="1752599"/>
                </a:lnTo>
                <a:lnTo>
                  <a:pt x="2375915" y="1752599"/>
                </a:lnTo>
                <a:lnTo>
                  <a:pt x="2375915" y="0"/>
                </a:lnTo>
                <a:lnTo>
                  <a:pt x="0" y="0"/>
                </a:lnTo>
                <a:close/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" name="object 100"/>
          <p:cNvSpPr/>
          <p:nvPr/>
        </p:nvSpPr>
        <p:spPr>
          <a:xfrm>
            <a:off x="3698626" y="4614671"/>
            <a:ext cx="477520" cy="1071880"/>
          </a:xfrm>
          <a:custGeom>
            <a:avLst/>
            <a:gdLst/>
            <a:ahLst/>
            <a:cxnLst/>
            <a:rect l="l" t="t" r="r" b="b"/>
            <a:pathLst>
              <a:path w="477520" h="1071879">
                <a:moveTo>
                  <a:pt x="70103" y="54863"/>
                </a:moveTo>
                <a:lnTo>
                  <a:pt x="4571" y="0"/>
                </a:lnTo>
                <a:lnTo>
                  <a:pt x="0" y="85343"/>
                </a:lnTo>
                <a:lnTo>
                  <a:pt x="18287" y="77392"/>
                </a:lnTo>
                <a:lnTo>
                  <a:pt x="18287" y="64007"/>
                </a:lnTo>
                <a:lnTo>
                  <a:pt x="42671" y="53339"/>
                </a:lnTo>
                <a:lnTo>
                  <a:pt x="47549" y="64670"/>
                </a:lnTo>
                <a:lnTo>
                  <a:pt x="70103" y="54863"/>
                </a:lnTo>
                <a:close/>
              </a:path>
              <a:path w="477520" h="1071879">
                <a:moveTo>
                  <a:pt x="47549" y="64670"/>
                </a:moveTo>
                <a:lnTo>
                  <a:pt x="42671" y="53339"/>
                </a:lnTo>
                <a:lnTo>
                  <a:pt x="18287" y="64007"/>
                </a:lnTo>
                <a:lnTo>
                  <a:pt x="23162" y="75273"/>
                </a:lnTo>
                <a:lnTo>
                  <a:pt x="47549" y="64670"/>
                </a:lnTo>
                <a:close/>
              </a:path>
              <a:path w="477520" h="1071879">
                <a:moveTo>
                  <a:pt x="23162" y="75273"/>
                </a:moveTo>
                <a:lnTo>
                  <a:pt x="18287" y="64007"/>
                </a:lnTo>
                <a:lnTo>
                  <a:pt x="18287" y="77392"/>
                </a:lnTo>
                <a:lnTo>
                  <a:pt x="23162" y="75273"/>
                </a:lnTo>
                <a:close/>
              </a:path>
              <a:path w="477520" h="1071879">
                <a:moveTo>
                  <a:pt x="477011" y="1062227"/>
                </a:moveTo>
                <a:lnTo>
                  <a:pt x="47549" y="64670"/>
                </a:lnTo>
                <a:lnTo>
                  <a:pt x="23162" y="75273"/>
                </a:lnTo>
                <a:lnTo>
                  <a:pt x="454151" y="1071371"/>
                </a:lnTo>
                <a:lnTo>
                  <a:pt x="477011" y="10622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" name="object 101"/>
          <p:cNvSpPr/>
          <p:nvPr/>
        </p:nvSpPr>
        <p:spPr>
          <a:xfrm>
            <a:off x="5169286" y="5416295"/>
            <a:ext cx="2377440" cy="833755"/>
          </a:xfrm>
          <a:custGeom>
            <a:avLst/>
            <a:gdLst/>
            <a:ahLst/>
            <a:cxnLst/>
            <a:rect l="l" t="t" r="r" b="b"/>
            <a:pathLst>
              <a:path w="2377440" h="833754">
                <a:moveTo>
                  <a:pt x="0" y="0"/>
                </a:moveTo>
                <a:lnTo>
                  <a:pt x="0" y="833627"/>
                </a:lnTo>
                <a:lnTo>
                  <a:pt x="2377439" y="833627"/>
                </a:lnTo>
                <a:lnTo>
                  <a:pt x="2377439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" name="object 102"/>
          <p:cNvSpPr/>
          <p:nvPr/>
        </p:nvSpPr>
        <p:spPr>
          <a:xfrm>
            <a:off x="5169286" y="5416295"/>
            <a:ext cx="2377440" cy="833755"/>
          </a:xfrm>
          <a:custGeom>
            <a:avLst/>
            <a:gdLst/>
            <a:ahLst/>
            <a:cxnLst/>
            <a:rect l="l" t="t" r="r" b="b"/>
            <a:pathLst>
              <a:path w="2377440" h="833754">
                <a:moveTo>
                  <a:pt x="0" y="0"/>
                </a:moveTo>
                <a:lnTo>
                  <a:pt x="0" y="833627"/>
                </a:lnTo>
                <a:lnTo>
                  <a:pt x="2377439" y="833627"/>
                </a:lnTo>
                <a:lnTo>
                  <a:pt x="2377439" y="0"/>
                </a:lnTo>
                <a:lnTo>
                  <a:pt x="0" y="0"/>
                </a:lnTo>
                <a:close/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" name="object 103"/>
          <p:cNvSpPr/>
          <p:nvPr/>
        </p:nvSpPr>
        <p:spPr>
          <a:xfrm>
            <a:off x="6478401" y="4207764"/>
            <a:ext cx="135890" cy="1209040"/>
          </a:xfrm>
          <a:custGeom>
            <a:avLst/>
            <a:gdLst/>
            <a:ahLst/>
            <a:cxnLst/>
            <a:rect l="l" t="t" r="r" b="b"/>
            <a:pathLst>
              <a:path w="135890" h="1209039">
                <a:moveTo>
                  <a:pt x="76199" y="73151"/>
                </a:moveTo>
                <a:lnTo>
                  <a:pt x="32003" y="0"/>
                </a:lnTo>
                <a:lnTo>
                  <a:pt x="0" y="79247"/>
                </a:lnTo>
                <a:lnTo>
                  <a:pt x="24383" y="77297"/>
                </a:lnTo>
                <a:lnTo>
                  <a:pt x="24383" y="64007"/>
                </a:lnTo>
                <a:lnTo>
                  <a:pt x="50291" y="62483"/>
                </a:lnTo>
                <a:lnTo>
                  <a:pt x="51236" y="75149"/>
                </a:lnTo>
                <a:lnTo>
                  <a:pt x="76199" y="73151"/>
                </a:lnTo>
                <a:close/>
              </a:path>
              <a:path w="135890" h="1209039">
                <a:moveTo>
                  <a:pt x="51236" y="75149"/>
                </a:moveTo>
                <a:lnTo>
                  <a:pt x="50291" y="62483"/>
                </a:lnTo>
                <a:lnTo>
                  <a:pt x="24383" y="64007"/>
                </a:lnTo>
                <a:lnTo>
                  <a:pt x="25369" y="77218"/>
                </a:lnTo>
                <a:lnTo>
                  <a:pt x="51236" y="75149"/>
                </a:lnTo>
                <a:close/>
              </a:path>
              <a:path w="135890" h="1209039">
                <a:moveTo>
                  <a:pt x="25369" y="77218"/>
                </a:moveTo>
                <a:lnTo>
                  <a:pt x="24383" y="64007"/>
                </a:lnTo>
                <a:lnTo>
                  <a:pt x="24383" y="77297"/>
                </a:lnTo>
                <a:lnTo>
                  <a:pt x="25369" y="77218"/>
                </a:lnTo>
                <a:close/>
              </a:path>
              <a:path w="135890" h="1209039">
                <a:moveTo>
                  <a:pt x="135635" y="1207007"/>
                </a:moveTo>
                <a:lnTo>
                  <a:pt x="51236" y="75149"/>
                </a:lnTo>
                <a:lnTo>
                  <a:pt x="25369" y="77218"/>
                </a:lnTo>
                <a:lnTo>
                  <a:pt x="109727" y="1208531"/>
                </a:lnTo>
                <a:lnTo>
                  <a:pt x="135635" y="12070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" name="object 104"/>
          <p:cNvSpPr/>
          <p:nvPr/>
        </p:nvSpPr>
        <p:spPr>
          <a:xfrm>
            <a:off x="5237865" y="3777995"/>
            <a:ext cx="2498090" cy="443865"/>
          </a:xfrm>
          <a:custGeom>
            <a:avLst/>
            <a:gdLst/>
            <a:ahLst/>
            <a:cxnLst/>
            <a:rect l="l" t="t" r="r" b="b"/>
            <a:pathLst>
              <a:path w="2498090" h="443864">
                <a:moveTo>
                  <a:pt x="2497835" y="0"/>
                </a:moveTo>
                <a:lnTo>
                  <a:pt x="0" y="0"/>
                </a:lnTo>
                <a:lnTo>
                  <a:pt x="0" y="443484"/>
                </a:lnTo>
                <a:lnTo>
                  <a:pt x="2497835" y="443484"/>
                </a:lnTo>
                <a:lnTo>
                  <a:pt x="2497835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" name="object 105"/>
          <p:cNvSpPr/>
          <p:nvPr/>
        </p:nvSpPr>
        <p:spPr>
          <a:xfrm>
            <a:off x="5237865" y="3777995"/>
            <a:ext cx="2498090" cy="443865"/>
          </a:xfrm>
          <a:custGeom>
            <a:avLst/>
            <a:gdLst/>
            <a:ahLst/>
            <a:cxnLst/>
            <a:rect l="l" t="t" r="r" b="b"/>
            <a:pathLst>
              <a:path w="2498090" h="443864">
                <a:moveTo>
                  <a:pt x="0" y="0"/>
                </a:moveTo>
                <a:lnTo>
                  <a:pt x="0" y="443484"/>
                </a:lnTo>
                <a:lnTo>
                  <a:pt x="2497835" y="443484"/>
                </a:lnTo>
                <a:lnTo>
                  <a:pt x="2497835" y="0"/>
                </a:lnTo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" name="object 106"/>
          <p:cNvSpPr txBox="1"/>
          <p:nvPr/>
        </p:nvSpPr>
        <p:spPr>
          <a:xfrm>
            <a:off x="5324231" y="3360418"/>
            <a:ext cx="1993900" cy="5638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1800" spc="5" b="1">
                <a:solidFill>
                  <a:srgbClr val="3232CC"/>
                </a:solidFill>
                <a:latin typeface="Comic Sans MS"/>
                <a:cs typeface="Comic Sans MS"/>
              </a:rPr>
              <a:t>I</a:t>
            </a:r>
            <a:r>
              <a:rPr dirty="0" sz="1800" spc="-15" b="1">
                <a:solidFill>
                  <a:srgbClr val="3232CC"/>
                </a:solidFill>
                <a:latin typeface="Comic Sans MS"/>
                <a:cs typeface="Comic Sans MS"/>
              </a:rPr>
              <a:t>n</a:t>
            </a:r>
            <a:r>
              <a:rPr dirty="0" sz="1800" spc="-10" b="1">
                <a:solidFill>
                  <a:srgbClr val="3232CC"/>
                </a:solidFill>
                <a:latin typeface="Comic Sans MS"/>
                <a:cs typeface="Comic Sans MS"/>
              </a:rPr>
              <a:t>v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i</a:t>
            </a:r>
            <a:r>
              <a:rPr dirty="0" sz="1800" spc="10" b="1">
                <a:solidFill>
                  <a:srgbClr val="3232CC"/>
                </a:solidFill>
                <a:latin typeface="Comic Sans MS"/>
                <a:cs typeface="Comic Sans MS"/>
              </a:rPr>
              <a:t>t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o</a:t>
            </a:r>
            <a:r>
              <a:rPr dirty="0" sz="1800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-114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10" b="1">
                <a:solidFill>
                  <a:srgbClr val="3232CC"/>
                </a:solidFill>
                <a:latin typeface="Comic Sans MS"/>
                <a:cs typeface="Comic Sans MS"/>
              </a:rPr>
              <a:t>a</a:t>
            </a:r>
            <a:r>
              <a:rPr dirty="0" sz="1800" spc="-20" b="1">
                <a:solidFill>
                  <a:srgbClr val="3232CC"/>
                </a:solidFill>
                <a:latin typeface="Comic Sans MS"/>
                <a:cs typeface="Comic Sans MS"/>
              </a:rPr>
              <a:t>l</a:t>
            </a:r>
            <a:r>
              <a:rPr dirty="0" sz="1800" spc="5" b="1">
                <a:solidFill>
                  <a:srgbClr val="3232CC"/>
                </a:solidFill>
                <a:latin typeface="Comic Sans MS"/>
                <a:cs typeface="Comic Sans MS"/>
              </a:rPr>
              <a:t>l</a:t>
            </a:r>
            <a:r>
              <a:rPr dirty="0" sz="1800" spc="10" b="1">
                <a:solidFill>
                  <a:srgbClr val="3232CC"/>
                </a:solidFill>
                <a:latin typeface="Comic Sans MS"/>
                <a:cs typeface="Comic Sans MS"/>
              </a:rPr>
              <a:t>’</a:t>
            </a:r>
            <a:r>
              <a:rPr dirty="0" sz="1800" spc="-25" b="1">
                <a:solidFill>
                  <a:srgbClr val="3232CC"/>
                </a:solidFill>
                <a:latin typeface="Comic Sans MS"/>
                <a:cs typeface="Comic Sans MS"/>
              </a:rPr>
              <a:t>a</a:t>
            </a:r>
            <a:r>
              <a:rPr dirty="0" sz="1800" spc="15" b="1">
                <a:solidFill>
                  <a:srgbClr val="3232CC"/>
                </a:solidFill>
                <a:latin typeface="Comic Sans MS"/>
                <a:cs typeface="Comic Sans MS"/>
              </a:rPr>
              <a:t>s</a:t>
            </a:r>
            <a:r>
              <a:rPr dirty="0" sz="1800" spc="5" b="1">
                <a:solidFill>
                  <a:srgbClr val="3232CC"/>
                </a:solidFill>
                <a:latin typeface="Comic Sans MS"/>
                <a:cs typeface="Comic Sans MS"/>
              </a:rPr>
              <a:t>s</a:t>
            </a:r>
            <a:r>
              <a:rPr dirty="0" sz="1800" spc="-15" b="1">
                <a:solidFill>
                  <a:srgbClr val="3232CC"/>
                </a:solidFill>
                <a:latin typeface="Comic Sans MS"/>
                <a:cs typeface="Comic Sans MS"/>
              </a:rPr>
              <a:t>a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g</a:t>
            </a:r>
            <a:r>
              <a:rPr dirty="0" sz="1800" spc="10" b="1">
                <a:solidFill>
                  <a:srgbClr val="3232CC"/>
                </a:solidFill>
                <a:latin typeface="Comic Sans MS"/>
                <a:cs typeface="Comic Sans MS"/>
              </a:rPr>
              <a:t>g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i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o</a:t>
            </a:r>
            <a:r>
              <a:rPr dirty="0" sz="1800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da</a:t>
            </a:r>
            <a:r>
              <a:rPr dirty="0" sz="1800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-95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3232CC"/>
                </a:solidFill>
                <a:latin typeface="Comic Sans MS"/>
                <a:cs typeface="Comic Sans MS"/>
              </a:rPr>
              <a:t>p</a:t>
            </a:r>
            <a:r>
              <a:rPr dirty="0" sz="1800" spc="10" b="1">
                <a:solidFill>
                  <a:srgbClr val="3232CC"/>
                </a:solidFill>
                <a:latin typeface="Comic Sans MS"/>
                <a:cs typeface="Comic Sans MS"/>
              </a:rPr>
              <a:t>a</a:t>
            </a:r>
            <a:r>
              <a:rPr dirty="0" sz="1800" spc="-10" b="1">
                <a:solidFill>
                  <a:srgbClr val="3232CC"/>
                </a:solidFill>
                <a:latin typeface="Comic Sans MS"/>
                <a:cs typeface="Comic Sans MS"/>
              </a:rPr>
              <a:t>r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t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e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5354711" y="1882138"/>
            <a:ext cx="2001520" cy="838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1800" spc="15" b="1">
                <a:solidFill>
                  <a:srgbClr val="3232CC"/>
                </a:solidFill>
                <a:latin typeface="Comic Sans MS"/>
                <a:cs typeface="Comic Sans MS"/>
              </a:rPr>
              <a:t>c</a:t>
            </a:r>
            <a:r>
              <a:rPr dirty="0" sz="1800" spc="-20" b="1">
                <a:solidFill>
                  <a:srgbClr val="3232CC"/>
                </a:solidFill>
                <a:latin typeface="Comic Sans MS"/>
                <a:cs typeface="Comic Sans MS"/>
              </a:rPr>
              <a:t>o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n</a:t>
            </a:r>
            <a:r>
              <a:rPr dirty="0" sz="1800" spc="-20" b="1">
                <a:solidFill>
                  <a:srgbClr val="3232CC"/>
                </a:solidFill>
                <a:latin typeface="Comic Sans MS"/>
                <a:cs typeface="Comic Sans MS"/>
              </a:rPr>
              <a:t>o</a:t>
            </a:r>
            <a:r>
              <a:rPr dirty="0" sz="1800" spc="15" b="1">
                <a:solidFill>
                  <a:srgbClr val="3232CC"/>
                </a:solidFill>
                <a:latin typeface="Comic Sans MS"/>
                <a:cs typeface="Comic Sans MS"/>
              </a:rPr>
              <a:t>s</a:t>
            </a:r>
            <a:r>
              <a:rPr dirty="0" sz="1800" spc="5" b="1">
                <a:solidFill>
                  <a:srgbClr val="3232CC"/>
                </a:solidFill>
                <a:latin typeface="Comic Sans MS"/>
                <a:cs typeface="Comic Sans MS"/>
              </a:rPr>
              <a:t>ce</a:t>
            </a:r>
            <a:r>
              <a:rPr dirty="0" sz="1800" spc="-15" b="1">
                <a:solidFill>
                  <a:srgbClr val="3232CC"/>
                </a:solidFill>
                <a:latin typeface="Comic Sans MS"/>
                <a:cs typeface="Comic Sans MS"/>
              </a:rPr>
              <a:t>n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z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-105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-20" b="1">
                <a:solidFill>
                  <a:srgbClr val="3232CC"/>
                </a:solidFill>
                <a:latin typeface="Comic Sans MS"/>
                <a:cs typeface="Comic Sans MS"/>
              </a:rPr>
              <a:t>v</a:t>
            </a:r>
            <a:r>
              <a:rPr dirty="0" sz="1800" spc="10" b="1">
                <a:solidFill>
                  <a:srgbClr val="3232CC"/>
                </a:solidFill>
                <a:latin typeface="Comic Sans MS"/>
                <a:cs typeface="Comic Sans MS"/>
              </a:rPr>
              <a:t>a</a:t>
            </a:r>
            <a:r>
              <a:rPr dirty="0" sz="1800" spc="5" b="1">
                <a:solidFill>
                  <a:srgbClr val="3232CC"/>
                </a:solidFill>
                <a:latin typeface="Comic Sans MS"/>
                <a:cs typeface="Comic Sans MS"/>
              </a:rPr>
              <a:t>l</a:t>
            </a:r>
            <a:r>
              <a:rPr dirty="0" sz="1800" spc="-20" b="1">
                <a:solidFill>
                  <a:srgbClr val="3232CC"/>
                </a:solidFill>
                <a:latin typeface="Comic Sans MS"/>
                <a:cs typeface="Comic Sans MS"/>
              </a:rPr>
              <a:t>o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re</a:t>
            </a:r>
            <a:r>
              <a:rPr dirty="0" sz="1800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f</a:t>
            </a:r>
            <a:r>
              <a:rPr dirty="0" sz="1800" spc="-10" b="1">
                <a:solidFill>
                  <a:srgbClr val="3232CC"/>
                </a:solidFill>
                <a:latin typeface="Comic Sans MS"/>
                <a:cs typeface="Comic Sans MS"/>
              </a:rPr>
              <a:t>r</a:t>
            </a:r>
            <a:r>
              <a:rPr dirty="0" sz="1800" spc="5" b="1">
                <a:solidFill>
                  <a:srgbClr val="3232CC"/>
                </a:solidFill>
                <a:latin typeface="Comic Sans MS"/>
                <a:cs typeface="Comic Sans MS"/>
              </a:rPr>
              <a:t>u</a:t>
            </a:r>
            <a:r>
              <a:rPr dirty="0" sz="1800" spc="-15" b="1">
                <a:solidFill>
                  <a:srgbClr val="3232CC"/>
                </a:solidFill>
                <a:latin typeface="Comic Sans MS"/>
                <a:cs typeface="Comic Sans MS"/>
              </a:rPr>
              <a:t>t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t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-95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-105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-20" b="1">
                <a:solidFill>
                  <a:srgbClr val="3232CC"/>
                </a:solidFill>
                <a:latin typeface="Comic Sans MS"/>
                <a:cs typeface="Comic Sans MS"/>
              </a:rPr>
              <a:t>v</a:t>
            </a:r>
            <a:r>
              <a:rPr dirty="0" sz="1800" spc="5" b="1">
                <a:solidFill>
                  <a:srgbClr val="3232CC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3232CC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d</a:t>
            </a:r>
            <a:r>
              <a:rPr dirty="0" sz="1800" spc="-10" b="1">
                <a:solidFill>
                  <a:srgbClr val="3232CC"/>
                </a:solidFill>
                <a:latin typeface="Comic Sans MS"/>
                <a:cs typeface="Comic Sans MS"/>
              </a:rPr>
              <a:t>ur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(</a:t>
            </a:r>
            <a:r>
              <a:rPr dirty="0" sz="1800" spc="-10" b="1">
                <a:solidFill>
                  <a:srgbClr val="3232CC"/>
                </a:solidFill>
                <a:latin typeface="Comic Sans MS"/>
                <a:cs typeface="Comic Sans MS"/>
              </a:rPr>
              <a:t>u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ni</a:t>
            </a:r>
            <a:r>
              <a:rPr dirty="0" sz="1800" spc="-15" b="1">
                <a:solidFill>
                  <a:srgbClr val="3232CC"/>
                </a:solidFill>
                <a:latin typeface="Comic Sans MS"/>
                <a:cs typeface="Comic Sans MS"/>
              </a:rPr>
              <a:t>t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à</a:t>
            </a:r>
            <a:r>
              <a:rPr dirty="0" sz="1800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-95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d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i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da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t</a:t>
            </a:r>
            <a:r>
              <a:rPr dirty="0" sz="1800" spc="-15" b="1">
                <a:solidFill>
                  <a:srgbClr val="3232CC"/>
                </a:solidFill>
                <a:latin typeface="Comic Sans MS"/>
                <a:cs typeface="Comic Sans MS"/>
              </a:rPr>
              <a:t>t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i</a:t>
            </a:r>
            <a:r>
              <a:rPr dirty="0" sz="1800" spc="15" b="1">
                <a:solidFill>
                  <a:srgbClr val="3232CC"/>
                </a:solidFill>
                <a:latin typeface="Comic Sans MS"/>
                <a:cs typeface="Comic Sans MS"/>
              </a:rPr>
              <a:t>c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a)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8222878" y="2327147"/>
            <a:ext cx="1298575" cy="838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1800" spc="5" b="1">
                <a:solidFill>
                  <a:srgbClr val="CC0099"/>
                </a:solidFill>
                <a:latin typeface="Comic Sans MS"/>
                <a:cs typeface="Comic Sans MS"/>
              </a:rPr>
              <a:t>As</a:t>
            </a:r>
            <a:r>
              <a:rPr dirty="0" sz="1800" spc="-10" b="1">
                <a:solidFill>
                  <a:srgbClr val="CC0099"/>
                </a:solidFill>
                <a:latin typeface="Comic Sans MS"/>
                <a:cs typeface="Comic Sans MS"/>
              </a:rPr>
              <a:t>s</a:t>
            </a:r>
            <a:r>
              <a:rPr dirty="0" sz="1800" b="1">
                <a:solidFill>
                  <a:srgbClr val="CC0099"/>
                </a:solidFill>
                <a:latin typeface="Comic Sans MS"/>
                <a:cs typeface="Comic Sans MS"/>
              </a:rPr>
              <a:t>a</a:t>
            </a:r>
            <a:r>
              <a:rPr dirty="0" sz="1800" spc="-15" b="1">
                <a:solidFill>
                  <a:srgbClr val="CC0099"/>
                </a:solidFill>
                <a:latin typeface="Comic Sans MS"/>
                <a:cs typeface="Comic Sans MS"/>
              </a:rPr>
              <a:t>g</a:t>
            </a:r>
            <a:r>
              <a:rPr dirty="0" sz="1800" spc="-5" b="1">
                <a:solidFill>
                  <a:srgbClr val="CC0099"/>
                </a:solidFill>
                <a:latin typeface="Comic Sans MS"/>
                <a:cs typeface="Comic Sans MS"/>
              </a:rPr>
              <a:t>g</a:t>
            </a:r>
            <a:r>
              <a:rPr dirty="0" sz="1800" spc="5" b="1">
                <a:solidFill>
                  <a:srgbClr val="CC0099"/>
                </a:solidFill>
                <a:latin typeface="Comic Sans MS"/>
                <a:cs typeface="Comic Sans MS"/>
              </a:rPr>
              <a:t>i</a:t>
            </a:r>
            <a:r>
              <a:rPr dirty="0" sz="1800" b="1">
                <a:solidFill>
                  <a:srgbClr val="CC0099"/>
                </a:solidFill>
                <a:latin typeface="Comic Sans MS"/>
                <a:cs typeface="Comic Sans MS"/>
              </a:rPr>
              <a:t>o</a:t>
            </a:r>
            <a:r>
              <a:rPr dirty="0" sz="1800" b="1">
                <a:solidFill>
                  <a:srgbClr val="CC0099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CC0099"/>
                </a:solidFill>
                <a:latin typeface="Comic Sans MS"/>
                <a:cs typeface="Comic Sans MS"/>
              </a:rPr>
              <a:t>v</a:t>
            </a:r>
            <a:r>
              <a:rPr dirty="0" sz="1800" spc="-5" b="1">
                <a:solidFill>
                  <a:srgbClr val="CC0099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CC0099"/>
                </a:solidFill>
                <a:latin typeface="Comic Sans MS"/>
                <a:cs typeface="Comic Sans MS"/>
              </a:rPr>
              <a:t>r</a:t>
            </a:r>
            <a:r>
              <a:rPr dirty="0" sz="1800" spc="-10" b="1">
                <a:solidFill>
                  <a:srgbClr val="CC0099"/>
                </a:solidFill>
                <a:latin typeface="Comic Sans MS"/>
                <a:cs typeface="Comic Sans MS"/>
              </a:rPr>
              <a:t>d</a:t>
            </a:r>
            <a:r>
              <a:rPr dirty="0" sz="1800" spc="5" b="1">
                <a:solidFill>
                  <a:srgbClr val="CC0099"/>
                </a:solidFill>
                <a:latin typeface="Comic Sans MS"/>
                <a:cs typeface="Comic Sans MS"/>
              </a:rPr>
              <a:t>u</a:t>
            </a:r>
            <a:r>
              <a:rPr dirty="0" sz="1800" spc="-10" b="1">
                <a:solidFill>
                  <a:srgbClr val="CC0099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CC0099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CC0099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CC0099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CC0099"/>
                </a:solidFill>
                <a:latin typeface="Comic Sans MS"/>
                <a:cs typeface="Comic Sans MS"/>
              </a:rPr>
              <a:t>n</a:t>
            </a:r>
            <a:r>
              <a:rPr dirty="0" sz="1800" spc="-20" b="1">
                <a:solidFill>
                  <a:srgbClr val="CC0099"/>
                </a:solidFill>
                <a:latin typeface="Comic Sans MS"/>
                <a:cs typeface="Comic Sans MS"/>
              </a:rPr>
              <a:t>o</a:t>
            </a:r>
            <a:r>
              <a:rPr dirty="0" sz="1800" b="1">
                <a:solidFill>
                  <a:srgbClr val="CC0099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CC0099"/>
                </a:solidFill>
                <a:latin typeface="Times New Roman"/>
                <a:cs typeface="Times New Roman"/>
              </a:rPr>
              <a:t> </a:t>
            </a:r>
            <a:r>
              <a:rPr dirty="0" sz="1800" spc="-110" b="1">
                <a:solidFill>
                  <a:srgbClr val="CC0099"/>
                </a:solidFill>
                <a:latin typeface="Times New Roman"/>
                <a:cs typeface="Times New Roman"/>
              </a:rPr>
              <a:t> </a:t>
            </a:r>
            <a:r>
              <a:rPr dirty="0" sz="1800" spc="10" b="1">
                <a:solidFill>
                  <a:srgbClr val="CC0099"/>
                </a:solidFill>
                <a:latin typeface="Comic Sans MS"/>
                <a:cs typeface="Comic Sans MS"/>
              </a:rPr>
              <a:t>a</a:t>
            </a:r>
            <a:r>
              <a:rPr dirty="0" sz="1800" spc="-20" b="1">
                <a:solidFill>
                  <a:srgbClr val="CC0099"/>
                </a:solidFill>
                <a:latin typeface="Comic Sans MS"/>
                <a:cs typeface="Comic Sans MS"/>
              </a:rPr>
              <a:t>b</a:t>
            </a:r>
            <a:r>
              <a:rPr dirty="0" sz="1800" spc="-5" b="1">
                <a:solidFill>
                  <a:srgbClr val="CC0099"/>
                </a:solidFill>
                <a:latin typeface="Comic Sans MS"/>
                <a:cs typeface="Comic Sans MS"/>
              </a:rPr>
              <a:t>it</a:t>
            </a:r>
            <a:r>
              <a:rPr dirty="0" sz="1800" spc="-10" b="1">
                <a:solidFill>
                  <a:srgbClr val="CC0099"/>
                </a:solidFill>
                <a:latin typeface="Comic Sans MS"/>
                <a:cs typeface="Comic Sans MS"/>
              </a:rPr>
              <a:t>u</a:t>
            </a:r>
            <a:r>
              <a:rPr dirty="0" sz="1800" spc="10" b="1">
                <a:solidFill>
                  <a:srgbClr val="CC0099"/>
                </a:solidFill>
                <a:latin typeface="Comic Sans MS"/>
                <a:cs typeface="Comic Sans MS"/>
              </a:rPr>
              <a:t>a</a:t>
            </a:r>
            <a:r>
              <a:rPr dirty="0" sz="1800" spc="5" b="1">
                <a:solidFill>
                  <a:srgbClr val="CC0099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CC0099"/>
                </a:solidFill>
                <a:latin typeface="Comic Sans MS"/>
                <a:cs typeface="Comic Sans MS"/>
              </a:rPr>
              <a:t>i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774073" y="6575041"/>
            <a:ext cx="9142730" cy="6305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930140">
              <a:lnSpc>
                <a:spcPct val="100000"/>
              </a:lnSpc>
              <a:tabLst>
                <a:tab pos="8528685" algn="r"/>
              </a:tabLst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17857" sz="2100">
                <a:latin typeface="Comic Sans MS"/>
                <a:cs typeface="Comic Sans MS"/>
              </a:rPr>
              <a:t> </a:t>
            </a:r>
            <a:r>
              <a:rPr dirty="0" baseline="-17857" sz="2100">
                <a:latin typeface="Times New Roman"/>
                <a:cs typeface="Times New Roman"/>
              </a:rPr>
              <a:t>	</a:t>
            </a:r>
            <a:r>
              <a:rPr dirty="0" baseline="-17857" sz="2100">
                <a:latin typeface="Comic Sans MS"/>
                <a:cs typeface="Comic Sans MS"/>
              </a:rPr>
              <a:t>111</a:t>
            </a:r>
            <a:endParaRPr baseline="-17857" sz="2100">
              <a:latin typeface="Comic Sans MS"/>
              <a:cs typeface="Comic Sans MS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796466" y="3905085"/>
            <a:ext cx="1685925" cy="8356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 indent="89535">
              <a:lnSpc>
                <a:spcPct val="107100"/>
              </a:lnSpc>
            </a:pPr>
            <a:r>
              <a:rPr dirty="0" sz="1400" spc="-5" b="1">
                <a:latin typeface="Comic Sans MS"/>
                <a:cs typeface="Comic Sans MS"/>
              </a:rPr>
              <a:t>C</a:t>
            </a:r>
            <a:r>
              <a:rPr dirty="0" sz="1400" spc="15" b="1">
                <a:latin typeface="Comic Sans MS"/>
                <a:cs typeface="Comic Sans MS"/>
              </a:rPr>
              <a:t>o</a:t>
            </a:r>
            <a:r>
              <a:rPr dirty="0" sz="1400" spc="-10" b="1">
                <a:latin typeface="Comic Sans MS"/>
                <a:cs typeface="Comic Sans MS"/>
              </a:rPr>
              <a:t>m</a:t>
            </a:r>
            <a:r>
              <a:rPr dirty="0" sz="1400" spc="5" b="1">
                <a:latin typeface="Comic Sans MS"/>
                <a:cs typeface="Comic Sans MS"/>
              </a:rPr>
              <a:t>po</a:t>
            </a:r>
            <a:r>
              <a:rPr dirty="0" sz="1400" spc="-5" b="1">
                <a:latin typeface="Comic Sans MS"/>
                <a:cs typeface="Comic Sans MS"/>
              </a:rPr>
              <a:t>rt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25" b="1">
                <a:latin typeface="Comic Sans MS"/>
                <a:cs typeface="Comic Sans MS"/>
              </a:rPr>
              <a:t>m</a:t>
            </a:r>
            <a:r>
              <a:rPr dirty="0" sz="1400" spc="5" b="1">
                <a:latin typeface="Comic Sans MS"/>
                <a:cs typeface="Comic Sans MS"/>
              </a:rPr>
              <a:t>e</a:t>
            </a:r>
            <a:r>
              <a:rPr dirty="0" sz="1400" spc="-15" b="1">
                <a:latin typeface="Comic Sans MS"/>
                <a:cs typeface="Comic Sans MS"/>
              </a:rPr>
              <a:t>n</a:t>
            </a:r>
            <a:r>
              <a:rPr dirty="0" sz="1400" spc="-5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o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6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Comic Sans MS"/>
                <a:cs typeface="Comic Sans MS"/>
              </a:rPr>
              <a:t>d</a:t>
            </a:r>
            <a:r>
              <a:rPr dirty="0" sz="140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5" b="1">
                <a:latin typeface="Comic Sans MS"/>
                <a:cs typeface="Comic Sans MS"/>
              </a:rPr>
              <a:t>e</a:t>
            </a:r>
            <a:r>
              <a:rPr dirty="0" sz="1400" spc="-15" b="1">
                <a:latin typeface="Comic Sans MS"/>
                <a:cs typeface="Comic Sans MS"/>
              </a:rPr>
              <a:t>n</a:t>
            </a:r>
            <a:r>
              <a:rPr dirty="0" sz="1400" spc="15" b="1">
                <a:latin typeface="Comic Sans MS"/>
                <a:cs typeface="Comic Sans MS"/>
              </a:rPr>
              <a:t>i</a:t>
            </a:r>
            <a:r>
              <a:rPr dirty="0" sz="1400" spc="-5" b="1">
                <a:latin typeface="Comic Sans MS"/>
                <a:cs typeface="Comic Sans MS"/>
              </a:rPr>
              <a:t>t</a:t>
            </a:r>
            <a:r>
              <a:rPr dirty="0" sz="1400" spc="5" b="1">
                <a:latin typeface="Comic Sans MS"/>
                <a:cs typeface="Comic Sans MS"/>
              </a:rPr>
              <a:t>o</a:t>
            </a:r>
            <a:r>
              <a:rPr dirty="0" sz="1400" spc="10" b="1">
                <a:latin typeface="Comic Sans MS"/>
                <a:cs typeface="Comic Sans MS"/>
              </a:rPr>
              <a:t>r</a:t>
            </a:r>
            <a:r>
              <a:rPr dirty="0" sz="140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8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80" b="1">
                <a:latin typeface="Times New Roman"/>
                <a:cs typeface="Times New Roman"/>
              </a:rPr>
              <a:t> </a:t>
            </a:r>
            <a:r>
              <a:rPr dirty="0" sz="1400" spc="15" b="1">
                <a:latin typeface="Comic Sans MS"/>
                <a:cs typeface="Comic Sans MS"/>
              </a:rPr>
              <a:t>i</a:t>
            </a:r>
            <a:r>
              <a:rPr dirty="0" sz="1400" spc="-15" b="1">
                <a:latin typeface="Comic Sans MS"/>
                <a:cs typeface="Comic Sans MS"/>
              </a:rPr>
              <a:t>n</a:t>
            </a:r>
            <a:r>
              <a:rPr dirty="0" sz="1400" spc="25" b="1">
                <a:latin typeface="Comic Sans MS"/>
                <a:cs typeface="Comic Sans MS"/>
              </a:rPr>
              <a:t>s</a:t>
            </a:r>
            <a:r>
              <a:rPr dirty="0" sz="1400" spc="-20" b="1">
                <a:latin typeface="Comic Sans MS"/>
                <a:cs typeface="Comic Sans MS"/>
              </a:rPr>
              <a:t>e</a:t>
            </a:r>
            <a:r>
              <a:rPr dirty="0" sz="1400" spc="35" b="1">
                <a:latin typeface="Comic Sans MS"/>
                <a:cs typeface="Comic Sans MS"/>
              </a:rPr>
              <a:t>g</a:t>
            </a:r>
            <a:r>
              <a:rPr dirty="0" sz="1400" spc="-15" b="1">
                <a:latin typeface="Comic Sans MS"/>
                <a:cs typeface="Comic Sans MS"/>
              </a:rPr>
              <a:t>n</a:t>
            </a:r>
            <a:r>
              <a:rPr dirty="0" sz="1400" spc="10" b="1">
                <a:latin typeface="Comic Sans MS"/>
                <a:cs typeface="Comic Sans MS"/>
              </a:rPr>
              <a:t>a</a:t>
            </a:r>
            <a:r>
              <a:rPr dirty="0" sz="1400" spc="-5" b="1">
                <a:latin typeface="Comic Sans MS"/>
                <a:cs typeface="Comic Sans MS"/>
              </a:rPr>
              <a:t>n</a:t>
            </a:r>
            <a:r>
              <a:rPr dirty="0" sz="1400" spc="-15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i</a:t>
            </a:r>
            <a:endParaRPr sz="1400">
              <a:latin typeface="Comic Sans MS"/>
              <a:cs typeface="Comic Sans MS"/>
            </a:endParaRPr>
          </a:p>
          <a:p>
            <a:pPr marL="102235">
              <a:lnSpc>
                <a:spcPct val="100000"/>
              </a:lnSpc>
              <a:spcBef>
                <a:spcPts val="1185"/>
              </a:spcBef>
            </a:pPr>
            <a:r>
              <a:rPr dirty="0" sz="1400" spc="-5" b="1">
                <a:latin typeface="Comic Sans MS"/>
                <a:cs typeface="Comic Sans MS"/>
              </a:rPr>
              <a:t>P</a:t>
            </a:r>
            <a:r>
              <a:rPr dirty="0" sz="1400" b="1">
                <a:latin typeface="Comic Sans MS"/>
                <a:cs typeface="Comic Sans MS"/>
              </a:rPr>
              <a:t>u</a:t>
            </a:r>
            <a:r>
              <a:rPr dirty="0" sz="1400" spc="-20" b="1">
                <a:latin typeface="Comic Sans MS"/>
                <a:cs typeface="Comic Sans MS"/>
              </a:rPr>
              <a:t>bb</a:t>
            </a:r>
            <a:r>
              <a:rPr dirty="0" sz="1400" spc="35" b="1">
                <a:latin typeface="Comic Sans MS"/>
                <a:cs typeface="Comic Sans MS"/>
              </a:rPr>
              <a:t>l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Comic Sans MS"/>
                <a:cs typeface="Comic Sans MS"/>
              </a:rPr>
              <a:t>c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spc="20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à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spc="-15" b="1">
                <a:latin typeface="Comic Sans MS"/>
                <a:cs typeface="Comic Sans MS"/>
              </a:rPr>
              <a:t>…</a:t>
            </a:r>
            <a:r>
              <a:rPr dirty="0" sz="1400" spc="-10" b="1">
                <a:latin typeface="Comic Sans MS"/>
                <a:cs typeface="Comic Sans MS"/>
              </a:rPr>
              <a:t>.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855860" y="5521927"/>
            <a:ext cx="2014220" cy="15963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362585" indent="27305">
              <a:lnSpc>
                <a:spcPct val="74300"/>
              </a:lnSpc>
            </a:pPr>
            <a:r>
              <a:rPr dirty="0" sz="1400" spc="-5" b="1">
                <a:latin typeface="Comic Sans MS"/>
                <a:cs typeface="Comic Sans MS"/>
              </a:rPr>
              <a:t>D</a:t>
            </a:r>
            <a:r>
              <a:rPr dirty="0" sz="1400" b="1">
                <a:latin typeface="Comic Sans MS"/>
                <a:cs typeface="Comic Sans MS"/>
              </a:rPr>
              <a:t>i</a:t>
            </a:r>
            <a:r>
              <a:rPr dirty="0" sz="1400" spc="-10" b="1">
                <a:latin typeface="Comic Sans MS"/>
                <a:cs typeface="Comic Sans MS"/>
              </a:rPr>
              <a:t>s</a:t>
            </a:r>
            <a:r>
              <a:rPr dirty="0" sz="1400" spc="-5" b="1">
                <a:latin typeface="Comic Sans MS"/>
                <a:cs typeface="Comic Sans MS"/>
              </a:rPr>
              <a:t>p</a:t>
            </a:r>
            <a:r>
              <a:rPr dirty="0" sz="1400" spc="40" b="1">
                <a:latin typeface="Comic Sans MS"/>
                <a:cs typeface="Comic Sans MS"/>
              </a:rPr>
              <a:t>o</a:t>
            </a:r>
            <a:r>
              <a:rPr dirty="0" sz="1400" spc="-15" b="1">
                <a:latin typeface="Comic Sans MS"/>
                <a:cs typeface="Comic Sans MS"/>
              </a:rPr>
              <a:t>n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spc="-5" b="1">
                <a:latin typeface="Comic Sans MS"/>
                <a:cs typeface="Comic Sans MS"/>
              </a:rPr>
              <a:t>b</a:t>
            </a:r>
            <a:r>
              <a:rPr dirty="0" sz="1400" spc="15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Comic Sans MS"/>
                <a:cs typeface="Comic Sans MS"/>
              </a:rPr>
              <a:t>l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spc="20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à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b="1">
                <a:latin typeface="Comic Sans MS"/>
                <a:cs typeface="Comic Sans MS"/>
              </a:rPr>
              <a:t>li</a:t>
            </a:r>
            <a:r>
              <a:rPr dirty="0" sz="1400" spc="15" b="1">
                <a:latin typeface="Comic Sans MS"/>
                <a:cs typeface="Comic Sans MS"/>
              </a:rPr>
              <a:t>m</a:t>
            </a:r>
            <a:r>
              <a:rPr dirty="0" sz="1400" spc="-5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n</a:t>
            </a:r>
            <a:r>
              <a:rPr dirty="0" sz="1400" spc="-15" b="1">
                <a:latin typeface="Comic Sans MS"/>
                <a:cs typeface="Comic Sans MS"/>
              </a:rPr>
              <a:t>t</a:t>
            </a:r>
            <a:r>
              <a:rPr dirty="0" sz="1400" spc="25" b="1">
                <a:latin typeface="Comic Sans MS"/>
                <a:cs typeface="Comic Sans MS"/>
              </a:rPr>
              <a:t>a</a:t>
            </a:r>
            <a:r>
              <a:rPr dirty="0" sz="1400" spc="-10" b="1">
                <a:latin typeface="Comic Sans MS"/>
                <a:cs typeface="Comic Sans MS"/>
              </a:rPr>
              <a:t>zi</a:t>
            </a:r>
            <a:r>
              <a:rPr dirty="0" sz="1400" spc="15" b="1">
                <a:latin typeface="Comic Sans MS"/>
                <a:cs typeface="Comic Sans MS"/>
              </a:rPr>
              <a:t>o</a:t>
            </a:r>
            <a:r>
              <a:rPr dirty="0" sz="1400" spc="10" b="1">
                <a:latin typeface="Comic Sans MS"/>
                <a:cs typeface="Comic Sans MS"/>
              </a:rPr>
              <a:t>n</a:t>
            </a:r>
            <a:r>
              <a:rPr dirty="0" sz="1400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8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Comic Sans MS"/>
                <a:cs typeface="Comic Sans MS"/>
              </a:rPr>
              <a:t>s</a:t>
            </a:r>
            <a:r>
              <a:rPr dirty="0" sz="1400" spc="25" b="1">
                <a:latin typeface="Comic Sans MS"/>
                <a:cs typeface="Comic Sans MS"/>
              </a:rPr>
              <a:t>a</a:t>
            </a:r>
            <a:r>
              <a:rPr dirty="0" sz="1400" spc="-15" b="1">
                <a:latin typeface="Comic Sans MS"/>
                <a:cs typeface="Comic Sans MS"/>
              </a:rPr>
              <a:t>n</a:t>
            </a:r>
            <a:r>
              <a:rPr dirty="0" sz="1400" b="1">
                <a:latin typeface="Comic Sans MS"/>
                <a:cs typeface="Comic Sans MS"/>
              </a:rPr>
              <a:t>a</a:t>
            </a:r>
            <a:endParaRPr sz="1400">
              <a:latin typeface="Comic Sans MS"/>
              <a:cs typeface="Comic Sans MS"/>
            </a:endParaRPr>
          </a:p>
          <a:p>
            <a:pPr marL="12700" marR="6350">
              <a:lnSpc>
                <a:spcPct val="107100"/>
              </a:lnSpc>
              <a:spcBef>
                <a:spcPts val="960"/>
              </a:spcBef>
            </a:pPr>
            <a:r>
              <a:rPr dirty="0" sz="1400" spc="-10" b="1">
                <a:latin typeface="Comic Sans MS"/>
                <a:cs typeface="Comic Sans MS"/>
              </a:rPr>
              <a:t>R</a:t>
            </a:r>
            <a:r>
              <a:rPr dirty="0" sz="1400" spc="-5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Comic Sans MS"/>
                <a:cs typeface="Comic Sans MS"/>
              </a:rPr>
              <a:t>g</a:t>
            </a:r>
            <a:r>
              <a:rPr dirty="0" sz="1400" spc="5" b="1">
                <a:latin typeface="Comic Sans MS"/>
                <a:cs typeface="Comic Sans MS"/>
              </a:rPr>
              <a:t>o</a:t>
            </a:r>
            <a:r>
              <a:rPr dirty="0" sz="1400" spc="35" b="1">
                <a:latin typeface="Comic Sans MS"/>
                <a:cs typeface="Comic Sans MS"/>
              </a:rPr>
              <a:t>l</a:t>
            </a:r>
            <a:r>
              <a:rPr dirty="0" sz="1400" spc="-20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Comic Sans MS"/>
                <a:cs typeface="Comic Sans MS"/>
              </a:rPr>
              <a:t>/</a:t>
            </a:r>
            <a:r>
              <a:rPr dirty="0" sz="1400" spc="10" b="1">
                <a:latin typeface="Comic Sans MS"/>
                <a:cs typeface="Comic Sans MS"/>
              </a:rPr>
              <a:t>l</a:t>
            </a:r>
            <a:r>
              <a:rPr dirty="0" sz="1400" spc="-20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Comic Sans MS"/>
                <a:cs typeface="Comic Sans MS"/>
              </a:rPr>
              <a:t>g</a:t>
            </a:r>
            <a:r>
              <a:rPr dirty="0" sz="1400" spc="10" b="1">
                <a:latin typeface="Comic Sans MS"/>
                <a:cs typeface="Comic Sans MS"/>
              </a:rPr>
              <a:t>g</a:t>
            </a:r>
            <a:r>
              <a:rPr dirty="0" sz="140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85" b="1">
                <a:latin typeface="Times New Roman"/>
                <a:cs typeface="Times New Roman"/>
              </a:rPr>
              <a:t> </a:t>
            </a:r>
            <a:r>
              <a:rPr dirty="0" sz="1400" spc="25" b="1">
                <a:latin typeface="Comic Sans MS"/>
                <a:cs typeface="Comic Sans MS"/>
              </a:rPr>
              <a:t>(</a:t>
            </a:r>
            <a:r>
              <a:rPr dirty="0" sz="1400" spc="-10" b="1">
                <a:latin typeface="Comic Sans MS"/>
                <a:cs typeface="Comic Sans MS"/>
              </a:rPr>
              <a:t>su</a:t>
            </a:r>
            <a:r>
              <a:rPr dirty="0" sz="1400" b="1">
                <a:latin typeface="Comic Sans MS"/>
                <a:cs typeface="Comic Sans MS"/>
              </a:rPr>
              <a:t>l</a:t>
            </a:r>
            <a:r>
              <a:rPr dirty="0" sz="1400" spc="10" b="1">
                <a:latin typeface="Comic Sans MS"/>
                <a:cs typeface="Comic Sans MS"/>
              </a:rPr>
              <a:t>l</a:t>
            </a:r>
            <a:r>
              <a:rPr dirty="0" sz="1400" b="1">
                <a:latin typeface="Comic Sans MS"/>
                <a:cs typeface="Comic Sans MS"/>
              </a:rPr>
              <a:t>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Comic Sans MS"/>
                <a:cs typeface="Comic Sans MS"/>
              </a:rPr>
              <a:t>m</a:t>
            </a:r>
            <a:r>
              <a:rPr dirty="0" sz="1400" spc="20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n</a:t>
            </a:r>
            <a:r>
              <a:rPr dirty="0" sz="1400" spc="-10" b="1">
                <a:latin typeface="Comic Sans MS"/>
                <a:cs typeface="Comic Sans MS"/>
              </a:rPr>
              <a:t>s</a:t>
            </a:r>
            <a:r>
              <a:rPr dirty="0" sz="1400" b="1">
                <a:latin typeface="Comic Sans MS"/>
                <a:cs typeface="Comic Sans MS"/>
              </a:rPr>
              <a:t>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Comic Sans MS"/>
                <a:cs typeface="Comic Sans MS"/>
              </a:rPr>
              <a:t>s</a:t>
            </a:r>
            <a:r>
              <a:rPr dirty="0" sz="1400" spc="10" b="1">
                <a:latin typeface="Comic Sans MS"/>
                <a:cs typeface="Comic Sans MS"/>
              </a:rPr>
              <a:t>c</a:t>
            </a:r>
            <a:r>
              <a:rPr dirty="0" sz="1400" spc="5" b="1">
                <a:latin typeface="Comic Sans MS"/>
                <a:cs typeface="Comic Sans MS"/>
              </a:rPr>
              <a:t>o</a:t>
            </a:r>
            <a:r>
              <a:rPr dirty="0" sz="1400" b="1">
                <a:latin typeface="Comic Sans MS"/>
                <a:cs typeface="Comic Sans MS"/>
              </a:rPr>
              <a:t>l</a:t>
            </a:r>
            <a:r>
              <a:rPr dirty="0" sz="1400" spc="25" b="1">
                <a:latin typeface="Comic Sans MS"/>
                <a:cs typeface="Comic Sans MS"/>
              </a:rPr>
              <a:t>a</a:t>
            </a:r>
            <a:r>
              <a:rPr dirty="0" sz="1400" spc="10" b="1">
                <a:latin typeface="Comic Sans MS"/>
                <a:cs typeface="Comic Sans MS"/>
              </a:rPr>
              <a:t>s</a:t>
            </a:r>
            <a:r>
              <a:rPr dirty="0" sz="1400" spc="-5" b="1">
                <a:latin typeface="Comic Sans MS"/>
                <a:cs typeface="Comic Sans MS"/>
              </a:rPr>
              <a:t>t</a:t>
            </a:r>
            <a:r>
              <a:rPr dirty="0" sz="1400" spc="-1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Comic Sans MS"/>
                <a:cs typeface="Comic Sans MS"/>
              </a:rPr>
              <a:t>ca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20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ic</a:t>
            </a:r>
            <a:r>
              <a:rPr dirty="0" sz="1400" spc="5" b="1">
                <a:latin typeface="Comic Sans MS"/>
                <a:cs typeface="Comic Sans MS"/>
              </a:rPr>
              <a:t>h</a:t>
            </a:r>
            <a:r>
              <a:rPr dirty="0" sz="1400" spc="20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t</a:t>
            </a:r>
            <a:r>
              <a:rPr dirty="0" sz="1400" spc="-5" b="1">
                <a:latin typeface="Comic Sans MS"/>
                <a:cs typeface="Comic Sans MS"/>
              </a:rPr>
              <a:t>t</a:t>
            </a:r>
            <a:r>
              <a:rPr dirty="0" sz="1400" spc="10" b="1">
                <a:latin typeface="Comic Sans MS"/>
                <a:cs typeface="Comic Sans MS"/>
              </a:rPr>
              <a:t>a</a:t>
            </a:r>
            <a:r>
              <a:rPr dirty="0" sz="1400" spc="-15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u</a:t>
            </a:r>
            <a:r>
              <a:rPr dirty="0" sz="1400" spc="-5" b="1">
                <a:latin typeface="Comic Sans MS"/>
                <a:cs typeface="Comic Sans MS"/>
              </a:rPr>
              <a:t>r</a:t>
            </a:r>
            <a:r>
              <a:rPr dirty="0" sz="1400" b="1">
                <a:latin typeface="Comic Sans MS"/>
                <a:cs typeface="Comic Sans MS"/>
              </a:rPr>
              <a:t>a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b="1">
                <a:latin typeface="Comic Sans MS"/>
                <a:cs typeface="Comic Sans MS"/>
              </a:rPr>
              <a:t>l</a:t>
            </a:r>
            <a:r>
              <a:rPr dirty="0" sz="1400" spc="25" b="1">
                <a:latin typeface="Comic Sans MS"/>
                <a:cs typeface="Comic Sans MS"/>
              </a:rPr>
              <a:t>i</a:t>
            </a:r>
            <a:r>
              <a:rPr dirty="0" sz="1400" spc="-10" b="1">
                <a:latin typeface="Comic Sans MS"/>
                <a:cs typeface="Comic Sans MS"/>
              </a:rPr>
              <a:t>m</a:t>
            </a:r>
            <a:r>
              <a:rPr dirty="0" sz="1400" spc="20" b="1">
                <a:latin typeface="Comic Sans MS"/>
                <a:cs typeface="Comic Sans MS"/>
              </a:rPr>
              <a:t>e</a:t>
            </a:r>
            <a:r>
              <a:rPr dirty="0" sz="1400" spc="10" b="1">
                <a:latin typeface="Comic Sans MS"/>
                <a:cs typeface="Comic Sans MS"/>
              </a:rPr>
              <a:t>n</a:t>
            </a:r>
            <a:r>
              <a:rPr dirty="0" sz="1400" spc="-15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i)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5" b="1">
                <a:latin typeface="Comic Sans MS"/>
                <a:cs typeface="Comic Sans MS"/>
              </a:rPr>
              <a:t>C</a:t>
            </a:r>
            <a:r>
              <a:rPr dirty="0" sz="1400" b="1">
                <a:latin typeface="Comic Sans MS"/>
                <a:cs typeface="Comic Sans MS"/>
              </a:rPr>
              <a:t>a</a:t>
            </a:r>
            <a:r>
              <a:rPr dirty="0" sz="1400" spc="-5" b="1">
                <a:latin typeface="Comic Sans MS"/>
                <a:cs typeface="Comic Sans MS"/>
              </a:rPr>
              <a:t>p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spc="10" b="1">
                <a:latin typeface="Comic Sans MS"/>
                <a:cs typeface="Comic Sans MS"/>
              </a:rPr>
              <a:t>c</a:t>
            </a:r>
            <a:r>
              <a:rPr dirty="0" sz="1400" spc="15" b="1">
                <a:latin typeface="Comic Sans MS"/>
                <a:cs typeface="Comic Sans MS"/>
              </a:rPr>
              <a:t>i</a:t>
            </a:r>
            <a:r>
              <a:rPr dirty="0" sz="1400" spc="-15" b="1">
                <a:latin typeface="Comic Sans MS"/>
                <a:cs typeface="Comic Sans MS"/>
              </a:rPr>
              <a:t>t</a:t>
            </a:r>
            <a:r>
              <a:rPr dirty="0" sz="1400" b="1">
                <a:latin typeface="Comic Sans MS"/>
                <a:cs typeface="Comic Sans MS"/>
              </a:rPr>
              <a:t>à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b="1">
                <a:latin typeface="Comic Sans MS"/>
                <a:cs typeface="Comic Sans MS"/>
              </a:rPr>
              <a:t>di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85" b="1">
                <a:latin typeface="Times New Roman"/>
                <a:cs typeface="Times New Roman"/>
              </a:rPr>
              <a:t> </a:t>
            </a:r>
            <a:r>
              <a:rPr dirty="0" sz="1400" spc="10" b="1">
                <a:latin typeface="Comic Sans MS"/>
                <a:cs typeface="Comic Sans MS"/>
              </a:rPr>
              <a:t>a</a:t>
            </a:r>
            <a:r>
              <a:rPr dirty="0" sz="1400" spc="-5" b="1">
                <a:latin typeface="Comic Sans MS"/>
                <a:cs typeface="Comic Sans MS"/>
              </a:rPr>
              <a:t>n</a:t>
            </a:r>
            <a:r>
              <a:rPr dirty="0" sz="1400" spc="-10" b="1">
                <a:latin typeface="Comic Sans MS"/>
                <a:cs typeface="Comic Sans MS"/>
              </a:rPr>
              <a:t>a</a:t>
            </a:r>
            <a:r>
              <a:rPr dirty="0" sz="1400" b="1">
                <a:latin typeface="Comic Sans MS"/>
                <a:cs typeface="Comic Sans MS"/>
              </a:rPr>
              <a:t>l</a:t>
            </a:r>
            <a:r>
              <a:rPr dirty="0" sz="1400" spc="25" b="1">
                <a:latin typeface="Comic Sans MS"/>
                <a:cs typeface="Comic Sans MS"/>
              </a:rPr>
              <a:t>i</a:t>
            </a:r>
            <a:r>
              <a:rPr dirty="0" sz="1400" spc="-10" b="1">
                <a:latin typeface="Comic Sans MS"/>
                <a:cs typeface="Comic Sans MS"/>
              </a:rPr>
              <a:t>s</a:t>
            </a:r>
            <a:r>
              <a:rPr dirty="0" sz="1400" b="1">
                <a:latin typeface="Comic Sans MS"/>
                <a:cs typeface="Comic Sans MS"/>
              </a:rPr>
              <a:t>i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75" b="1">
                <a:latin typeface="Times New Roman"/>
                <a:cs typeface="Times New Roman"/>
              </a:rPr>
              <a:t> </a:t>
            </a:r>
            <a:r>
              <a:rPr dirty="0" sz="1400" spc="15" b="1">
                <a:latin typeface="Comic Sans MS"/>
                <a:cs typeface="Comic Sans MS"/>
              </a:rPr>
              <a:t>d</a:t>
            </a:r>
            <a:r>
              <a:rPr dirty="0" sz="1400" spc="-20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Comic Sans MS"/>
                <a:cs typeface="Comic Sans MS"/>
              </a:rPr>
              <a:t>l</a:t>
            </a:r>
            <a:r>
              <a:rPr dirty="0" sz="1400" b="1">
                <a:latin typeface="Times New Roman"/>
                <a:cs typeface="Times New Roman"/>
              </a:rPr>
              <a:t> </a:t>
            </a:r>
            <a:r>
              <a:rPr dirty="0" sz="1400" spc="-5" b="1">
                <a:latin typeface="Comic Sans MS"/>
                <a:cs typeface="Comic Sans MS"/>
              </a:rPr>
              <a:t>p</a:t>
            </a:r>
            <a:r>
              <a:rPr dirty="0" sz="1400" spc="10" b="1">
                <a:latin typeface="Comic Sans MS"/>
                <a:cs typeface="Comic Sans MS"/>
              </a:rPr>
              <a:t>r</a:t>
            </a:r>
            <a:r>
              <a:rPr dirty="0" sz="1400" spc="5" b="1">
                <a:latin typeface="Comic Sans MS"/>
                <a:cs typeface="Comic Sans MS"/>
              </a:rPr>
              <a:t>o</a:t>
            </a:r>
            <a:r>
              <a:rPr dirty="0" sz="1400" spc="-5" b="1">
                <a:latin typeface="Comic Sans MS"/>
                <a:cs typeface="Comic Sans MS"/>
              </a:rPr>
              <a:t>b</a:t>
            </a:r>
            <a:r>
              <a:rPr dirty="0" sz="1400" b="1">
                <a:latin typeface="Comic Sans MS"/>
                <a:cs typeface="Comic Sans MS"/>
              </a:rPr>
              <a:t>l</a:t>
            </a:r>
            <a:r>
              <a:rPr dirty="0" sz="1400" spc="5" b="1">
                <a:latin typeface="Comic Sans MS"/>
                <a:cs typeface="Comic Sans MS"/>
              </a:rPr>
              <a:t>e</a:t>
            </a:r>
            <a:r>
              <a:rPr dirty="0" sz="1400" b="1">
                <a:latin typeface="Comic Sans MS"/>
                <a:cs typeface="Comic Sans MS"/>
              </a:rPr>
              <a:t>m</a:t>
            </a:r>
            <a:r>
              <a:rPr dirty="0" sz="1400" spc="10" b="1">
                <a:latin typeface="Comic Sans MS"/>
                <a:cs typeface="Comic Sans MS"/>
              </a:rPr>
              <a:t>a</a:t>
            </a:r>
            <a:r>
              <a:rPr dirty="0" sz="1400" spc="-10" b="1">
                <a:latin typeface="Comic Sans MS"/>
                <a:cs typeface="Comic Sans MS"/>
              </a:rPr>
              <a:t>,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5161163" y="5410197"/>
            <a:ext cx="2372995" cy="838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979805">
              <a:lnSpc>
                <a:spcPct val="100000"/>
              </a:lnSpc>
            </a:pPr>
            <a:r>
              <a:rPr dirty="0" sz="1800" b="1">
                <a:latin typeface="Comic Sans MS"/>
                <a:cs typeface="Comic Sans MS"/>
              </a:rPr>
              <a:t>D</a:t>
            </a:r>
            <a:r>
              <a:rPr dirty="0" sz="1800" spc="5" b="1">
                <a:latin typeface="Comic Sans MS"/>
                <a:cs typeface="Comic Sans MS"/>
              </a:rPr>
              <a:t>O</a:t>
            </a:r>
            <a:r>
              <a:rPr dirty="0" sz="1800" spc="-5" b="1">
                <a:latin typeface="Comic Sans MS"/>
                <a:cs typeface="Comic Sans MS"/>
              </a:rPr>
              <a:t>P</a:t>
            </a:r>
            <a:r>
              <a:rPr dirty="0" sz="1800" spc="5" b="1">
                <a:latin typeface="Comic Sans MS"/>
                <a:cs typeface="Comic Sans MS"/>
              </a:rPr>
              <a:t>P</a:t>
            </a:r>
            <a:r>
              <a:rPr dirty="0" sz="1800" spc="-10" b="1">
                <a:latin typeface="Comic Sans MS"/>
                <a:cs typeface="Comic Sans MS"/>
              </a:rPr>
              <a:t>I</a:t>
            </a:r>
            <a:r>
              <a:rPr dirty="0" sz="1800" b="1">
                <a:latin typeface="Comic Sans MS"/>
                <a:cs typeface="Comic Sans MS"/>
              </a:rPr>
              <a:t>O</a:t>
            </a:r>
            <a:r>
              <a:rPr dirty="0" sz="1800" b="1">
                <a:latin typeface="Times New Roman"/>
                <a:cs typeface="Times New Roman"/>
              </a:rPr>
              <a:t> </a:t>
            </a:r>
            <a:r>
              <a:rPr dirty="0" sz="1800" spc="-5" b="1">
                <a:latin typeface="Comic Sans MS"/>
                <a:cs typeface="Comic Sans MS"/>
              </a:rPr>
              <a:t>C</a:t>
            </a:r>
            <a:r>
              <a:rPr dirty="0" sz="1800" spc="5" b="1">
                <a:latin typeface="Comic Sans MS"/>
                <a:cs typeface="Comic Sans MS"/>
              </a:rPr>
              <a:t>O</a:t>
            </a:r>
            <a:r>
              <a:rPr dirty="0" sz="1800" b="1">
                <a:latin typeface="Comic Sans MS"/>
                <a:cs typeface="Comic Sans MS"/>
              </a:rPr>
              <a:t>N</a:t>
            </a:r>
            <a:r>
              <a:rPr dirty="0" sz="1800" spc="-15" b="1">
                <a:latin typeface="Comic Sans MS"/>
                <a:cs typeface="Comic Sans MS"/>
              </a:rPr>
              <a:t>T</a:t>
            </a:r>
            <a:r>
              <a:rPr dirty="0" sz="1800" spc="5" b="1">
                <a:latin typeface="Comic Sans MS"/>
                <a:cs typeface="Comic Sans MS"/>
              </a:rPr>
              <a:t>O</a:t>
            </a:r>
            <a:r>
              <a:rPr dirty="0" sz="1800" b="1">
                <a:latin typeface="Comic Sans MS"/>
                <a:cs typeface="Comic Sans MS"/>
              </a:rPr>
              <a:t>R</a:t>
            </a:r>
            <a:r>
              <a:rPr dirty="0" sz="1800" spc="-10" b="1">
                <a:latin typeface="Comic Sans MS"/>
                <a:cs typeface="Comic Sans MS"/>
              </a:rPr>
              <a:t>N</a:t>
            </a:r>
            <a:r>
              <a:rPr dirty="0" sz="1800" b="1">
                <a:latin typeface="Comic Sans MS"/>
                <a:cs typeface="Comic Sans MS"/>
              </a:rPr>
              <a:t>O</a:t>
            </a:r>
            <a:endParaRPr sz="1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1800" spc="10" b="1">
                <a:latin typeface="Comic Sans MS"/>
                <a:cs typeface="Comic Sans MS"/>
              </a:rPr>
              <a:t>a</a:t>
            </a:r>
            <a:r>
              <a:rPr dirty="0" sz="1800" spc="-20" b="1">
                <a:latin typeface="Comic Sans MS"/>
                <a:cs typeface="Comic Sans MS"/>
              </a:rPr>
              <a:t>l</a:t>
            </a:r>
            <a:r>
              <a:rPr dirty="0" sz="1800" spc="15" b="1">
                <a:latin typeface="Comic Sans MS"/>
                <a:cs typeface="Comic Sans MS"/>
              </a:rPr>
              <a:t>l</a:t>
            </a:r>
            <a:r>
              <a:rPr dirty="0" sz="1800" b="1">
                <a:latin typeface="Comic Sans MS"/>
                <a:cs typeface="Comic Sans MS"/>
              </a:rPr>
              <a:t>a</a:t>
            </a:r>
            <a:r>
              <a:rPr dirty="0" sz="1800" b="1">
                <a:latin typeface="Times New Roman"/>
                <a:cs typeface="Times New Roman"/>
              </a:rPr>
              <a:t> </a:t>
            </a:r>
            <a:r>
              <a:rPr dirty="0" sz="1800" spc="-130" b="1">
                <a:latin typeface="Times New Roman"/>
                <a:cs typeface="Times New Roman"/>
              </a:rPr>
              <a:t> </a:t>
            </a:r>
            <a:r>
              <a:rPr dirty="0" sz="1800" spc="-5" b="1">
                <a:latin typeface="Comic Sans MS"/>
                <a:cs typeface="Comic Sans MS"/>
              </a:rPr>
              <a:t>M</a:t>
            </a:r>
            <a:r>
              <a:rPr dirty="0" sz="1800" spc="5" b="1">
                <a:latin typeface="Comic Sans MS"/>
                <a:cs typeface="Comic Sans MS"/>
              </a:rPr>
              <a:t>e</a:t>
            </a:r>
            <a:r>
              <a:rPr dirty="0" sz="1800" spc="-15" b="1">
                <a:latin typeface="Comic Sans MS"/>
                <a:cs typeface="Comic Sans MS"/>
              </a:rPr>
              <a:t>n</a:t>
            </a:r>
            <a:r>
              <a:rPr dirty="0" sz="1800" spc="15" b="1">
                <a:latin typeface="Comic Sans MS"/>
                <a:cs typeface="Comic Sans MS"/>
              </a:rPr>
              <a:t>s</a:t>
            </a:r>
            <a:r>
              <a:rPr dirty="0" sz="1800" b="1">
                <a:latin typeface="Comic Sans MS"/>
                <a:cs typeface="Comic Sans MS"/>
              </a:rPr>
              <a:t>a</a:t>
            </a:r>
            <a:r>
              <a:rPr dirty="0" sz="1800" b="1">
                <a:latin typeface="Times New Roman"/>
                <a:cs typeface="Times New Roman"/>
              </a:rPr>
              <a:t> </a:t>
            </a:r>
            <a:r>
              <a:rPr dirty="0" sz="1800" spc="-120" b="1">
                <a:latin typeface="Times New Roman"/>
                <a:cs typeface="Times New Roman"/>
              </a:rPr>
              <a:t> </a:t>
            </a:r>
            <a:r>
              <a:rPr dirty="0" sz="1800" spc="-20" b="1">
                <a:latin typeface="Comic Sans MS"/>
                <a:cs typeface="Comic Sans MS"/>
              </a:rPr>
              <a:t>s</a:t>
            </a:r>
            <a:r>
              <a:rPr dirty="0" sz="1800" spc="15" b="1">
                <a:latin typeface="Comic Sans MS"/>
                <a:cs typeface="Comic Sans MS"/>
              </a:rPr>
              <a:t>c</a:t>
            </a:r>
            <a:r>
              <a:rPr dirty="0" sz="1800" spc="-20" b="1">
                <a:latin typeface="Comic Sans MS"/>
                <a:cs typeface="Comic Sans MS"/>
              </a:rPr>
              <a:t>o</a:t>
            </a:r>
            <a:r>
              <a:rPr dirty="0" sz="1800" spc="5" b="1">
                <a:latin typeface="Comic Sans MS"/>
                <a:cs typeface="Comic Sans MS"/>
              </a:rPr>
              <a:t>l</a:t>
            </a:r>
            <a:r>
              <a:rPr dirty="0" sz="1800" spc="-15" b="1">
                <a:latin typeface="Comic Sans MS"/>
                <a:cs typeface="Comic Sans MS"/>
              </a:rPr>
              <a:t>a</a:t>
            </a:r>
            <a:r>
              <a:rPr dirty="0" sz="1800" spc="5" b="1">
                <a:latin typeface="Comic Sans MS"/>
                <a:cs typeface="Comic Sans MS"/>
              </a:rPr>
              <a:t>s</a:t>
            </a:r>
            <a:r>
              <a:rPr dirty="0" sz="1800" spc="-5" b="1">
                <a:latin typeface="Comic Sans MS"/>
                <a:cs typeface="Comic Sans MS"/>
              </a:rPr>
              <a:t>ti</a:t>
            </a:r>
            <a:r>
              <a:rPr dirty="0" sz="1800" spc="15" b="1">
                <a:latin typeface="Comic Sans MS"/>
                <a:cs typeface="Comic Sans MS"/>
              </a:rPr>
              <a:t>c</a:t>
            </a:r>
            <a:r>
              <a:rPr dirty="0" sz="1800" b="1">
                <a:latin typeface="Comic Sans MS"/>
                <a:cs typeface="Comic Sans MS"/>
              </a:rPr>
              <a:t>a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5324231" y="3909058"/>
            <a:ext cx="1619885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d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e</a:t>
            </a:r>
            <a:r>
              <a:rPr dirty="0" sz="1800" spc="15" b="1">
                <a:solidFill>
                  <a:srgbClr val="3232CC"/>
                </a:solidFill>
                <a:latin typeface="Comic Sans MS"/>
                <a:cs typeface="Comic Sans MS"/>
              </a:rPr>
              <a:t>l</a:t>
            </a:r>
            <a:r>
              <a:rPr dirty="0" sz="1800" spc="5" b="1">
                <a:solidFill>
                  <a:srgbClr val="3232CC"/>
                </a:solidFill>
                <a:latin typeface="Comic Sans MS"/>
                <a:cs typeface="Comic Sans MS"/>
              </a:rPr>
              <a:t>l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’in</a:t>
            </a:r>
            <a:r>
              <a:rPr dirty="0" sz="1800" spc="5" b="1">
                <a:solidFill>
                  <a:srgbClr val="3232CC"/>
                </a:solidFill>
                <a:latin typeface="Comic Sans MS"/>
                <a:cs typeface="Comic Sans MS"/>
              </a:rPr>
              <a:t>s</a:t>
            </a:r>
            <a:r>
              <a:rPr dirty="0" sz="1800" spc="-20" b="1">
                <a:solidFill>
                  <a:srgbClr val="3232CC"/>
                </a:solidFill>
                <a:latin typeface="Comic Sans MS"/>
                <a:cs typeface="Comic Sans MS"/>
              </a:rPr>
              <a:t>e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gn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a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n</a:t>
            </a:r>
            <a:r>
              <a:rPr dirty="0" sz="1800" spc="-15" b="1">
                <a:solidFill>
                  <a:srgbClr val="3232CC"/>
                </a:solidFill>
                <a:latin typeface="Comic Sans MS"/>
                <a:cs typeface="Comic Sans MS"/>
              </a:rPr>
              <a:t>t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e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7316602" y="4297679"/>
            <a:ext cx="1499870" cy="1809114"/>
          </a:xfrm>
          <a:custGeom>
            <a:avLst/>
            <a:gdLst/>
            <a:ahLst/>
            <a:cxnLst/>
            <a:rect l="l" t="t" r="r" b="b"/>
            <a:pathLst>
              <a:path w="1499870" h="1809114">
                <a:moveTo>
                  <a:pt x="1461300" y="65863"/>
                </a:moveTo>
                <a:lnTo>
                  <a:pt x="1441985" y="50014"/>
                </a:lnTo>
                <a:lnTo>
                  <a:pt x="0" y="1792223"/>
                </a:lnTo>
                <a:lnTo>
                  <a:pt x="19811" y="1808987"/>
                </a:lnTo>
                <a:lnTo>
                  <a:pt x="1461300" y="65863"/>
                </a:lnTo>
                <a:close/>
              </a:path>
              <a:path w="1499870" h="1809114">
                <a:moveTo>
                  <a:pt x="1499615" y="0"/>
                </a:moveTo>
                <a:lnTo>
                  <a:pt x="1421891" y="33527"/>
                </a:lnTo>
                <a:lnTo>
                  <a:pt x="1441985" y="50014"/>
                </a:lnTo>
                <a:lnTo>
                  <a:pt x="1449323" y="41147"/>
                </a:lnTo>
                <a:lnTo>
                  <a:pt x="1469135" y="56387"/>
                </a:lnTo>
                <a:lnTo>
                  <a:pt x="1469135" y="72292"/>
                </a:lnTo>
                <a:lnTo>
                  <a:pt x="1481327" y="82295"/>
                </a:lnTo>
                <a:lnTo>
                  <a:pt x="1499615" y="0"/>
                </a:lnTo>
                <a:close/>
              </a:path>
              <a:path w="1499870" h="1809114">
                <a:moveTo>
                  <a:pt x="1469135" y="56387"/>
                </a:moveTo>
                <a:lnTo>
                  <a:pt x="1449323" y="41147"/>
                </a:lnTo>
                <a:lnTo>
                  <a:pt x="1441985" y="50014"/>
                </a:lnTo>
                <a:lnTo>
                  <a:pt x="1461300" y="65863"/>
                </a:lnTo>
                <a:lnTo>
                  <a:pt x="1469135" y="56387"/>
                </a:lnTo>
                <a:close/>
              </a:path>
              <a:path w="1499870" h="1809114">
                <a:moveTo>
                  <a:pt x="1469135" y="72292"/>
                </a:moveTo>
                <a:lnTo>
                  <a:pt x="1469135" y="56387"/>
                </a:lnTo>
                <a:lnTo>
                  <a:pt x="1461300" y="65863"/>
                </a:lnTo>
                <a:lnTo>
                  <a:pt x="1469135" y="722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" name="object 117"/>
          <p:cNvSpPr/>
          <p:nvPr/>
        </p:nvSpPr>
        <p:spPr>
          <a:xfrm>
            <a:off x="7578729" y="3777995"/>
            <a:ext cx="377825" cy="408940"/>
          </a:xfrm>
          <a:custGeom>
            <a:avLst/>
            <a:gdLst/>
            <a:ahLst/>
            <a:cxnLst/>
            <a:rect l="l" t="t" r="r" b="b"/>
            <a:pathLst>
              <a:path w="377825" h="408939">
                <a:moveTo>
                  <a:pt x="40332" y="342633"/>
                </a:moveTo>
                <a:lnTo>
                  <a:pt x="21335" y="326136"/>
                </a:lnTo>
                <a:lnTo>
                  <a:pt x="0" y="408432"/>
                </a:lnTo>
                <a:lnTo>
                  <a:pt x="32003" y="395507"/>
                </a:lnTo>
                <a:lnTo>
                  <a:pt x="32003" y="352044"/>
                </a:lnTo>
                <a:lnTo>
                  <a:pt x="40332" y="342633"/>
                </a:lnTo>
                <a:close/>
              </a:path>
              <a:path w="377825" h="408939">
                <a:moveTo>
                  <a:pt x="59916" y="359640"/>
                </a:moveTo>
                <a:lnTo>
                  <a:pt x="40332" y="342633"/>
                </a:lnTo>
                <a:lnTo>
                  <a:pt x="32003" y="352044"/>
                </a:lnTo>
                <a:lnTo>
                  <a:pt x="51815" y="368808"/>
                </a:lnTo>
                <a:lnTo>
                  <a:pt x="59916" y="359640"/>
                </a:lnTo>
                <a:close/>
              </a:path>
              <a:path w="377825" h="408939">
                <a:moveTo>
                  <a:pt x="79247" y="376428"/>
                </a:moveTo>
                <a:lnTo>
                  <a:pt x="59916" y="359640"/>
                </a:lnTo>
                <a:lnTo>
                  <a:pt x="51815" y="368808"/>
                </a:lnTo>
                <a:lnTo>
                  <a:pt x="32003" y="352044"/>
                </a:lnTo>
                <a:lnTo>
                  <a:pt x="32003" y="395507"/>
                </a:lnTo>
                <a:lnTo>
                  <a:pt x="79247" y="376428"/>
                </a:lnTo>
                <a:close/>
              </a:path>
              <a:path w="377825" h="408939">
                <a:moveTo>
                  <a:pt x="377691" y="0"/>
                </a:moveTo>
                <a:lnTo>
                  <a:pt x="343560" y="0"/>
                </a:lnTo>
                <a:lnTo>
                  <a:pt x="40332" y="342633"/>
                </a:lnTo>
                <a:lnTo>
                  <a:pt x="59916" y="359640"/>
                </a:lnTo>
                <a:lnTo>
                  <a:pt x="37769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" name="object 118"/>
          <p:cNvSpPr/>
          <p:nvPr/>
        </p:nvSpPr>
        <p:spPr>
          <a:xfrm>
            <a:off x="6572890" y="4300727"/>
            <a:ext cx="1304925" cy="647700"/>
          </a:xfrm>
          <a:custGeom>
            <a:avLst/>
            <a:gdLst/>
            <a:ahLst/>
            <a:cxnLst/>
            <a:rect l="l" t="t" r="r" b="b"/>
            <a:pathLst>
              <a:path w="1304925" h="647700">
                <a:moveTo>
                  <a:pt x="0" y="0"/>
                </a:moveTo>
                <a:lnTo>
                  <a:pt x="0" y="647699"/>
                </a:lnTo>
                <a:lnTo>
                  <a:pt x="1304543" y="647699"/>
                </a:lnTo>
                <a:lnTo>
                  <a:pt x="1304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" name="object 119"/>
          <p:cNvSpPr/>
          <p:nvPr/>
        </p:nvSpPr>
        <p:spPr>
          <a:xfrm>
            <a:off x="6572890" y="4300727"/>
            <a:ext cx="1304925" cy="647700"/>
          </a:xfrm>
          <a:custGeom>
            <a:avLst/>
            <a:gdLst/>
            <a:ahLst/>
            <a:cxnLst/>
            <a:rect l="l" t="t" r="r" b="b"/>
            <a:pathLst>
              <a:path w="1304925" h="647700">
                <a:moveTo>
                  <a:pt x="0" y="0"/>
                </a:moveTo>
                <a:lnTo>
                  <a:pt x="0" y="647699"/>
                </a:lnTo>
                <a:lnTo>
                  <a:pt x="1304543" y="647699"/>
                </a:lnTo>
                <a:lnTo>
                  <a:pt x="1304543" y="0"/>
                </a:lnTo>
                <a:lnTo>
                  <a:pt x="0" y="0"/>
                </a:lnTo>
                <a:close/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" name="object 120"/>
          <p:cNvSpPr txBox="1"/>
          <p:nvPr/>
        </p:nvSpPr>
        <p:spPr>
          <a:xfrm>
            <a:off x="6659254" y="4340350"/>
            <a:ext cx="1012190" cy="5638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1800" spc="-10" b="1">
                <a:solidFill>
                  <a:srgbClr val="3232CC"/>
                </a:solidFill>
                <a:latin typeface="Comic Sans MS"/>
                <a:cs typeface="Comic Sans MS"/>
              </a:rPr>
              <a:t>G</a:t>
            </a:r>
            <a:r>
              <a:rPr dirty="0" sz="1800" spc="5" b="1">
                <a:solidFill>
                  <a:srgbClr val="3232CC"/>
                </a:solidFill>
                <a:latin typeface="Comic Sans MS"/>
                <a:cs typeface="Comic Sans MS"/>
              </a:rPr>
              <a:t>us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t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o</a:t>
            </a:r>
            <a:r>
              <a:rPr dirty="0" sz="1800" b="1">
                <a:solidFill>
                  <a:srgbClr val="3232CC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3232CC"/>
                </a:solidFill>
                <a:latin typeface="Comic Sans MS"/>
                <a:cs typeface="Comic Sans MS"/>
              </a:rPr>
              <a:t>p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i</a:t>
            </a:r>
            <a:r>
              <a:rPr dirty="0" sz="1800" spc="10" b="1">
                <a:solidFill>
                  <a:srgbClr val="3232CC"/>
                </a:solidFill>
                <a:latin typeface="Comic Sans MS"/>
                <a:cs typeface="Comic Sans MS"/>
              </a:rPr>
              <a:t>a</a:t>
            </a:r>
            <a:r>
              <a:rPr dirty="0" sz="1800" spc="15" b="1">
                <a:solidFill>
                  <a:srgbClr val="3232CC"/>
                </a:solidFill>
                <a:latin typeface="Comic Sans MS"/>
                <a:cs typeface="Comic Sans MS"/>
              </a:rPr>
              <a:t>c</a:t>
            </a:r>
            <a:r>
              <a:rPr dirty="0" sz="1800" spc="-5" b="1">
                <a:solidFill>
                  <a:srgbClr val="3232CC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3232CC"/>
                </a:solidFill>
                <a:latin typeface="Comic Sans MS"/>
                <a:cs typeface="Comic Sans MS"/>
              </a:rPr>
              <a:t>v</a:t>
            </a:r>
            <a:r>
              <a:rPr dirty="0" sz="1800" spc="-20" b="1">
                <a:solidFill>
                  <a:srgbClr val="3232CC"/>
                </a:solidFill>
                <a:latin typeface="Comic Sans MS"/>
                <a:cs typeface="Comic Sans MS"/>
              </a:rPr>
              <a:t>o</a:t>
            </a:r>
            <a:r>
              <a:rPr dirty="0" sz="1800" spc="5" b="1">
                <a:solidFill>
                  <a:srgbClr val="3232CC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3232CC"/>
                </a:solidFill>
                <a:latin typeface="Comic Sans MS"/>
                <a:cs typeface="Comic Sans MS"/>
              </a:rPr>
              <a:t>e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21" name="object 121"/>
          <p:cNvSpPr/>
          <p:nvPr/>
        </p:nvSpPr>
        <p:spPr>
          <a:xfrm>
            <a:off x="7743321" y="4230623"/>
            <a:ext cx="948055" cy="608330"/>
          </a:xfrm>
          <a:custGeom>
            <a:avLst/>
            <a:gdLst/>
            <a:ahLst/>
            <a:cxnLst/>
            <a:rect l="l" t="t" r="r" b="b"/>
            <a:pathLst>
              <a:path w="948054" h="608329">
                <a:moveTo>
                  <a:pt x="891157" y="51221"/>
                </a:moveTo>
                <a:lnTo>
                  <a:pt x="877427" y="29863"/>
                </a:lnTo>
                <a:lnTo>
                  <a:pt x="0" y="585215"/>
                </a:lnTo>
                <a:lnTo>
                  <a:pt x="15239" y="608075"/>
                </a:lnTo>
                <a:lnTo>
                  <a:pt x="891157" y="51221"/>
                </a:lnTo>
                <a:close/>
              </a:path>
              <a:path w="948054" h="608329">
                <a:moveTo>
                  <a:pt x="947927" y="0"/>
                </a:moveTo>
                <a:lnTo>
                  <a:pt x="864107" y="9143"/>
                </a:lnTo>
                <a:lnTo>
                  <a:pt x="877427" y="29863"/>
                </a:lnTo>
                <a:lnTo>
                  <a:pt x="888491" y="22859"/>
                </a:lnTo>
                <a:lnTo>
                  <a:pt x="902207" y="44195"/>
                </a:lnTo>
                <a:lnTo>
                  <a:pt x="902207" y="68410"/>
                </a:lnTo>
                <a:lnTo>
                  <a:pt x="905255" y="73151"/>
                </a:lnTo>
                <a:lnTo>
                  <a:pt x="947927" y="0"/>
                </a:lnTo>
                <a:close/>
              </a:path>
              <a:path w="948054" h="608329">
                <a:moveTo>
                  <a:pt x="902207" y="44195"/>
                </a:moveTo>
                <a:lnTo>
                  <a:pt x="888491" y="22859"/>
                </a:lnTo>
                <a:lnTo>
                  <a:pt x="877427" y="29863"/>
                </a:lnTo>
                <a:lnTo>
                  <a:pt x="891157" y="51221"/>
                </a:lnTo>
                <a:lnTo>
                  <a:pt x="902207" y="44195"/>
                </a:lnTo>
                <a:close/>
              </a:path>
              <a:path w="948054" h="608329">
                <a:moveTo>
                  <a:pt x="902207" y="68410"/>
                </a:moveTo>
                <a:lnTo>
                  <a:pt x="902207" y="44195"/>
                </a:lnTo>
                <a:lnTo>
                  <a:pt x="891157" y="51221"/>
                </a:lnTo>
                <a:lnTo>
                  <a:pt x="902207" y="684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" name="object 122"/>
          <p:cNvSpPr/>
          <p:nvPr/>
        </p:nvSpPr>
        <p:spPr>
          <a:xfrm>
            <a:off x="8612002" y="3777995"/>
            <a:ext cx="1304925" cy="443865"/>
          </a:xfrm>
          <a:custGeom>
            <a:avLst/>
            <a:gdLst/>
            <a:ahLst/>
            <a:cxnLst/>
            <a:rect l="l" t="t" r="r" b="b"/>
            <a:pathLst>
              <a:path w="1304925" h="443864">
                <a:moveTo>
                  <a:pt x="1304543" y="0"/>
                </a:moveTo>
                <a:lnTo>
                  <a:pt x="0" y="0"/>
                </a:lnTo>
                <a:lnTo>
                  <a:pt x="0" y="443484"/>
                </a:lnTo>
                <a:lnTo>
                  <a:pt x="1304543" y="443484"/>
                </a:lnTo>
                <a:lnTo>
                  <a:pt x="1304543" y="0"/>
                </a:lnTo>
                <a:close/>
              </a:path>
            </a:pathLst>
          </a:custGeom>
          <a:solidFill>
            <a:srgbClr val="CCF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" name="object 123"/>
          <p:cNvSpPr/>
          <p:nvPr/>
        </p:nvSpPr>
        <p:spPr>
          <a:xfrm>
            <a:off x="8612002" y="3777995"/>
            <a:ext cx="1304925" cy="443865"/>
          </a:xfrm>
          <a:custGeom>
            <a:avLst/>
            <a:gdLst/>
            <a:ahLst/>
            <a:cxnLst/>
            <a:rect l="l" t="t" r="r" b="b"/>
            <a:pathLst>
              <a:path w="1304925" h="443864">
                <a:moveTo>
                  <a:pt x="0" y="0"/>
                </a:moveTo>
                <a:lnTo>
                  <a:pt x="0" y="443484"/>
                </a:lnTo>
                <a:lnTo>
                  <a:pt x="1304543" y="443484"/>
                </a:lnTo>
                <a:lnTo>
                  <a:pt x="1304543" y="0"/>
                </a:lnTo>
              </a:path>
            </a:pathLst>
          </a:custGeom>
          <a:ln w="958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" name="object 124"/>
          <p:cNvSpPr txBox="1"/>
          <p:nvPr/>
        </p:nvSpPr>
        <p:spPr>
          <a:xfrm>
            <a:off x="8606926" y="3656074"/>
            <a:ext cx="937894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20" b="1">
                <a:solidFill>
                  <a:srgbClr val="CC0099"/>
                </a:solidFill>
                <a:latin typeface="Comic Sans MS"/>
                <a:cs typeface="Comic Sans MS"/>
              </a:rPr>
              <a:t>C</a:t>
            </a:r>
            <a:r>
              <a:rPr dirty="0" sz="1800" spc="-5" b="1">
                <a:solidFill>
                  <a:srgbClr val="CC0099"/>
                </a:solidFill>
                <a:latin typeface="Comic Sans MS"/>
                <a:cs typeface="Comic Sans MS"/>
              </a:rPr>
              <a:t>o</a:t>
            </a:r>
            <a:r>
              <a:rPr dirty="0" sz="1800" spc="-15" b="1">
                <a:solidFill>
                  <a:srgbClr val="CC0099"/>
                </a:solidFill>
                <a:latin typeface="Comic Sans MS"/>
                <a:cs typeface="Comic Sans MS"/>
              </a:rPr>
              <a:t>n</a:t>
            </a:r>
            <a:r>
              <a:rPr dirty="0" sz="1800" spc="15" b="1">
                <a:solidFill>
                  <a:srgbClr val="CC0099"/>
                </a:solidFill>
                <a:latin typeface="Comic Sans MS"/>
                <a:cs typeface="Comic Sans MS"/>
              </a:rPr>
              <a:t>s</a:t>
            </a:r>
            <a:r>
              <a:rPr dirty="0" sz="1800" spc="-10" b="1">
                <a:solidFill>
                  <a:srgbClr val="CC0099"/>
                </a:solidFill>
                <a:latin typeface="Comic Sans MS"/>
                <a:cs typeface="Comic Sans MS"/>
              </a:rPr>
              <a:t>u</a:t>
            </a:r>
            <a:r>
              <a:rPr dirty="0" sz="1800" spc="-5" b="1">
                <a:solidFill>
                  <a:srgbClr val="CC0099"/>
                </a:solidFill>
                <a:latin typeface="Comic Sans MS"/>
                <a:cs typeface="Comic Sans MS"/>
              </a:rPr>
              <a:t>m</a:t>
            </a:r>
            <a:r>
              <a:rPr dirty="0" sz="1800" b="1">
                <a:solidFill>
                  <a:srgbClr val="CC0099"/>
                </a:solidFill>
                <a:latin typeface="Comic Sans MS"/>
                <a:cs typeface="Comic Sans MS"/>
              </a:rPr>
              <a:t>o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8606926" y="3930394"/>
            <a:ext cx="939165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10" b="1">
                <a:solidFill>
                  <a:srgbClr val="CC0099"/>
                </a:solidFill>
                <a:latin typeface="Comic Sans MS"/>
                <a:cs typeface="Comic Sans MS"/>
              </a:rPr>
              <a:t>r</a:t>
            </a:r>
            <a:r>
              <a:rPr dirty="0" sz="1800" spc="5" b="1">
                <a:solidFill>
                  <a:srgbClr val="CC0099"/>
                </a:solidFill>
                <a:latin typeface="Comic Sans MS"/>
                <a:cs typeface="Comic Sans MS"/>
              </a:rPr>
              <a:t>e</a:t>
            </a:r>
            <a:r>
              <a:rPr dirty="0" sz="1800" spc="-5" b="1">
                <a:solidFill>
                  <a:srgbClr val="CC0099"/>
                </a:solidFill>
                <a:latin typeface="Comic Sans MS"/>
                <a:cs typeface="Comic Sans MS"/>
              </a:rPr>
              <a:t>go</a:t>
            </a:r>
            <a:r>
              <a:rPr dirty="0" sz="1800" spc="5" b="1">
                <a:solidFill>
                  <a:srgbClr val="CC0099"/>
                </a:solidFill>
                <a:latin typeface="Comic Sans MS"/>
                <a:cs typeface="Comic Sans MS"/>
              </a:rPr>
              <a:t>l</a:t>
            </a:r>
            <a:r>
              <a:rPr dirty="0" sz="1800" spc="10" b="1">
                <a:solidFill>
                  <a:srgbClr val="CC0099"/>
                </a:solidFill>
                <a:latin typeface="Comic Sans MS"/>
                <a:cs typeface="Comic Sans MS"/>
              </a:rPr>
              <a:t>a</a:t>
            </a:r>
            <a:r>
              <a:rPr dirty="0" sz="1800" spc="-10" b="1">
                <a:solidFill>
                  <a:srgbClr val="CC0099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CC0099"/>
                </a:solidFill>
                <a:latin typeface="Comic Sans MS"/>
                <a:cs typeface="Comic Sans MS"/>
              </a:rPr>
              <a:t>e</a:t>
            </a:r>
            <a:endParaRPr sz="1800">
              <a:latin typeface="Comic Sans MS"/>
              <a:cs typeface="Comic Sans MS"/>
            </a:endParaRPr>
          </a:p>
        </p:txBody>
      </p:sp>
      <p:graphicFrame>
        <p:nvGraphicFramePr>
          <p:cNvPr id="110" name="object 110"/>
          <p:cNvGraphicFramePr>
            <a:graphicFrameLocks noGrp="1"/>
          </p:cNvGraphicFramePr>
          <p:nvPr/>
        </p:nvGraphicFramePr>
        <p:xfrm>
          <a:off x="3014055" y="3852376"/>
          <a:ext cx="1462405" cy="6864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199"/>
                <a:gridCol w="1290827"/>
                <a:gridCol w="76199"/>
              </a:tblGrid>
              <a:tr h="76199">
                <a:tc>
                  <a:txBody>
                    <a:bodyPr/>
                    <a:lstStyle/>
                    <a:p>
                      <a:pPr/>
                      <a:endParaRPr baseline="-17857" sz="2100">
                        <a:latin typeface="Comic Sans MS"/>
                        <a:cs typeface="Comic Sans MS"/>
                      </a:endParaRPr>
                    </a:p>
                  </a:txBody>
                  <a:tcPr marL="0" marR="0" marB="0" marT="0">
                    <a:lnL w="12781">
                      <a:solidFill>
                        <a:srgbClr val="000000"/>
                      </a:solidFill>
                      <a:prstDash val="solid"/>
                    </a:lnL>
                    <a:lnT w="12781">
                      <a:solidFill>
                        <a:srgbClr val="000000"/>
                      </a:solidFill>
                      <a:prstDash val="solid"/>
                    </a:lnT>
                    <a:solidFill>
                      <a:srgbClr val="BFFEF9"/>
                    </a:solidFill>
                  </a:tcPr>
                </a:tc>
                <a:tc>
                  <a:txBody>
                    <a:bodyPr/>
                    <a:lstStyle/>
                    <a:p>
                      <a:pPr/>
                      <a:endParaRPr baseline="-17857" sz="2100">
                        <a:latin typeface="Comic Sans MS"/>
                        <a:cs typeface="Comic Sans MS"/>
                      </a:endParaRPr>
                    </a:p>
                  </a:txBody>
                  <a:tcPr marL="0" marR="0" marB="0" marT="0">
                    <a:lnR w="12781">
                      <a:solidFill>
                        <a:srgbClr val="000000"/>
                      </a:solidFill>
                      <a:prstDash val="solid"/>
                    </a:lnR>
                    <a:lnT w="12781">
                      <a:solidFill>
                        <a:srgbClr val="000000"/>
                      </a:solidFill>
                      <a:prstDash val="solid"/>
                    </a:lnT>
                    <a:solidFill>
                      <a:srgbClr val="BFFEF9"/>
                    </a:solidFill>
                  </a:tcPr>
                </a:tc>
                <a:tc>
                  <a:txBody>
                    <a:bodyPr/>
                    <a:lstStyle/>
                    <a:p>
                      <a:pPr/>
                      <a:endParaRPr baseline="-17857" sz="2100">
                        <a:latin typeface="Comic Sans MS"/>
                        <a:cs typeface="Comic Sans MS"/>
                      </a:endParaRPr>
                    </a:p>
                  </a:txBody>
                  <a:tcPr marL="0" marR="0" marB="0" marT="0">
                    <a:lnL w="12781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521207">
                <a:tc>
                  <a:txBody>
                    <a:bodyPr/>
                    <a:lstStyle/>
                    <a:p>
                      <a:pPr/>
                      <a:endParaRPr baseline="-17857" sz="2100">
                        <a:latin typeface="Comic Sans MS"/>
                        <a:cs typeface="Comic Sans MS"/>
                      </a:endParaRPr>
                    </a:p>
                  </a:txBody>
                  <a:tcPr marL="0" marR="0" marB="0" marT="0">
                    <a:lnL w="12781">
                      <a:solidFill>
                        <a:srgbClr val="000000"/>
                      </a:solidFill>
                      <a:prstDash val="solid"/>
                    </a:lnL>
                    <a:lnB w="12781">
                      <a:solidFill>
                        <a:srgbClr val="000000"/>
                      </a:solidFill>
                      <a:prstDash val="solid"/>
                    </a:lnB>
                    <a:solidFill>
                      <a:srgbClr val="BFFEF9"/>
                    </a:solidFill>
                  </a:tcPr>
                </a:tc>
                <a:tc>
                  <a:txBody>
                    <a:bodyPr/>
                    <a:lstStyle/>
                    <a:p>
                      <a:pPr marL="173355" marR="236220" indent="154940">
                        <a:lnSpc>
                          <a:spcPct val="100000"/>
                        </a:lnSpc>
                      </a:pPr>
                      <a:r>
                        <a:rPr dirty="0" sz="1400" spc="-5" b="1">
                          <a:latin typeface="Arial"/>
                          <a:cs typeface="Arial"/>
                        </a:rPr>
                        <a:t>F</a:t>
                      </a:r>
                      <a:r>
                        <a:rPr dirty="0" sz="1400" spc="-15" b="1">
                          <a:latin typeface="Arial"/>
                          <a:cs typeface="Arial"/>
                        </a:rPr>
                        <a:t>at</a:t>
                      </a:r>
                      <a:r>
                        <a:rPr dirty="0" sz="1400" spc="25" b="1">
                          <a:latin typeface="Arial"/>
                          <a:cs typeface="Arial"/>
                        </a:rPr>
                        <a:t>t</a:t>
                      </a:r>
                      <a:r>
                        <a:rPr dirty="0" sz="1400" spc="-20" b="1">
                          <a:latin typeface="Arial"/>
                          <a:cs typeface="Arial"/>
                        </a:rPr>
                        <a:t>o</a:t>
                      </a:r>
                      <a:r>
                        <a:rPr dirty="0" sz="1400" spc="5" b="1">
                          <a:latin typeface="Arial"/>
                          <a:cs typeface="Arial"/>
                        </a:rPr>
                        <a:t>r</a:t>
                      </a:r>
                      <a:r>
                        <a:rPr dirty="0" sz="1400" b="1">
                          <a:latin typeface="Arial"/>
                          <a:cs typeface="Arial"/>
                        </a:rPr>
                        <a:t>i</a:t>
                      </a:r>
                      <a:r>
                        <a:rPr dirty="0" sz="1400" b="1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400" spc="5" b="1">
                          <a:latin typeface="Arial"/>
                          <a:cs typeface="Arial"/>
                        </a:rPr>
                        <a:t>r</a:t>
                      </a:r>
                      <a:r>
                        <a:rPr dirty="0" sz="1400" spc="-10" b="1">
                          <a:latin typeface="Arial"/>
                          <a:cs typeface="Arial"/>
                        </a:rPr>
                        <a:t>i</a:t>
                      </a:r>
                      <a:r>
                        <a:rPr dirty="0" sz="1400" spc="-5" b="1">
                          <a:latin typeface="Arial"/>
                          <a:cs typeface="Arial"/>
                        </a:rPr>
                        <a:t>n</a:t>
                      </a:r>
                      <a:r>
                        <a:rPr dirty="0" sz="1400" spc="-15" b="1">
                          <a:latin typeface="Arial"/>
                          <a:cs typeface="Arial"/>
                        </a:rPr>
                        <a:t>f</a:t>
                      </a:r>
                      <a:r>
                        <a:rPr dirty="0" sz="1400" spc="-20" b="1">
                          <a:latin typeface="Arial"/>
                          <a:cs typeface="Arial"/>
                        </a:rPr>
                        <a:t>o</a:t>
                      </a:r>
                      <a:r>
                        <a:rPr dirty="0" sz="1400" spc="15" b="1">
                          <a:latin typeface="Arial"/>
                          <a:cs typeface="Arial"/>
                        </a:rPr>
                        <a:t>rz</a:t>
                      </a:r>
                      <a:r>
                        <a:rPr dirty="0" sz="1400" spc="-15" b="1">
                          <a:latin typeface="Arial"/>
                          <a:cs typeface="Arial"/>
                        </a:rPr>
                        <a:t>a</a:t>
                      </a:r>
                      <a:r>
                        <a:rPr dirty="0" sz="1400" spc="-5" b="1">
                          <a:latin typeface="Arial"/>
                          <a:cs typeface="Arial"/>
                        </a:rPr>
                        <a:t>n</a:t>
                      </a:r>
                      <a:r>
                        <a:rPr dirty="0" sz="1400" spc="-15" b="1">
                          <a:latin typeface="Arial"/>
                          <a:cs typeface="Arial"/>
                        </a:rPr>
                        <a:t>t</a:t>
                      </a:r>
                      <a:r>
                        <a:rPr dirty="0" sz="1400" b="1">
                          <a:latin typeface="Arial"/>
                          <a:cs typeface="Arial"/>
                        </a:rPr>
                        <a:t>i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12781">
                      <a:solidFill>
                        <a:srgbClr val="000000"/>
                      </a:solidFill>
                      <a:prstDash val="solid"/>
                    </a:lnR>
                    <a:lnB w="12781">
                      <a:solidFill>
                        <a:srgbClr val="000000"/>
                      </a:solidFill>
                      <a:prstDash val="solid"/>
                    </a:lnB>
                    <a:solidFill>
                      <a:srgbClr val="BFFEF9"/>
                    </a:solidFill>
                  </a:tcPr>
                </a:tc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781">
                      <a:solidFill>
                        <a:srgbClr val="000000"/>
                      </a:solidFill>
                      <a:prstDash val="solid"/>
                    </a:lnL>
                    <a:solidFill>
                      <a:srgbClr val="7F7F7F"/>
                    </a:solidFill>
                  </a:tcPr>
                </a:tc>
              </a:tr>
              <a:tr h="76199"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T w="1278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T w="12781">
                      <a:solidFill>
                        <a:srgbClr val="000000"/>
                      </a:solidFill>
                      <a:prstDash val="solid"/>
                    </a:lnT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1" name="object 111"/>
          <p:cNvGraphicFramePr>
            <a:graphicFrameLocks noGrp="1"/>
          </p:cNvGraphicFramePr>
          <p:nvPr/>
        </p:nvGraphicFramePr>
        <p:xfrm>
          <a:off x="3574887" y="5786332"/>
          <a:ext cx="1462405" cy="6851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199"/>
                <a:gridCol w="1290827"/>
                <a:gridCol w="76199"/>
              </a:tblGrid>
              <a:tr h="76199"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781">
                      <a:solidFill>
                        <a:srgbClr val="000000"/>
                      </a:solidFill>
                      <a:prstDash val="solid"/>
                    </a:lnL>
                    <a:lnT w="12781">
                      <a:solidFill>
                        <a:srgbClr val="000000"/>
                      </a:solidFill>
                      <a:prstDash val="solid"/>
                    </a:lnT>
                    <a:solidFill>
                      <a:srgbClr val="BFFEF9"/>
                    </a:solidFill>
                  </a:tcPr>
                </a:tc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12781">
                      <a:solidFill>
                        <a:srgbClr val="000000"/>
                      </a:solidFill>
                      <a:prstDash val="solid"/>
                    </a:lnR>
                    <a:lnT w="12781">
                      <a:solidFill>
                        <a:srgbClr val="000000"/>
                      </a:solidFill>
                      <a:prstDash val="solid"/>
                    </a:lnT>
                    <a:solidFill>
                      <a:srgbClr val="BFFEF9"/>
                    </a:solidFill>
                  </a:tcPr>
                </a:tc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781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519683"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781">
                      <a:solidFill>
                        <a:srgbClr val="000000"/>
                      </a:solidFill>
                      <a:prstDash val="solid"/>
                    </a:lnL>
                    <a:lnB w="12781">
                      <a:solidFill>
                        <a:srgbClr val="000000"/>
                      </a:solidFill>
                      <a:prstDash val="solid"/>
                    </a:lnB>
                    <a:solidFill>
                      <a:srgbClr val="BFFEF9"/>
                    </a:solidFill>
                  </a:tcPr>
                </a:tc>
                <a:tc>
                  <a:txBody>
                    <a:bodyPr/>
                    <a:lstStyle/>
                    <a:p>
                      <a:pPr marL="243840" marR="303530" indent="86360">
                        <a:lnSpc>
                          <a:spcPct val="100000"/>
                        </a:lnSpc>
                      </a:pPr>
                      <a:r>
                        <a:rPr dirty="0" sz="1400" spc="-20" b="1">
                          <a:latin typeface="Arial"/>
                          <a:cs typeface="Arial"/>
                        </a:rPr>
                        <a:t>F</a:t>
                      </a:r>
                      <a:r>
                        <a:rPr dirty="0" sz="1400" spc="-15" b="1">
                          <a:latin typeface="Arial"/>
                          <a:cs typeface="Arial"/>
                        </a:rPr>
                        <a:t>a</a:t>
                      </a:r>
                      <a:r>
                        <a:rPr dirty="0" sz="1400" b="1">
                          <a:latin typeface="Arial"/>
                          <a:cs typeface="Arial"/>
                        </a:rPr>
                        <a:t>t</a:t>
                      </a:r>
                      <a:r>
                        <a:rPr dirty="0" sz="1400" spc="10" b="1">
                          <a:latin typeface="Arial"/>
                          <a:cs typeface="Arial"/>
                        </a:rPr>
                        <a:t>t</a:t>
                      </a:r>
                      <a:r>
                        <a:rPr dirty="0" sz="1400" spc="-20" b="1">
                          <a:latin typeface="Arial"/>
                          <a:cs typeface="Arial"/>
                        </a:rPr>
                        <a:t>o</a:t>
                      </a:r>
                      <a:r>
                        <a:rPr dirty="0" sz="1400" spc="15" b="1">
                          <a:latin typeface="Arial"/>
                          <a:cs typeface="Arial"/>
                        </a:rPr>
                        <a:t>r</a:t>
                      </a:r>
                      <a:r>
                        <a:rPr dirty="0" sz="1400" b="1">
                          <a:latin typeface="Arial"/>
                          <a:cs typeface="Arial"/>
                        </a:rPr>
                        <a:t>i</a:t>
                      </a:r>
                      <a:r>
                        <a:rPr dirty="0" sz="1400" b="1">
                          <a:latin typeface="Arial"/>
                          <a:cs typeface="Arial"/>
                        </a:rPr>
                        <a:t> a</a:t>
                      </a:r>
                      <a:r>
                        <a:rPr dirty="0" sz="1400" spc="-20" b="1">
                          <a:latin typeface="Arial"/>
                          <a:cs typeface="Arial"/>
                        </a:rPr>
                        <a:t>b</a:t>
                      </a:r>
                      <a:r>
                        <a:rPr dirty="0" sz="1400" spc="-10" b="1">
                          <a:latin typeface="Arial"/>
                          <a:cs typeface="Arial"/>
                        </a:rPr>
                        <a:t>il</a:t>
                      </a:r>
                      <a:r>
                        <a:rPr dirty="0" sz="1400" spc="5" b="1">
                          <a:latin typeface="Arial"/>
                          <a:cs typeface="Arial"/>
                        </a:rPr>
                        <a:t>i</a:t>
                      </a:r>
                      <a:r>
                        <a:rPr dirty="0" sz="1400" spc="10" b="1">
                          <a:latin typeface="Arial"/>
                          <a:cs typeface="Arial"/>
                        </a:rPr>
                        <a:t>t</a:t>
                      </a:r>
                      <a:r>
                        <a:rPr dirty="0" sz="1400" spc="-15" b="1">
                          <a:latin typeface="Arial"/>
                          <a:cs typeface="Arial"/>
                        </a:rPr>
                        <a:t>a</a:t>
                      </a:r>
                      <a:r>
                        <a:rPr dirty="0" sz="1400" spc="-5" b="1">
                          <a:latin typeface="Arial"/>
                          <a:cs typeface="Arial"/>
                        </a:rPr>
                        <a:t>n</a:t>
                      </a:r>
                      <a:r>
                        <a:rPr dirty="0" sz="1400" spc="10" b="1">
                          <a:latin typeface="Arial"/>
                          <a:cs typeface="Arial"/>
                        </a:rPr>
                        <a:t>t</a:t>
                      </a:r>
                      <a:r>
                        <a:rPr dirty="0" sz="1400" b="1">
                          <a:latin typeface="Arial"/>
                          <a:cs typeface="Arial"/>
                        </a:rPr>
                        <a:t>i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12781">
                      <a:solidFill>
                        <a:srgbClr val="000000"/>
                      </a:solidFill>
                      <a:prstDash val="solid"/>
                    </a:lnR>
                    <a:lnB w="12781">
                      <a:solidFill>
                        <a:srgbClr val="000000"/>
                      </a:solidFill>
                      <a:prstDash val="solid"/>
                    </a:lnB>
                    <a:solidFill>
                      <a:srgbClr val="BFFEF9"/>
                    </a:solidFill>
                  </a:tcPr>
                </a:tc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2781">
                      <a:solidFill>
                        <a:srgbClr val="000000"/>
                      </a:solidFill>
                      <a:prstDash val="solid"/>
                    </a:lnL>
                    <a:solidFill>
                      <a:srgbClr val="7F7F7F"/>
                    </a:solidFill>
                  </a:tcPr>
                </a:tc>
              </a:tr>
              <a:tr h="76199"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T w="12781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T w="12781">
                      <a:solidFill>
                        <a:srgbClr val="000000"/>
                      </a:solidFill>
                      <a:prstDash val="solid"/>
                    </a:lnT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/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solidFill>
                      <a:srgbClr val="7F7F7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4394200" cy="87121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275965" y="2410967"/>
            <a:ext cx="1677923" cy="13670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002657" y="348995"/>
            <a:ext cx="2915411" cy="19217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2250825" y="2049779"/>
            <a:ext cx="2447543" cy="172821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4769997" y="3197351"/>
            <a:ext cx="361315" cy="43180"/>
          </a:xfrm>
          <a:custGeom>
            <a:avLst/>
            <a:gdLst/>
            <a:ahLst/>
            <a:cxnLst/>
            <a:rect l="l" t="t" r="r" b="b"/>
            <a:pathLst>
              <a:path w="361314" h="43180">
                <a:moveTo>
                  <a:pt x="297179" y="9143"/>
                </a:moveTo>
                <a:lnTo>
                  <a:pt x="297179" y="0"/>
                </a:lnTo>
                <a:lnTo>
                  <a:pt x="0" y="0"/>
                </a:lnTo>
                <a:lnTo>
                  <a:pt x="0" y="9143"/>
                </a:lnTo>
                <a:lnTo>
                  <a:pt x="297179" y="9143"/>
                </a:lnTo>
                <a:close/>
              </a:path>
              <a:path w="361314" h="43180">
                <a:moveTo>
                  <a:pt x="361187" y="4571"/>
                </a:moveTo>
                <a:lnTo>
                  <a:pt x="284987" y="-33527"/>
                </a:lnTo>
                <a:lnTo>
                  <a:pt x="284987" y="0"/>
                </a:lnTo>
                <a:lnTo>
                  <a:pt x="297179" y="0"/>
                </a:lnTo>
                <a:lnTo>
                  <a:pt x="297179" y="36575"/>
                </a:lnTo>
                <a:lnTo>
                  <a:pt x="361187" y="4571"/>
                </a:lnTo>
                <a:close/>
              </a:path>
              <a:path w="361314" h="43180">
                <a:moveTo>
                  <a:pt x="297179" y="36575"/>
                </a:moveTo>
                <a:lnTo>
                  <a:pt x="297179" y="9143"/>
                </a:lnTo>
                <a:lnTo>
                  <a:pt x="284987" y="9143"/>
                </a:lnTo>
                <a:lnTo>
                  <a:pt x="284987" y="42671"/>
                </a:lnTo>
                <a:lnTo>
                  <a:pt x="297179" y="36575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7075809" y="3707891"/>
            <a:ext cx="108585" cy="70485"/>
          </a:xfrm>
          <a:custGeom>
            <a:avLst/>
            <a:gdLst/>
            <a:ahLst/>
            <a:cxnLst/>
            <a:rect l="l" t="t" r="r" b="b"/>
            <a:pathLst>
              <a:path w="108584" h="70485">
                <a:moveTo>
                  <a:pt x="83819" y="12191"/>
                </a:moveTo>
                <a:lnTo>
                  <a:pt x="0" y="0"/>
                </a:lnTo>
                <a:lnTo>
                  <a:pt x="37197" y="70103"/>
                </a:lnTo>
                <a:lnTo>
                  <a:pt x="42857" y="70103"/>
                </a:lnTo>
                <a:lnTo>
                  <a:pt x="48767" y="61748"/>
                </a:lnTo>
                <a:lnTo>
                  <a:pt x="48767" y="39623"/>
                </a:lnTo>
                <a:lnTo>
                  <a:pt x="54863" y="32003"/>
                </a:lnTo>
                <a:lnTo>
                  <a:pt x="64797" y="39085"/>
                </a:lnTo>
                <a:lnTo>
                  <a:pt x="83819" y="12191"/>
                </a:lnTo>
                <a:close/>
              </a:path>
              <a:path w="108584" h="70485">
                <a:moveTo>
                  <a:pt x="64797" y="39085"/>
                </a:moveTo>
                <a:lnTo>
                  <a:pt x="54863" y="32003"/>
                </a:lnTo>
                <a:lnTo>
                  <a:pt x="48767" y="39623"/>
                </a:lnTo>
                <a:lnTo>
                  <a:pt x="59154" y="47063"/>
                </a:lnTo>
                <a:lnTo>
                  <a:pt x="64797" y="39085"/>
                </a:lnTo>
                <a:close/>
              </a:path>
              <a:path w="108584" h="70485">
                <a:moveTo>
                  <a:pt x="59154" y="47063"/>
                </a:moveTo>
                <a:lnTo>
                  <a:pt x="48767" y="39623"/>
                </a:lnTo>
                <a:lnTo>
                  <a:pt x="48767" y="61748"/>
                </a:lnTo>
                <a:lnTo>
                  <a:pt x="59154" y="47063"/>
                </a:lnTo>
                <a:close/>
              </a:path>
              <a:path w="108584" h="70485">
                <a:moveTo>
                  <a:pt x="108312" y="70103"/>
                </a:moveTo>
                <a:lnTo>
                  <a:pt x="64797" y="39085"/>
                </a:lnTo>
                <a:lnTo>
                  <a:pt x="59154" y="47063"/>
                </a:lnTo>
                <a:lnTo>
                  <a:pt x="91324" y="70103"/>
                </a:lnTo>
                <a:lnTo>
                  <a:pt x="108312" y="70103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774073" y="348995"/>
            <a:ext cx="4394200" cy="1472565"/>
          </a:xfrm>
          <a:custGeom>
            <a:avLst/>
            <a:gdLst/>
            <a:ahLst/>
            <a:cxnLst/>
            <a:rect l="l" t="t" r="r" b="b"/>
            <a:pathLst>
              <a:path w="4394200" h="1472564">
                <a:moveTo>
                  <a:pt x="0" y="0"/>
                </a:moveTo>
                <a:lnTo>
                  <a:pt x="0" y="1472183"/>
                </a:lnTo>
                <a:lnTo>
                  <a:pt x="4393691" y="1472183"/>
                </a:lnTo>
                <a:lnTo>
                  <a:pt x="439369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852812" y="380491"/>
            <a:ext cx="3916045" cy="13817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800" spc="-25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n</a:t>
            </a:r>
            <a:r>
              <a:rPr dirty="0" sz="2800" spc="125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6FC0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ti</a:t>
            </a:r>
            <a:r>
              <a:rPr dirty="0" sz="2800" spc="145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risi</a:t>
            </a:r>
            <a:r>
              <a:rPr dirty="0" sz="2800" spc="-10">
                <a:solidFill>
                  <a:srgbClr val="006FC0"/>
                </a:solidFill>
                <a:latin typeface="Comic Sans MS"/>
                <a:cs typeface="Comic Sans MS"/>
              </a:rPr>
              <a:t>,</a:t>
            </a:r>
            <a:r>
              <a:rPr dirty="0" sz="2800" spc="-1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au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an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2800" spc="155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6FC0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ù</a:t>
            </a:r>
            <a:r>
              <a:rPr dirty="0" sz="2800" spc="135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6FC0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ti</a:t>
            </a:r>
            <a:r>
              <a:rPr dirty="0" sz="2800" spc="-1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6FC0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ru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tt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6FC0"/>
                </a:solidFill>
                <a:latin typeface="Comic Sans MS"/>
                <a:cs typeface="Comic Sans MS"/>
              </a:rPr>
              <a:t>,</a:t>
            </a:r>
            <a:r>
              <a:rPr dirty="0" sz="2800" spc="155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ur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2800" spc="17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6FC0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6FC0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6FC0"/>
                </a:solidFill>
                <a:latin typeface="Comic Sans MS"/>
                <a:cs typeface="Comic Sans MS"/>
              </a:rPr>
              <a:t>ce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ts val="2690"/>
              </a:lnSpc>
            </a:pPr>
            <a:r>
              <a:rPr dirty="0" sz="2800" spc="-25">
                <a:solidFill>
                  <a:srgbClr val="006FC0"/>
                </a:solidFill>
                <a:latin typeface="Comic Sans MS"/>
                <a:cs typeface="Comic Sans MS"/>
              </a:rPr>
              <a:t>……</a:t>
            </a:r>
            <a:r>
              <a:rPr dirty="0" sz="2800" spc="-10">
                <a:solidFill>
                  <a:srgbClr val="006FC0"/>
                </a:solidFill>
                <a:latin typeface="Comic Sans MS"/>
                <a:cs typeface="Comic Sans MS"/>
              </a:rPr>
              <a:t>.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5275965" y="3777995"/>
            <a:ext cx="1677923" cy="2438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2250825" y="3777995"/>
            <a:ext cx="2447543" cy="25450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3043306" y="4425696"/>
            <a:ext cx="2734055" cy="172516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6138550" y="4139183"/>
            <a:ext cx="3025139" cy="208483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7517769" y="2430779"/>
            <a:ext cx="246888" cy="137464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4766950" y="3994403"/>
            <a:ext cx="436245" cy="364490"/>
          </a:xfrm>
          <a:custGeom>
            <a:avLst/>
            <a:gdLst/>
            <a:ahLst/>
            <a:cxnLst/>
            <a:rect l="l" t="t" r="r" b="b"/>
            <a:pathLst>
              <a:path w="436245" h="364489">
                <a:moveTo>
                  <a:pt x="379821" y="52797"/>
                </a:moveTo>
                <a:lnTo>
                  <a:pt x="373537" y="45335"/>
                </a:lnTo>
                <a:lnTo>
                  <a:pt x="0" y="356615"/>
                </a:lnTo>
                <a:lnTo>
                  <a:pt x="6095" y="364235"/>
                </a:lnTo>
                <a:lnTo>
                  <a:pt x="379821" y="52797"/>
                </a:lnTo>
                <a:close/>
              </a:path>
              <a:path w="436245" h="364489">
                <a:moveTo>
                  <a:pt x="435863" y="0"/>
                </a:moveTo>
                <a:lnTo>
                  <a:pt x="352043" y="19811"/>
                </a:lnTo>
                <a:lnTo>
                  <a:pt x="373537" y="45335"/>
                </a:lnTo>
                <a:lnTo>
                  <a:pt x="384047" y="36575"/>
                </a:lnTo>
                <a:lnTo>
                  <a:pt x="390143" y="44195"/>
                </a:lnTo>
                <a:lnTo>
                  <a:pt x="390143" y="65055"/>
                </a:lnTo>
                <a:lnTo>
                  <a:pt x="400811" y="77723"/>
                </a:lnTo>
                <a:lnTo>
                  <a:pt x="435863" y="0"/>
                </a:lnTo>
                <a:close/>
              </a:path>
              <a:path w="436245" h="364489">
                <a:moveTo>
                  <a:pt x="390143" y="44195"/>
                </a:moveTo>
                <a:lnTo>
                  <a:pt x="384047" y="36575"/>
                </a:lnTo>
                <a:lnTo>
                  <a:pt x="373537" y="45335"/>
                </a:lnTo>
                <a:lnTo>
                  <a:pt x="379821" y="52797"/>
                </a:lnTo>
                <a:lnTo>
                  <a:pt x="390143" y="44195"/>
                </a:lnTo>
                <a:close/>
              </a:path>
              <a:path w="436245" h="364489">
                <a:moveTo>
                  <a:pt x="390143" y="65055"/>
                </a:moveTo>
                <a:lnTo>
                  <a:pt x="390143" y="44195"/>
                </a:lnTo>
                <a:lnTo>
                  <a:pt x="379821" y="52797"/>
                </a:lnTo>
                <a:lnTo>
                  <a:pt x="390143" y="65055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7113007" y="3777995"/>
            <a:ext cx="469265" cy="292735"/>
          </a:xfrm>
          <a:custGeom>
            <a:avLst/>
            <a:gdLst/>
            <a:ahLst/>
            <a:cxnLst/>
            <a:rect l="l" t="t" r="r" b="b"/>
            <a:pathLst>
              <a:path w="469265" h="292735">
                <a:moveTo>
                  <a:pt x="468770" y="283464"/>
                </a:moveTo>
                <a:lnTo>
                  <a:pt x="71114" y="0"/>
                </a:lnTo>
                <a:lnTo>
                  <a:pt x="54126" y="0"/>
                </a:lnTo>
                <a:lnTo>
                  <a:pt x="462674" y="292608"/>
                </a:lnTo>
                <a:lnTo>
                  <a:pt x="468770" y="283464"/>
                </a:lnTo>
                <a:close/>
              </a:path>
              <a:path w="469265" h="292735">
                <a:moveTo>
                  <a:pt x="5660" y="0"/>
                </a:moveTo>
                <a:lnTo>
                  <a:pt x="0" y="0"/>
                </a:lnTo>
                <a:lnTo>
                  <a:pt x="2426" y="4572"/>
                </a:lnTo>
                <a:lnTo>
                  <a:pt x="5660" y="0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 txBox="1"/>
          <p:nvPr/>
        </p:nvSpPr>
        <p:spPr>
          <a:xfrm>
            <a:off x="5353187" y="6575041"/>
            <a:ext cx="3413760" cy="3073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baseline="-23809" sz="2100" spc="-7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baseline="-23809" sz="2100" spc="7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aseline="-23809" sz="2100" spc="-7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baseline="-23809" sz="2100" spc="-6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-20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baseline="-23809" sz="2100" spc="-225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48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baseline="-23809" sz="2100" spc="-46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000" spc="-254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23809" sz="2100" spc="-742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000" spc="-4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baseline="-23809" sz="2100" spc="-562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000" spc="-175">
                <a:solidFill>
                  <a:srgbClr val="4C4C4C"/>
                </a:solidFill>
                <a:latin typeface="Comic Sans MS"/>
                <a:cs typeface="Comic Sans MS"/>
              </a:rPr>
              <a:t>z</a:t>
            </a:r>
            <a:r>
              <a:rPr dirty="0" baseline="-23809" sz="2100" spc="-892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22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baseline="-23809" sz="2100" spc="-27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495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23809" sz="2100" spc="-637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000" spc="-175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baseline="-23809" sz="2100" spc="-832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26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baseline="-23809" sz="2100" spc="-262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000" spc="-315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baseline="-23809" sz="2100" spc="-622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36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baseline="-23809" sz="2100" spc="-592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000" spc="-125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baseline="-23809" sz="2100" spc="-40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000" spc="-320">
                <a:solidFill>
                  <a:srgbClr val="4C4C4C"/>
                </a:solidFill>
                <a:latin typeface="Comic Sans MS"/>
                <a:cs typeface="Comic Sans MS"/>
              </a:rPr>
              <a:t>h</a:t>
            </a:r>
            <a:r>
              <a:rPr dirty="0" baseline="-23809" sz="2100" spc="-127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34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baseline="-23809" sz="2100" spc="-622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000" spc="-114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baseline="-23809" sz="2100" spc="-1522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585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baseline="-23809" sz="2100" spc="-6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409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baseline="-23809" sz="2100" spc="-1087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355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23809" sz="2100" spc="-6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000" spc="-9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baseline="-23809" sz="2100" spc="-85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80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baseline="-23809" sz="2100" spc="-172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000" spc="-375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baseline="-23809" sz="2100" spc="-22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000" spc="-525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baseline="-23809" sz="2100" spc="-367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1000" spc="-180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baseline="-23809" sz="2100" spc="-34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000" spc="-265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baseline="-23809" sz="2100" spc="-73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000" spc="-3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baseline="-23809" sz="2100" spc="-1087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285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baseline="-23809" sz="2100" spc="-742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ol</a:t>
            </a:r>
            <a:r>
              <a:rPr dirty="0" sz="1000" spc="-45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baseline="-23809" sz="2100" spc="-892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45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23809" sz="2100" spc="-7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baseline="-23809" sz="21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endParaRPr baseline="-23809" sz="2100">
              <a:latin typeface="Comic Sans MS"/>
              <a:cs typeface="Comic Sans MS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M</a:t>
            </a:r>
            <a:r>
              <a:rPr dirty="0" spc="-250"/>
              <a:t>i</a:t>
            </a:r>
            <a:r>
              <a:rPr dirty="0" baseline="5952" sz="2100" spc="-577"/>
              <a:t>1</a:t>
            </a:r>
            <a:r>
              <a:rPr dirty="0" sz="1400" spc="-5"/>
              <a:t>l</a:t>
            </a:r>
            <a:r>
              <a:rPr dirty="0" sz="1400" spc="-720"/>
              <a:t>a</a:t>
            </a:r>
            <a:r>
              <a:rPr dirty="0" baseline="5952" sz="2100"/>
              <a:t>12</a:t>
            </a:r>
            <a:r>
              <a:rPr dirty="0" sz="1400" spc="-5"/>
              <a:t>n</a:t>
            </a:r>
            <a:r>
              <a:rPr dirty="0" sz="1400"/>
              <a:t>o</a:t>
            </a:r>
            <a:r>
              <a:rPr dirty="0" sz="1400" spc="50">
                <a:latin typeface="Times New Roman"/>
                <a:cs typeface="Times New Roman"/>
              </a:rPr>
              <a:t> </a:t>
            </a:r>
            <a:r>
              <a:rPr dirty="0" sz="1400"/>
              <a:t>1</a:t>
            </a:r>
            <a:endParaRPr sz="1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3891279" cy="12153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970154" y="3346703"/>
            <a:ext cx="1476755" cy="4312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4193926" y="1763267"/>
            <a:ext cx="1714499" cy="20147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6066921" y="2266188"/>
            <a:ext cx="2019299" cy="15118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391278" y="3563111"/>
            <a:ext cx="2526791" cy="21488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8231002" y="1088136"/>
            <a:ext cx="1014984" cy="10515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8386450" y="2185416"/>
            <a:ext cx="557784" cy="4114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5219577" y="1402080"/>
            <a:ext cx="2738627" cy="237591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2970154" y="2072639"/>
            <a:ext cx="1604772" cy="126187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774073" y="348995"/>
            <a:ext cx="3891279" cy="1816735"/>
          </a:xfrm>
          <a:custGeom>
            <a:avLst/>
            <a:gdLst/>
            <a:ahLst/>
            <a:cxnLst/>
            <a:rect l="l" t="t" r="r" b="b"/>
            <a:pathLst>
              <a:path w="3891279" h="1816735">
                <a:moveTo>
                  <a:pt x="0" y="0"/>
                </a:moveTo>
                <a:lnTo>
                  <a:pt x="0" y="1816607"/>
                </a:lnTo>
                <a:lnTo>
                  <a:pt x="3890771" y="1816607"/>
                </a:lnTo>
                <a:lnTo>
                  <a:pt x="38907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pc="-20"/>
              <a:t>…</a:t>
            </a:r>
            <a:r>
              <a:rPr dirty="0" spc="120">
                <a:latin typeface="Times New Roman"/>
                <a:cs typeface="Times New Roman"/>
              </a:rPr>
              <a:t> </a:t>
            </a:r>
            <a:r>
              <a:rPr dirty="0" spc="-20"/>
              <a:t>ma</a:t>
            </a:r>
            <a:r>
              <a:rPr dirty="0" spc="150">
                <a:latin typeface="Times New Roman"/>
                <a:cs typeface="Times New Roman"/>
              </a:rPr>
              <a:t> </a:t>
            </a:r>
            <a:r>
              <a:rPr dirty="0" spc="-20"/>
              <a:t>quan</a:t>
            </a:r>
            <a:r>
              <a:rPr dirty="0" spc="-15"/>
              <a:t>ti</a:t>
            </a:r>
            <a:r>
              <a:rPr dirty="0" spc="145">
                <a:latin typeface="Times New Roman"/>
                <a:cs typeface="Times New Roman"/>
              </a:rPr>
              <a:t> </a:t>
            </a:r>
            <a:r>
              <a:rPr dirty="0" spc="-20"/>
              <a:t>s</a:t>
            </a:r>
            <a:r>
              <a:rPr dirty="0" spc="-10"/>
              <a:t>o</a:t>
            </a:r>
            <a:r>
              <a:rPr dirty="0" spc="-15"/>
              <a:t>ldi</a:t>
            </a:r>
            <a:r>
              <a:rPr dirty="0" spc="-10">
                <a:latin typeface="Times New Roman"/>
                <a:cs typeface="Times New Roman"/>
              </a:rPr>
              <a:t> </a:t>
            </a:r>
            <a:r>
              <a:rPr dirty="0" spc="-10"/>
              <a:t>po</a:t>
            </a:r>
            <a:r>
              <a:rPr dirty="0" spc="-20"/>
              <a:t>ssia</a:t>
            </a:r>
            <a:r>
              <a:rPr dirty="0" spc="-20"/>
              <a:t>mo</a:t>
            </a:r>
            <a:r>
              <a:rPr dirty="0" spc="155">
                <a:latin typeface="Times New Roman"/>
                <a:cs typeface="Times New Roman"/>
              </a:rPr>
              <a:t> </a:t>
            </a:r>
            <a:r>
              <a:rPr dirty="0" spc="-20"/>
              <a:t>rius</a:t>
            </a:r>
            <a:r>
              <a:rPr dirty="0" spc="-15"/>
              <a:t>c</a:t>
            </a:r>
            <a:r>
              <a:rPr dirty="0" spc="-20"/>
              <a:t>ir</a:t>
            </a:r>
            <a:r>
              <a:rPr dirty="0" spc="-20"/>
              <a:t>e</a:t>
            </a:r>
            <a:r>
              <a:rPr dirty="0" spc="180">
                <a:latin typeface="Times New Roman"/>
                <a:cs typeface="Times New Roman"/>
              </a:rPr>
              <a:t> </a:t>
            </a:r>
            <a:r>
              <a:rPr dirty="0" spc="-15"/>
              <a:t>a</a:t>
            </a:r>
            <a:r>
              <a:rPr dirty="0" spc="-10">
                <a:latin typeface="Times New Roman"/>
                <a:cs typeface="Times New Roman"/>
              </a:rPr>
              <a:t> </a:t>
            </a:r>
            <a:r>
              <a:rPr dirty="0" spc="-20"/>
              <a:t>ris</a:t>
            </a:r>
            <a:r>
              <a:rPr dirty="0" spc="-10"/>
              <a:t>p</a:t>
            </a:r>
            <a:r>
              <a:rPr dirty="0" spc="-20"/>
              <a:t>ar</a:t>
            </a:r>
            <a:r>
              <a:rPr dirty="0" spc="-25"/>
              <a:t>m</a:t>
            </a:r>
            <a:r>
              <a:rPr dirty="0" spc="-20"/>
              <a:t>iar</a:t>
            </a:r>
            <a:r>
              <a:rPr dirty="0" spc="-20"/>
              <a:t>e</a:t>
            </a:r>
            <a:r>
              <a:rPr dirty="0" spc="190">
                <a:latin typeface="Times New Roman"/>
                <a:cs typeface="Times New Roman"/>
              </a:rPr>
              <a:t> </a:t>
            </a:r>
            <a:r>
              <a:rPr dirty="0" spc="-25"/>
              <a:t>f</a:t>
            </a:r>
            <a:r>
              <a:rPr dirty="0" spc="-20"/>
              <a:t>a</a:t>
            </a:r>
            <a:r>
              <a:rPr dirty="0" spc="-15"/>
              <a:t>ce</a:t>
            </a:r>
            <a:r>
              <a:rPr dirty="0" spc="-20"/>
              <a:t>n</a:t>
            </a:r>
            <a:r>
              <a:rPr dirty="0" spc="-20"/>
              <a:t>do</a:t>
            </a:r>
            <a:r>
              <a:rPr dirty="0" spc="-10">
                <a:latin typeface="Times New Roman"/>
                <a:cs typeface="Times New Roman"/>
              </a:rPr>
              <a:t> </a:t>
            </a:r>
            <a:r>
              <a:rPr dirty="0" spc="-15"/>
              <a:t>la</a:t>
            </a:r>
            <a:r>
              <a:rPr dirty="0" spc="125">
                <a:latin typeface="Times New Roman"/>
                <a:cs typeface="Times New Roman"/>
              </a:rPr>
              <a:t> </a:t>
            </a:r>
            <a:r>
              <a:rPr dirty="0" spc="-20"/>
              <a:t>s</a:t>
            </a:r>
            <a:r>
              <a:rPr dirty="0" spc="-10"/>
              <a:t>p</a:t>
            </a:r>
            <a:r>
              <a:rPr dirty="0" spc="-20"/>
              <a:t>e</a:t>
            </a:r>
            <a:r>
              <a:rPr dirty="0" spc="-20"/>
              <a:t>s</a:t>
            </a:r>
            <a:r>
              <a:rPr dirty="0" spc="-15"/>
              <a:t>a</a:t>
            </a:r>
            <a:r>
              <a:rPr dirty="0" spc="160">
                <a:latin typeface="Times New Roman"/>
                <a:cs typeface="Times New Roman"/>
              </a:rPr>
              <a:t> </a:t>
            </a:r>
            <a:r>
              <a:rPr dirty="0" spc="-20"/>
              <a:t>e</a:t>
            </a:r>
            <a:r>
              <a:rPr dirty="0" spc="145">
                <a:latin typeface="Times New Roman"/>
                <a:cs typeface="Times New Roman"/>
              </a:rPr>
              <a:t> </a:t>
            </a:r>
            <a:r>
              <a:rPr dirty="0" spc="-20"/>
              <a:t>s</a:t>
            </a:r>
            <a:r>
              <a:rPr dirty="0" spc="-10"/>
              <a:t>p</a:t>
            </a:r>
            <a:r>
              <a:rPr dirty="0" spc="-20"/>
              <a:t>e</a:t>
            </a:r>
            <a:r>
              <a:rPr dirty="0" spc="-20"/>
              <a:t>n</a:t>
            </a:r>
            <a:r>
              <a:rPr dirty="0" spc="-20"/>
              <a:t>de</a:t>
            </a:r>
            <a:r>
              <a:rPr dirty="0" spc="-20"/>
              <a:t>r</a:t>
            </a:r>
            <a:r>
              <a:rPr dirty="0" spc="-20"/>
              <a:t>e</a:t>
            </a:r>
            <a:r>
              <a:rPr dirty="0" spc="-10">
                <a:latin typeface="Times New Roman"/>
                <a:cs typeface="Times New Roman"/>
              </a:rPr>
              <a:t> </a:t>
            </a:r>
            <a:r>
              <a:rPr dirty="0" spc="-15"/>
              <a:t>megl</a:t>
            </a:r>
            <a:r>
              <a:rPr dirty="0" spc="-15"/>
              <a:t>i</a:t>
            </a:r>
            <a:r>
              <a:rPr dirty="0" spc="-10"/>
              <a:t>o</a:t>
            </a:r>
            <a:r>
              <a:rPr dirty="0" spc="-15"/>
              <a:t>?</a:t>
            </a:r>
          </a:p>
        </p:txBody>
      </p:sp>
      <p:sp>
        <p:nvSpPr>
          <p:cNvPr id="28" name="object 28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2970154" y="3777995"/>
            <a:ext cx="1476755" cy="134111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4193926" y="3777995"/>
            <a:ext cx="1714499" cy="661415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4338706" y="4425696"/>
            <a:ext cx="2877311" cy="159105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5778886" y="5218176"/>
            <a:ext cx="2087879" cy="140208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6066921" y="3777995"/>
            <a:ext cx="2019299" cy="75437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7391278" y="3777995"/>
            <a:ext cx="2526791" cy="152400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3265809" y="5257800"/>
            <a:ext cx="1014984" cy="106070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3412114" y="6364223"/>
            <a:ext cx="566928" cy="41148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" name="object 62"/>
          <p:cNvSpPr/>
          <p:nvPr/>
        </p:nvSpPr>
        <p:spPr>
          <a:xfrm>
            <a:off x="5317114" y="3779520"/>
            <a:ext cx="1024128" cy="560831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" name="object 63"/>
          <p:cNvSpPr/>
          <p:nvPr/>
        </p:nvSpPr>
        <p:spPr>
          <a:xfrm>
            <a:off x="5414650" y="4401311"/>
            <a:ext cx="682752" cy="499871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/>
          <p:nvPr/>
        </p:nvSpPr>
        <p:spPr>
          <a:xfrm>
            <a:off x="7723509" y="5362955"/>
            <a:ext cx="2016251" cy="1251203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" name="object 65"/>
          <p:cNvSpPr txBox="1"/>
          <p:nvPr/>
        </p:nvSpPr>
        <p:spPr>
          <a:xfrm>
            <a:off x="5353187" y="6575041"/>
            <a:ext cx="3413760" cy="3073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baseline="-23809" sz="2100" spc="-7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baseline="-23809" sz="2100" spc="7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aseline="-23809" sz="2100" spc="-7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baseline="-23809" sz="2100" spc="-6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-20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baseline="-23809" sz="2100" spc="-225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48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baseline="-23809" sz="2100" spc="-46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000" spc="-254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23809" sz="2100" spc="-742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000" spc="-4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baseline="-23809" sz="2100" spc="-562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000" spc="-175">
                <a:solidFill>
                  <a:srgbClr val="4C4C4C"/>
                </a:solidFill>
                <a:latin typeface="Comic Sans MS"/>
                <a:cs typeface="Comic Sans MS"/>
              </a:rPr>
              <a:t>z</a:t>
            </a:r>
            <a:r>
              <a:rPr dirty="0" baseline="-23809" sz="2100" spc="-892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22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baseline="-23809" sz="2100" spc="-27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495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23809" sz="2100" spc="-637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000" spc="-175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baseline="-23809" sz="2100" spc="-832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26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baseline="-23809" sz="2100" spc="-262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000" spc="-315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baseline="-23809" sz="2100" spc="-622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36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baseline="-23809" sz="2100" spc="-592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000" spc="-125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baseline="-23809" sz="2100" spc="-40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000" spc="-320">
                <a:solidFill>
                  <a:srgbClr val="4C4C4C"/>
                </a:solidFill>
                <a:latin typeface="Comic Sans MS"/>
                <a:cs typeface="Comic Sans MS"/>
              </a:rPr>
              <a:t>h</a:t>
            </a:r>
            <a:r>
              <a:rPr dirty="0" baseline="-23809" sz="2100" spc="-127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34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baseline="-23809" sz="2100" spc="-622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000" spc="-114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baseline="-23809" sz="2100" spc="-1522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585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baseline="-23809" sz="2100" spc="-6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409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baseline="-23809" sz="2100" spc="-1087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355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23809" sz="2100" spc="-6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000" spc="-9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baseline="-23809" sz="2100" spc="-85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80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baseline="-23809" sz="2100" spc="-172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000" spc="-375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baseline="-23809" sz="2100" spc="-22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000" spc="-525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baseline="-23809" sz="2100" spc="-367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1000" spc="-180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baseline="-23809" sz="2100" spc="-34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000" spc="-265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baseline="-23809" sz="2100" spc="-73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000" spc="-3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baseline="-23809" sz="2100" spc="-1087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285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baseline="-23809" sz="2100" spc="-742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ol</a:t>
            </a:r>
            <a:r>
              <a:rPr dirty="0" sz="1000" spc="-45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baseline="-23809" sz="2100" spc="-892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45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23809" sz="2100" spc="-7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baseline="-23809" sz="21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endParaRPr baseline="-23809" sz="2100">
              <a:latin typeface="Comic Sans MS"/>
              <a:cs typeface="Comic Sans MS"/>
            </a:endParaRPr>
          </a:p>
        </p:txBody>
      </p:sp>
      <p:sp>
        <p:nvSpPr>
          <p:cNvPr id="66" name="object 6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M</a:t>
            </a:r>
            <a:r>
              <a:rPr dirty="0" spc="-250"/>
              <a:t>i</a:t>
            </a:r>
            <a:r>
              <a:rPr dirty="0" baseline="5952" sz="2100" spc="-577"/>
              <a:t>1</a:t>
            </a:r>
            <a:r>
              <a:rPr dirty="0" sz="1400" spc="-5"/>
              <a:t>l</a:t>
            </a:r>
            <a:r>
              <a:rPr dirty="0" sz="1400" spc="-720"/>
              <a:t>a</a:t>
            </a:r>
            <a:r>
              <a:rPr dirty="0" baseline="5952" sz="2100"/>
              <a:t>13</a:t>
            </a:r>
            <a:r>
              <a:rPr dirty="0" sz="1400" spc="-5"/>
              <a:t>n</a:t>
            </a:r>
            <a:r>
              <a:rPr dirty="0" sz="1400"/>
              <a:t>o</a:t>
            </a:r>
            <a:r>
              <a:rPr dirty="0" sz="1400" spc="50">
                <a:latin typeface="Times New Roman"/>
                <a:cs typeface="Times New Roman"/>
              </a:rPr>
              <a:t> </a:t>
            </a:r>
            <a:r>
              <a:rPr dirty="0" sz="1400"/>
              <a:t>1</a:t>
            </a:r>
            <a:endParaRPr sz="1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5867400" cy="3968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002657" y="348995"/>
            <a:ext cx="2915411" cy="19217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834262" y="1618487"/>
            <a:ext cx="2761488" cy="16565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4914777" y="3273552"/>
            <a:ext cx="2141219" cy="5044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292218" y="2266188"/>
            <a:ext cx="2142743" cy="15118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70313" y="1906523"/>
            <a:ext cx="1783078" cy="187147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774073" y="348995"/>
            <a:ext cx="5867400" cy="998219"/>
          </a:xfrm>
          <a:custGeom>
            <a:avLst/>
            <a:gdLst/>
            <a:ahLst/>
            <a:cxnLst/>
            <a:rect l="l" t="t" r="r" b="b"/>
            <a:pathLst>
              <a:path w="5867400" h="998219">
                <a:moveTo>
                  <a:pt x="0" y="0"/>
                </a:moveTo>
                <a:lnTo>
                  <a:pt x="0" y="998219"/>
                </a:lnTo>
                <a:lnTo>
                  <a:pt x="5867399" y="998219"/>
                </a:lnTo>
                <a:lnTo>
                  <a:pt x="58673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852812" y="295147"/>
            <a:ext cx="4085590" cy="4298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542415" algn="l"/>
                <a:tab pos="2976245" algn="l"/>
                <a:tab pos="3326765" algn="l"/>
              </a:tabLst>
            </a:pPr>
            <a:r>
              <a:rPr dirty="0" sz="2800" spc="-30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6FC0"/>
                </a:solidFill>
                <a:latin typeface="Comic Sans MS"/>
                <a:cs typeface="Comic Sans MS"/>
              </a:rPr>
              <a:t>cc</a:t>
            </a:r>
            <a:r>
              <a:rPr dirty="0" sz="2800" spc="-10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rr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6FC0"/>
                </a:solidFill>
                <a:latin typeface="Comic Sans MS"/>
                <a:cs typeface="Comic Sans MS"/>
              </a:rPr>
              <a:t>t</a:t>
            </a:r>
            <a:r>
              <a:rPr dirty="0" sz="2800" spc="-10" b="1">
                <a:solidFill>
                  <a:srgbClr val="006FC0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rnar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6FC0"/>
                </a:solidFill>
                <a:latin typeface="Comic Sans MS"/>
                <a:cs typeface="Comic Sans MS"/>
              </a:rPr>
              <a:t>f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ar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52812" y="849883"/>
            <a:ext cx="3879850" cy="4298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459105" algn="l"/>
                <a:tab pos="1348105" algn="l"/>
                <a:tab pos="2300605" algn="l"/>
                <a:tab pos="3387725" algn="l"/>
              </a:tabLst>
            </a:pPr>
            <a:r>
              <a:rPr dirty="0" sz="2800" spc="-15" b="1">
                <a:solidFill>
                  <a:srgbClr val="006FC0"/>
                </a:solidFill>
                <a:latin typeface="Comic Sans MS"/>
                <a:cs typeface="Comic Sans MS"/>
              </a:rPr>
              <a:t>la</a:t>
            </a:r>
            <a:r>
              <a:rPr dirty="0" sz="2800" spc="-15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6FC0"/>
                </a:solidFill>
                <a:latin typeface="Comic Sans MS"/>
                <a:cs typeface="Comic Sans MS"/>
              </a:rPr>
              <a:t>l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is</a:t>
            </a:r>
            <a:r>
              <a:rPr dirty="0" sz="2800" spc="-15" b="1">
                <a:solidFill>
                  <a:srgbClr val="006FC0"/>
                </a:solidFill>
                <a:latin typeface="Comic Sans MS"/>
                <a:cs typeface="Comic Sans MS"/>
              </a:rPr>
              <a:t>ta</a:t>
            </a:r>
            <a:r>
              <a:rPr dirty="0" sz="280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d</a:t>
            </a:r>
            <a:r>
              <a:rPr dirty="0" sz="2800" spc="-25" b="1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6FC0"/>
                </a:solidFill>
                <a:latin typeface="Comic Sans MS"/>
                <a:cs typeface="Comic Sans MS"/>
              </a:rPr>
              <a:t>lla</a:t>
            </a:r>
            <a:r>
              <a:rPr dirty="0" sz="280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s</a:t>
            </a:r>
            <a:r>
              <a:rPr dirty="0" sz="2800" spc="-10" b="1">
                <a:solidFill>
                  <a:srgbClr val="006FC0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es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6FC0"/>
                </a:solidFill>
                <a:latin typeface="Comic Sans MS"/>
                <a:cs typeface="Comic Sans MS"/>
              </a:rPr>
              <a:t>…</a:t>
            </a:r>
            <a:r>
              <a:rPr dirty="0" sz="2800" spc="-20" b="1">
                <a:solidFill>
                  <a:srgbClr val="006FC0"/>
                </a:solidFill>
                <a:latin typeface="Comic Sans MS"/>
                <a:cs typeface="Comic Sans MS"/>
              </a:rPr>
              <a:t>…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 txBox="1"/>
          <p:nvPr/>
        </p:nvSpPr>
        <p:spPr>
          <a:xfrm>
            <a:off x="9021453" y="6634477"/>
            <a:ext cx="29591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latin typeface="Comic Sans MS"/>
                <a:cs typeface="Comic Sans MS"/>
              </a:rPr>
              <a:t>114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4914777" y="3777995"/>
            <a:ext cx="2141219" cy="23042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7292218" y="3777995"/>
            <a:ext cx="2142743" cy="63093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7433950" y="3922776"/>
            <a:ext cx="1871472" cy="22860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1170311" y="4425696"/>
            <a:ext cx="1828800" cy="249631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1170313" y="3777995"/>
            <a:ext cx="1783078" cy="50596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 txBox="1"/>
          <p:nvPr/>
        </p:nvSpPr>
        <p:spPr>
          <a:xfrm>
            <a:off x="3122052" y="6033411"/>
            <a:ext cx="5479415" cy="7594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4200"/>
              </a:lnSpc>
            </a:pPr>
            <a:r>
              <a:rPr dirty="0" sz="2000">
                <a:latin typeface="Comic Sans MS"/>
                <a:cs typeface="Comic Sans MS"/>
              </a:rPr>
              <a:t>…</a:t>
            </a:r>
            <a:r>
              <a:rPr dirty="0" sz="2000" spc="75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gu</a:t>
            </a:r>
            <a:r>
              <a:rPr dirty="0" sz="2000" spc="-5">
                <a:latin typeface="Comic Sans MS"/>
                <a:cs typeface="Comic Sans MS"/>
              </a:rPr>
              <a:t>arda</a:t>
            </a:r>
            <a:r>
              <a:rPr dirty="0" sz="2000" spc="-10">
                <a:latin typeface="Comic Sans MS"/>
                <a:cs typeface="Comic Sans MS"/>
              </a:rPr>
              <a:t>n</a:t>
            </a:r>
            <a:r>
              <a:rPr dirty="0" sz="2000" spc="-5">
                <a:latin typeface="Comic Sans MS"/>
                <a:cs typeface="Comic Sans MS"/>
              </a:rPr>
              <a:t>d</a:t>
            </a:r>
            <a:r>
              <a:rPr dirty="0" sz="2000">
                <a:latin typeface="Comic Sans MS"/>
                <a:cs typeface="Comic Sans MS"/>
              </a:rPr>
              <a:t>o</a:t>
            </a:r>
            <a:r>
              <a:rPr dirty="0" sz="2000" spc="100">
                <a:latin typeface="Times New Roman"/>
                <a:cs typeface="Times New Roman"/>
              </a:rPr>
              <a:t> </a:t>
            </a:r>
            <a:r>
              <a:rPr dirty="0" sz="2000" spc="-10">
                <a:latin typeface="Comic Sans MS"/>
                <a:cs typeface="Comic Sans MS"/>
              </a:rPr>
              <a:t>ne</a:t>
            </a:r>
            <a:r>
              <a:rPr dirty="0" sz="2000">
                <a:latin typeface="Comic Sans MS"/>
                <a:cs typeface="Comic Sans MS"/>
              </a:rPr>
              <a:t>l</a:t>
            </a:r>
            <a:r>
              <a:rPr dirty="0" sz="2000" spc="114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f</a:t>
            </a:r>
            <a:r>
              <a:rPr dirty="0" sz="2000" spc="-5">
                <a:latin typeface="Comic Sans MS"/>
                <a:cs typeface="Comic Sans MS"/>
              </a:rPr>
              <a:t>r</a:t>
            </a:r>
            <a:r>
              <a:rPr dirty="0" sz="2000">
                <a:latin typeface="Comic Sans MS"/>
                <a:cs typeface="Comic Sans MS"/>
              </a:rPr>
              <a:t>igo</a:t>
            </a:r>
            <a:r>
              <a:rPr dirty="0" sz="2000" spc="-5">
                <a:latin typeface="Comic Sans MS"/>
                <a:cs typeface="Comic Sans MS"/>
              </a:rPr>
              <a:t>r</a:t>
            </a:r>
            <a:r>
              <a:rPr dirty="0" sz="2000">
                <a:latin typeface="Comic Sans MS"/>
                <a:cs typeface="Comic Sans MS"/>
              </a:rPr>
              <a:t>if</a:t>
            </a:r>
            <a:r>
              <a:rPr dirty="0" sz="2000" spc="-10">
                <a:latin typeface="Comic Sans MS"/>
                <a:cs typeface="Comic Sans MS"/>
              </a:rPr>
              <a:t>e</a:t>
            </a:r>
            <a:r>
              <a:rPr dirty="0" sz="2000" spc="-5">
                <a:latin typeface="Comic Sans MS"/>
                <a:cs typeface="Comic Sans MS"/>
              </a:rPr>
              <a:t>r</a:t>
            </a:r>
            <a:r>
              <a:rPr dirty="0" sz="2000">
                <a:latin typeface="Comic Sans MS"/>
                <a:cs typeface="Comic Sans MS"/>
              </a:rPr>
              <a:t>o,</a:t>
            </a:r>
            <a:r>
              <a:rPr dirty="0" sz="2000" spc="85">
                <a:latin typeface="Times New Roman"/>
                <a:cs typeface="Times New Roman"/>
              </a:rPr>
              <a:t> </a:t>
            </a:r>
            <a:r>
              <a:rPr dirty="0" sz="2000" spc="-10">
                <a:latin typeface="Comic Sans MS"/>
                <a:cs typeface="Comic Sans MS"/>
              </a:rPr>
              <a:t>ne</a:t>
            </a:r>
            <a:r>
              <a:rPr dirty="0" sz="2000">
                <a:latin typeface="Comic Sans MS"/>
                <a:cs typeface="Comic Sans MS"/>
              </a:rPr>
              <a:t>l</a:t>
            </a:r>
            <a:r>
              <a:rPr dirty="0" sz="2000" spc="114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f</a:t>
            </a:r>
            <a:r>
              <a:rPr dirty="0" sz="2000" spc="-5">
                <a:latin typeface="Comic Sans MS"/>
                <a:cs typeface="Comic Sans MS"/>
              </a:rPr>
              <a:t>r</a:t>
            </a:r>
            <a:r>
              <a:rPr dirty="0" sz="2000" spc="-10">
                <a:latin typeface="Comic Sans MS"/>
                <a:cs typeface="Comic Sans MS"/>
              </a:rPr>
              <a:t>ee</a:t>
            </a:r>
            <a:r>
              <a:rPr dirty="0" sz="2000">
                <a:latin typeface="Comic Sans MS"/>
                <a:cs typeface="Comic Sans MS"/>
              </a:rPr>
              <a:t>z</a:t>
            </a:r>
            <a:r>
              <a:rPr dirty="0" sz="2000" spc="-10">
                <a:latin typeface="Comic Sans MS"/>
                <a:cs typeface="Comic Sans MS"/>
              </a:rPr>
              <a:t>e</a:t>
            </a:r>
            <a:r>
              <a:rPr dirty="0" sz="2000" spc="-5">
                <a:latin typeface="Comic Sans MS"/>
                <a:cs typeface="Comic Sans MS"/>
              </a:rPr>
              <a:t>r</a:t>
            </a:r>
            <a:r>
              <a:rPr dirty="0" sz="2000">
                <a:latin typeface="Comic Sans MS"/>
                <a:cs typeface="Comic Sans MS"/>
              </a:rPr>
              <a:t>,</a:t>
            </a:r>
            <a:r>
              <a:rPr dirty="0" sz="2000" spc="105">
                <a:latin typeface="Times New Roman"/>
                <a:cs typeface="Times New Roman"/>
              </a:rPr>
              <a:t> </a:t>
            </a:r>
            <a:r>
              <a:rPr dirty="0" sz="2000" spc="-10">
                <a:latin typeface="Comic Sans MS"/>
                <a:cs typeface="Comic Sans MS"/>
              </a:rPr>
              <a:t>ne</a:t>
            </a:r>
            <a:r>
              <a:rPr dirty="0" sz="2000">
                <a:latin typeface="Comic Sans MS"/>
                <a:cs typeface="Comic Sans MS"/>
              </a:rPr>
              <a:t>lla</a:t>
            </a:r>
            <a:r>
              <a:rPr dirty="0" sz="200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Comic Sans MS"/>
                <a:cs typeface="Comic Sans MS"/>
              </a:rPr>
              <a:t>d</a:t>
            </a:r>
            <a:r>
              <a:rPr dirty="0" sz="2000">
                <a:latin typeface="Comic Sans MS"/>
                <a:cs typeface="Comic Sans MS"/>
              </a:rPr>
              <a:t>i</a:t>
            </a:r>
            <a:r>
              <a:rPr dirty="0" sz="2000" spc="-5">
                <a:latin typeface="Comic Sans MS"/>
                <a:cs typeface="Comic Sans MS"/>
              </a:rPr>
              <a:t>sp</a:t>
            </a:r>
            <a:r>
              <a:rPr dirty="0" sz="2000" spc="-10">
                <a:latin typeface="Comic Sans MS"/>
                <a:cs typeface="Comic Sans MS"/>
              </a:rPr>
              <a:t>en</a:t>
            </a:r>
            <a:r>
              <a:rPr dirty="0" sz="2000" spc="-5">
                <a:latin typeface="Comic Sans MS"/>
                <a:cs typeface="Comic Sans MS"/>
              </a:rPr>
              <a:t>sa</a:t>
            </a:r>
            <a:r>
              <a:rPr dirty="0" sz="2000">
                <a:latin typeface="Comic Sans MS"/>
                <a:cs typeface="Comic Sans MS"/>
              </a:rPr>
              <a:t>,</a:t>
            </a:r>
            <a:r>
              <a:rPr dirty="0" sz="2000" spc="105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Comic Sans MS"/>
                <a:cs typeface="Comic Sans MS"/>
              </a:rPr>
              <a:t>v</a:t>
            </a:r>
            <a:r>
              <a:rPr dirty="0" sz="2000" spc="-10">
                <a:latin typeface="Comic Sans MS"/>
                <a:cs typeface="Comic Sans MS"/>
              </a:rPr>
              <a:t>e</a:t>
            </a:r>
            <a:r>
              <a:rPr dirty="0" sz="2000" spc="-5">
                <a:latin typeface="Comic Sans MS"/>
                <a:cs typeface="Comic Sans MS"/>
              </a:rPr>
              <a:t>d</a:t>
            </a:r>
            <a:r>
              <a:rPr dirty="0" sz="2000" spc="-10">
                <a:latin typeface="Comic Sans MS"/>
                <a:cs typeface="Comic Sans MS"/>
              </a:rPr>
              <a:t>e</a:t>
            </a:r>
            <a:r>
              <a:rPr dirty="0" sz="2000" spc="-5">
                <a:latin typeface="Comic Sans MS"/>
                <a:cs typeface="Comic Sans MS"/>
              </a:rPr>
              <a:t>r</a:t>
            </a:r>
            <a:r>
              <a:rPr dirty="0" sz="2000">
                <a:latin typeface="Comic Sans MS"/>
                <a:cs typeface="Comic Sans MS"/>
              </a:rPr>
              <a:t>e</a:t>
            </a:r>
            <a:r>
              <a:rPr dirty="0" sz="2000" spc="13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qu</a:t>
            </a:r>
            <a:r>
              <a:rPr dirty="0" sz="2000" spc="-10">
                <a:latin typeface="Comic Sans MS"/>
                <a:cs typeface="Comic Sans MS"/>
              </a:rPr>
              <a:t>e</a:t>
            </a:r>
            <a:r>
              <a:rPr dirty="0" sz="2000">
                <a:latin typeface="Comic Sans MS"/>
                <a:cs typeface="Comic Sans MS"/>
              </a:rPr>
              <a:t>l</a:t>
            </a:r>
            <a:r>
              <a:rPr dirty="0" sz="2000" spc="9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c</a:t>
            </a:r>
            <a:r>
              <a:rPr dirty="0" sz="2000" spc="-5">
                <a:latin typeface="Comic Sans MS"/>
                <a:cs typeface="Comic Sans MS"/>
              </a:rPr>
              <a:t>h</a:t>
            </a:r>
            <a:r>
              <a:rPr dirty="0" sz="2000">
                <a:latin typeface="Comic Sans MS"/>
                <a:cs typeface="Comic Sans MS"/>
              </a:rPr>
              <a:t>e</a:t>
            </a:r>
            <a:r>
              <a:rPr dirty="0" sz="2000" spc="9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c</a:t>
            </a:r>
            <a:r>
              <a:rPr dirty="0" sz="2000" spc="-5">
                <a:latin typeface="Comic Sans MS"/>
                <a:cs typeface="Comic Sans MS"/>
              </a:rPr>
              <a:t>’</a:t>
            </a:r>
            <a:r>
              <a:rPr dirty="0" sz="2000">
                <a:latin typeface="Comic Sans MS"/>
                <a:cs typeface="Comic Sans MS"/>
              </a:rPr>
              <a:t>è</a:t>
            </a:r>
            <a:r>
              <a:rPr dirty="0" sz="2000" spc="9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e</a:t>
            </a:r>
            <a:r>
              <a:rPr dirty="0" sz="2000" spc="105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Comic Sans MS"/>
                <a:cs typeface="Comic Sans MS"/>
              </a:rPr>
              <a:t>d</a:t>
            </a:r>
            <a:r>
              <a:rPr dirty="0" sz="2000" spc="-10">
                <a:latin typeface="Comic Sans MS"/>
                <a:cs typeface="Comic Sans MS"/>
              </a:rPr>
              <a:t>e</a:t>
            </a:r>
            <a:r>
              <a:rPr dirty="0" sz="2000">
                <a:latin typeface="Comic Sans MS"/>
                <a:cs typeface="Comic Sans MS"/>
              </a:rPr>
              <a:t>ci</a:t>
            </a:r>
            <a:r>
              <a:rPr dirty="0" sz="2000" spc="-5">
                <a:latin typeface="Comic Sans MS"/>
                <a:cs typeface="Comic Sans MS"/>
              </a:rPr>
              <a:t>d</a:t>
            </a:r>
            <a:r>
              <a:rPr dirty="0" sz="2000" spc="-10">
                <a:latin typeface="Comic Sans MS"/>
                <a:cs typeface="Comic Sans MS"/>
              </a:rPr>
              <a:t>e</a:t>
            </a:r>
            <a:r>
              <a:rPr dirty="0" sz="2000" spc="-5">
                <a:latin typeface="Comic Sans MS"/>
                <a:cs typeface="Comic Sans MS"/>
              </a:rPr>
              <a:t>r</a:t>
            </a:r>
            <a:r>
              <a:rPr dirty="0" sz="2000">
                <a:latin typeface="Comic Sans MS"/>
                <a:cs typeface="Comic Sans MS"/>
              </a:rPr>
              <a:t>e</a:t>
            </a:r>
            <a:r>
              <a:rPr dirty="0" sz="2000" spc="105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qu</a:t>
            </a:r>
            <a:r>
              <a:rPr dirty="0" sz="2000" spc="-10">
                <a:latin typeface="Comic Sans MS"/>
                <a:cs typeface="Comic Sans MS"/>
              </a:rPr>
              <a:t>e</a:t>
            </a:r>
            <a:r>
              <a:rPr dirty="0" sz="2000">
                <a:latin typeface="Comic Sans MS"/>
                <a:cs typeface="Comic Sans MS"/>
              </a:rPr>
              <a:t>l</a:t>
            </a:r>
            <a:r>
              <a:rPr dirty="0" sz="2000">
                <a:latin typeface="Times New Roman"/>
                <a:cs typeface="Times New Roman"/>
              </a:rPr>
              <a:t> </a:t>
            </a:r>
            <a:r>
              <a:rPr dirty="0" baseline="5555" sz="3000">
                <a:latin typeface="Comic Sans MS"/>
                <a:cs typeface="Comic Sans MS"/>
              </a:rPr>
              <a:t>c</a:t>
            </a:r>
            <a:r>
              <a:rPr dirty="0" baseline="5555" sz="3000" spc="-7">
                <a:latin typeface="Comic Sans MS"/>
                <a:cs typeface="Comic Sans MS"/>
              </a:rPr>
              <a:t>h</a:t>
            </a:r>
            <a:r>
              <a:rPr dirty="0" baseline="5555" sz="3000">
                <a:latin typeface="Comic Sans MS"/>
                <a:cs typeface="Comic Sans MS"/>
              </a:rPr>
              <a:t>e</a:t>
            </a:r>
            <a:r>
              <a:rPr dirty="0" baseline="5555" sz="3000" spc="120">
                <a:latin typeface="Times New Roman"/>
                <a:cs typeface="Times New Roman"/>
              </a:rPr>
              <a:t> </a:t>
            </a:r>
            <a:r>
              <a:rPr dirty="0" baseline="5555" sz="3000" spc="-7">
                <a:latin typeface="Comic Sans MS"/>
                <a:cs typeface="Comic Sans MS"/>
              </a:rPr>
              <a:t>s</a:t>
            </a:r>
            <a:r>
              <a:rPr dirty="0" baseline="5555" sz="3000" spc="-15">
                <a:latin typeface="Comic Sans MS"/>
                <a:cs typeface="Comic Sans MS"/>
              </a:rPr>
              <a:t>e</a:t>
            </a:r>
            <a:r>
              <a:rPr dirty="0" baseline="5555" sz="3000" spc="-7">
                <a:latin typeface="Comic Sans MS"/>
                <a:cs typeface="Comic Sans MS"/>
              </a:rPr>
              <a:t>rv</a:t>
            </a:r>
            <a:r>
              <a:rPr dirty="0" baseline="5555" sz="3000">
                <a:latin typeface="Comic Sans MS"/>
                <a:cs typeface="Comic Sans MS"/>
              </a:rPr>
              <a:t>e</a:t>
            </a:r>
            <a:r>
              <a:rPr dirty="0" baseline="5555" sz="3000" spc="172">
                <a:latin typeface="Times New Roman"/>
                <a:cs typeface="Times New Roman"/>
              </a:rPr>
              <a:t> </a:t>
            </a:r>
            <a:r>
              <a:rPr dirty="0" baseline="5555" sz="3000" spc="-7">
                <a:latin typeface="Comic Sans MS"/>
                <a:cs typeface="Comic Sans MS"/>
              </a:rPr>
              <a:t>davv</a:t>
            </a:r>
            <a:r>
              <a:rPr dirty="0" baseline="5555" sz="3000" spc="-15">
                <a:latin typeface="Comic Sans MS"/>
                <a:cs typeface="Comic Sans MS"/>
              </a:rPr>
              <a:t>e</a:t>
            </a:r>
            <a:r>
              <a:rPr dirty="0" baseline="5555" sz="3000" spc="-7">
                <a:latin typeface="Comic Sans MS"/>
                <a:cs typeface="Comic Sans MS"/>
              </a:rPr>
              <a:t>r</a:t>
            </a:r>
            <a:r>
              <a:rPr dirty="0" baseline="5555" sz="3000">
                <a:latin typeface="Comic Sans MS"/>
                <a:cs typeface="Comic Sans MS"/>
              </a:rPr>
              <a:t>o</a:t>
            </a:r>
            <a:r>
              <a:rPr dirty="0" baseline="5555" sz="3000" spc="165">
                <a:latin typeface="Times New Roman"/>
                <a:cs typeface="Times New Roman"/>
              </a:rPr>
              <a:t> </a:t>
            </a:r>
            <a:r>
              <a:rPr dirty="0" baseline="5555" sz="3000" spc="-7">
                <a:latin typeface="Comic Sans MS"/>
                <a:cs typeface="Comic Sans MS"/>
              </a:rPr>
              <a:t>(</a:t>
            </a:r>
            <a:r>
              <a:rPr dirty="0" baseline="5555" sz="3000">
                <a:latin typeface="Comic Sans MS"/>
                <a:cs typeface="Comic Sans MS"/>
              </a:rPr>
              <a:t>e</a:t>
            </a:r>
            <a:r>
              <a:rPr dirty="0" baseline="5555" sz="3000" spc="157">
                <a:latin typeface="Times New Roman"/>
                <a:cs typeface="Times New Roman"/>
              </a:rPr>
              <a:t> </a:t>
            </a:r>
            <a:r>
              <a:rPr dirty="0" baseline="5555" sz="3000" spc="-930">
                <a:latin typeface="Comic Sans MS"/>
                <a:cs typeface="Comic Sans MS"/>
              </a:rPr>
              <a:t>s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-40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baseline="5555" sz="3000" spc="-937"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405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baseline="5555" sz="3000" spc="-855"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09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baseline="5555" sz="3000" spc="-112">
                <a:latin typeface="Comic Sans MS"/>
                <a:cs typeface="Comic Sans MS"/>
              </a:rPr>
              <a:t>i</a:t>
            </a:r>
            <a:r>
              <a:rPr dirty="0" sz="1000" spc="-475">
                <a:solidFill>
                  <a:srgbClr val="4C4C4C"/>
                </a:solidFill>
                <a:latin typeface="Comic Sans MS"/>
                <a:cs typeface="Comic Sans MS"/>
              </a:rPr>
              <a:t>z</a:t>
            </a:r>
            <a:r>
              <a:rPr dirty="0" baseline="5555" sz="3000" spc="-780">
                <a:latin typeface="Comic Sans MS"/>
                <a:cs typeface="Comic Sans MS"/>
              </a:rPr>
              <a:t>v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295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baseline="5555" sz="3000" spc="-1214">
                <a:latin typeface="Comic Sans MS"/>
                <a:cs typeface="Comic Sans MS"/>
              </a:rPr>
              <a:t>e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27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5555" sz="3000" spc="-569">
                <a:latin typeface="Comic Sans MS"/>
                <a:cs typeface="Comic Sans MS"/>
              </a:rPr>
              <a:t>r</a:t>
            </a:r>
            <a:r>
              <a:rPr dirty="0" sz="1000" spc="-225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baseline="5555" sz="3000" spc="-502">
                <a:latin typeface="Comic Sans MS"/>
                <a:cs typeface="Comic Sans MS"/>
              </a:rPr>
              <a:t>l</a:t>
            </a:r>
            <a:r>
              <a:rPr dirty="0" sz="1000" spc="-2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5555" sz="3000" spc="-1275">
                <a:latin typeface="Comic Sans MS"/>
                <a:cs typeface="Comic Sans MS"/>
              </a:rPr>
              <a:t>o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baseline="5555" sz="3000" spc="-765">
                <a:latin typeface="Comic Sans MS"/>
                <a:cs typeface="Comic Sans MS"/>
              </a:rPr>
              <a:t>)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604647" y="6898129"/>
            <a:ext cx="4184015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1400" spc="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4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14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ui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4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gn</a:t>
            </a:r>
            <a:r>
              <a:rPr dirty="0" sz="1400" spc="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400" spc="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4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1400" spc="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tr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izi</a:t>
            </a:r>
            <a:r>
              <a:rPr dirty="0" sz="1400" spc="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400" spc="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4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400" spc="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3205480" cy="3543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1763267"/>
            <a:ext cx="3564890" cy="649605"/>
          </a:xfrm>
          <a:custGeom>
            <a:avLst/>
            <a:gdLst/>
            <a:ahLst/>
            <a:cxnLst/>
            <a:rect l="l" t="t" r="r" b="b"/>
            <a:pathLst>
              <a:path w="3564890" h="649605">
                <a:moveTo>
                  <a:pt x="0" y="0"/>
                </a:moveTo>
                <a:lnTo>
                  <a:pt x="0" y="649223"/>
                </a:lnTo>
                <a:lnTo>
                  <a:pt x="3564635" y="649223"/>
                </a:lnTo>
                <a:lnTo>
                  <a:pt x="356463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025533" y="2842259"/>
            <a:ext cx="3312160" cy="585470"/>
          </a:xfrm>
          <a:custGeom>
            <a:avLst/>
            <a:gdLst/>
            <a:ahLst/>
            <a:cxnLst/>
            <a:rect l="l" t="t" r="r" b="b"/>
            <a:pathLst>
              <a:path w="3312160" h="585470">
                <a:moveTo>
                  <a:pt x="0" y="0"/>
                </a:moveTo>
                <a:lnTo>
                  <a:pt x="0" y="585215"/>
                </a:lnTo>
                <a:lnTo>
                  <a:pt x="3311651" y="585215"/>
                </a:lnTo>
                <a:lnTo>
                  <a:pt x="331165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98685" y="3707891"/>
            <a:ext cx="2809240" cy="70485"/>
          </a:xfrm>
          <a:custGeom>
            <a:avLst/>
            <a:gdLst/>
            <a:ahLst/>
            <a:cxnLst/>
            <a:rect l="l" t="t" r="r" b="b"/>
            <a:pathLst>
              <a:path w="2809240" h="70485">
                <a:moveTo>
                  <a:pt x="0" y="0"/>
                </a:moveTo>
                <a:lnTo>
                  <a:pt x="0" y="70103"/>
                </a:lnTo>
                <a:lnTo>
                  <a:pt x="2808731" y="70103"/>
                </a:lnTo>
                <a:lnTo>
                  <a:pt x="28087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4769997" y="348995"/>
            <a:ext cx="4825365" cy="3429000"/>
          </a:xfrm>
          <a:custGeom>
            <a:avLst/>
            <a:gdLst/>
            <a:ahLst/>
            <a:cxnLst/>
            <a:rect l="l" t="t" r="r" b="b"/>
            <a:pathLst>
              <a:path w="4825365" h="3429000">
                <a:moveTo>
                  <a:pt x="0" y="0"/>
                </a:moveTo>
                <a:lnTo>
                  <a:pt x="0" y="3428999"/>
                </a:lnTo>
                <a:lnTo>
                  <a:pt x="4824983" y="3428999"/>
                </a:lnTo>
                <a:lnTo>
                  <a:pt x="482498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8947281" y="609600"/>
            <a:ext cx="360045" cy="792480"/>
          </a:xfrm>
          <a:custGeom>
            <a:avLst/>
            <a:gdLst/>
            <a:ahLst/>
            <a:cxnLst/>
            <a:rect l="l" t="t" r="r" b="b"/>
            <a:pathLst>
              <a:path w="360045" h="792480">
                <a:moveTo>
                  <a:pt x="359663" y="179831"/>
                </a:moveTo>
                <a:lnTo>
                  <a:pt x="179831" y="0"/>
                </a:lnTo>
                <a:lnTo>
                  <a:pt x="0" y="179831"/>
                </a:lnTo>
                <a:lnTo>
                  <a:pt x="89915" y="179831"/>
                </a:lnTo>
                <a:lnTo>
                  <a:pt x="89915" y="792479"/>
                </a:lnTo>
                <a:lnTo>
                  <a:pt x="269747" y="792479"/>
                </a:lnTo>
                <a:lnTo>
                  <a:pt x="269747" y="179831"/>
                </a:lnTo>
                <a:lnTo>
                  <a:pt x="359663" y="179831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8947281" y="1763267"/>
            <a:ext cx="360045" cy="791210"/>
          </a:xfrm>
          <a:custGeom>
            <a:avLst/>
            <a:gdLst/>
            <a:ahLst/>
            <a:cxnLst/>
            <a:rect l="l" t="t" r="r" b="b"/>
            <a:pathLst>
              <a:path w="360045" h="791210">
                <a:moveTo>
                  <a:pt x="359663" y="179831"/>
                </a:moveTo>
                <a:lnTo>
                  <a:pt x="179831" y="0"/>
                </a:lnTo>
                <a:lnTo>
                  <a:pt x="0" y="179831"/>
                </a:lnTo>
                <a:lnTo>
                  <a:pt x="89915" y="179831"/>
                </a:lnTo>
                <a:lnTo>
                  <a:pt x="89915" y="790955"/>
                </a:lnTo>
                <a:lnTo>
                  <a:pt x="269747" y="790955"/>
                </a:lnTo>
                <a:lnTo>
                  <a:pt x="269747" y="179831"/>
                </a:lnTo>
                <a:lnTo>
                  <a:pt x="359663" y="179831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8947281" y="2842259"/>
            <a:ext cx="360045" cy="792480"/>
          </a:xfrm>
          <a:custGeom>
            <a:avLst/>
            <a:gdLst/>
            <a:ahLst/>
            <a:cxnLst/>
            <a:rect l="l" t="t" r="r" b="b"/>
            <a:pathLst>
              <a:path w="360045" h="792479">
                <a:moveTo>
                  <a:pt x="359663" y="179831"/>
                </a:moveTo>
                <a:lnTo>
                  <a:pt x="179831" y="0"/>
                </a:lnTo>
                <a:lnTo>
                  <a:pt x="0" y="179831"/>
                </a:lnTo>
                <a:lnTo>
                  <a:pt x="89915" y="179831"/>
                </a:lnTo>
                <a:lnTo>
                  <a:pt x="89915" y="792479"/>
                </a:lnTo>
                <a:lnTo>
                  <a:pt x="269747" y="792479"/>
                </a:lnTo>
                <a:lnTo>
                  <a:pt x="269747" y="179831"/>
                </a:lnTo>
                <a:lnTo>
                  <a:pt x="359663" y="179831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774073" y="348995"/>
            <a:ext cx="3205480" cy="955675"/>
          </a:xfrm>
          <a:custGeom>
            <a:avLst/>
            <a:gdLst/>
            <a:ahLst/>
            <a:cxnLst/>
            <a:rect l="l" t="t" r="r" b="b"/>
            <a:pathLst>
              <a:path w="3205479" h="955675">
                <a:moveTo>
                  <a:pt x="0" y="0"/>
                </a:moveTo>
                <a:lnTo>
                  <a:pt x="0" y="955547"/>
                </a:lnTo>
                <a:lnTo>
                  <a:pt x="3204971" y="955547"/>
                </a:lnTo>
                <a:lnTo>
                  <a:pt x="32049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852812" y="920495"/>
            <a:ext cx="3152775" cy="50869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100" spc="-70" b="1">
                <a:solidFill>
                  <a:srgbClr val="000065"/>
                </a:solidFill>
                <a:latin typeface="Comic Sans MS"/>
                <a:cs typeface="Comic Sans MS"/>
              </a:rPr>
              <a:t>(CO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100" spc="-8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100" spc="-75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100" spc="-80" b="1">
                <a:solidFill>
                  <a:srgbClr val="000065"/>
                </a:solidFill>
                <a:latin typeface="Comic Sans MS"/>
                <a:cs typeface="Comic Sans MS"/>
              </a:rPr>
              <a:t>IO</a:t>
            </a:r>
            <a:r>
              <a:rPr dirty="0" sz="2100" spc="-8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30" b="1">
                <a:solidFill>
                  <a:srgbClr val="000065"/>
                </a:solidFill>
                <a:latin typeface="Comic Sans MS"/>
                <a:cs typeface="Comic Sans MS"/>
              </a:rPr>
              <a:t>!!)</a:t>
            </a:r>
            <a:endParaRPr sz="2100">
              <a:latin typeface="Comic Sans MS"/>
              <a:cs typeface="Comic Sans MS"/>
            </a:endParaRPr>
          </a:p>
          <a:p>
            <a:pPr>
              <a:lnSpc>
                <a:spcPts val="1850"/>
              </a:lnSpc>
              <a:spcBef>
                <a:spcPts val="33"/>
              </a:spcBef>
            </a:pPr>
            <a:endParaRPr sz="1850"/>
          </a:p>
          <a:p>
            <a:pPr>
              <a:lnSpc>
                <a:spcPts val="2100"/>
              </a:lnSpc>
            </a:pPr>
            <a:endParaRPr sz="2100"/>
          </a:p>
          <a:p>
            <a:pPr marL="12700" marR="75565">
              <a:lnSpc>
                <a:spcPts val="2400"/>
              </a:lnSpc>
            </a:pP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St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spc="-55" b="1">
                <a:solidFill>
                  <a:srgbClr val="000065"/>
                </a:solidFill>
                <a:latin typeface="Comic Sans MS"/>
                <a:cs typeface="Comic Sans MS"/>
              </a:rPr>
              <a:t>at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100" spc="-50" b="1">
                <a:solidFill>
                  <a:srgbClr val="000065"/>
                </a:solidFill>
                <a:latin typeface="Comic Sans MS"/>
                <a:cs typeface="Comic Sans MS"/>
              </a:rPr>
              <a:t>gie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2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pe</a:t>
            </a:r>
            <a:r>
              <a:rPr dirty="0" sz="21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18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aum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100" spc="-55" b="1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100" spc="-3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45" b="1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21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45" b="1">
                <a:solidFill>
                  <a:srgbClr val="000065"/>
                </a:solidFill>
                <a:latin typeface="Comic Sans MS"/>
                <a:cs typeface="Comic Sans MS"/>
              </a:rPr>
              <a:t>fi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br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100">
              <a:latin typeface="Comic Sans MS"/>
              <a:cs typeface="Comic Sans MS"/>
            </a:endParaRPr>
          </a:p>
          <a:p>
            <a:pPr>
              <a:lnSpc>
                <a:spcPts val="2000"/>
              </a:lnSpc>
              <a:spcBef>
                <a:spcPts val="15"/>
              </a:spcBef>
            </a:pPr>
            <a:endParaRPr sz="2000"/>
          </a:p>
          <a:p>
            <a:pPr>
              <a:lnSpc>
                <a:spcPts val="2100"/>
              </a:lnSpc>
            </a:pPr>
            <a:endParaRPr sz="2100"/>
          </a:p>
          <a:p>
            <a:pPr marL="264160" marR="6350">
              <a:lnSpc>
                <a:spcPct val="76200"/>
              </a:lnSpc>
            </a:pP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St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spc="-55" b="1">
                <a:solidFill>
                  <a:srgbClr val="000065"/>
                </a:solidFill>
                <a:latin typeface="Comic Sans MS"/>
                <a:cs typeface="Comic Sans MS"/>
              </a:rPr>
              <a:t>at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100" spc="-50" b="1">
                <a:solidFill>
                  <a:srgbClr val="000065"/>
                </a:solidFill>
                <a:latin typeface="Comic Sans MS"/>
                <a:cs typeface="Comic Sans MS"/>
              </a:rPr>
              <a:t>gie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2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pe</a:t>
            </a:r>
            <a:r>
              <a:rPr dirty="0" sz="21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18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100" spc="-50" b="1">
                <a:solidFill>
                  <a:srgbClr val="000065"/>
                </a:solidFill>
                <a:latin typeface="Comic Sans MS"/>
                <a:cs typeface="Comic Sans MS"/>
              </a:rPr>
              <a:t>imi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100" spc="-45" b="1">
                <a:solidFill>
                  <a:srgbClr val="000065"/>
                </a:solidFill>
                <a:latin typeface="Comic Sans MS"/>
                <a:cs typeface="Comic Sans MS"/>
              </a:rPr>
              <a:t>ui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100" spc="-3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40" b="1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2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50" b="1">
                <a:solidFill>
                  <a:srgbClr val="000065"/>
                </a:solidFill>
                <a:latin typeface="Comic Sans MS"/>
                <a:cs typeface="Comic Sans MS"/>
              </a:rPr>
              <a:t>aci</a:t>
            </a:r>
            <a:r>
              <a:rPr dirty="0" sz="21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1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1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18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100" spc="-55" b="1">
                <a:solidFill>
                  <a:srgbClr val="000065"/>
                </a:solidFill>
                <a:latin typeface="Comic Sans MS"/>
                <a:cs typeface="Comic Sans MS"/>
              </a:rPr>
              <a:t>atu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100">
              <a:latin typeface="Comic Sans MS"/>
              <a:cs typeface="Comic Sans MS"/>
            </a:endParaRPr>
          </a:p>
          <a:p>
            <a:pPr>
              <a:lnSpc>
                <a:spcPts val="2900"/>
              </a:lnSpc>
              <a:spcBef>
                <a:spcPts val="75"/>
              </a:spcBef>
            </a:pPr>
            <a:endParaRPr sz="2900"/>
          </a:p>
          <a:p>
            <a:pPr marL="337185" marR="212090">
              <a:lnSpc>
                <a:spcPct val="76200"/>
              </a:lnSpc>
            </a:pP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St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spc="-55" b="1">
                <a:solidFill>
                  <a:srgbClr val="000065"/>
                </a:solidFill>
                <a:latin typeface="Comic Sans MS"/>
                <a:cs typeface="Comic Sans MS"/>
              </a:rPr>
              <a:t>at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100" spc="-50" b="1">
                <a:solidFill>
                  <a:srgbClr val="000065"/>
                </a:solidFill>
                <a:latin typeface="Comic Sans MS"/>
                <a:cs typeface="Comic Sans MS"/>
              </a:rPr>
              <a:t>gie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2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pe</a:t>
            </a:r>
            <a:r>
              <a:rPr dirty="0" sz="21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spc="-3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100" spc="-50" b="1">
                <a:solidFill>
                  <a:srgbClr val="000065"/>
                </a:solidFill>
                <a:latin typeface="Comic Sans MS"/>
                <a:cs typeface="Comic Sans MS"/>
              </a:rPr>
              <a:t>imi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100" spc="-45" b="1">
                <a:solidFill>
                  <a:srgbClr val="000065"/>
                </a:solidFill>
                <a:latin typeface="Comic Sans MS"/>
                <a:cs typeface="Comic Sans MS"/>
              </a:rPr>
              <a:t>ui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229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40" b="1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18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55" b="1">
                <a:solidFill>
                  <a:srgbClr val="000065"/>
                </a:solidFill>
                <a:latin typeface="Comic Sans MS"/>
                <a:cs typeface="Comic Sans MS"/>
              </a:rPr>
              <a:t>zucc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her</a:t>
            </a:r>
            <a:r>
              <a:rPr dirty="0" sz="21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100" spc="-3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se</a:t>
            </a:r>
            <a:r>
              <a:rPr dirty="0" sz="2100" spc="-8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100" spc="-6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100" spc="-40" b="1">
                <a:solidFill>
                  <a:srgbClr val="000065"/>
                </a:solidFill>
                <a:latin typeface="Comic Sans MS"/>
                <a:cs typeface="Comic Sans MS"/>
              </a:rPr>
              <a:t>lici</a:t>
            </a:r>
            <a:endParaRPr sz="2100">
              <a:latin typeface="Comic Sans MS"/>
              <a:cs typeface="Comic Sans MS"/>
            </a:endParaRPr>
          </a:p>
          <a:p>
            <a:pPr>
              <a:lnSpc>
                <a:spcPts val="1250"/>
              </a:lnSpc>
              <a:spcBef>
                <a:spcPts val="9"/>
              </a:spcBef>
            </a:pPr>
            <a:endParaRPr sz="1250"/>
          </a:p>
          <a:p>
            <a:pPr>
              <a:lnSpc>
                <a:spcPts val="2100"/>
              </a:lnSpc>
            </a:pPr>
            <a:endParaRPr sz="2100"/>
          </a:p>
          <a:p>
            <a:pPr algn="ctr" marL="1300480" marR="393700" indent="-1905">
              <a:lnSpc>
                <a:spcPts val="2880"/>
              </a:lnSpc>
              <a:tabLst>
                <a:tab pos="1911350" algn="l"/>
              </a:tabLst>
            </a:pP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Lo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w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19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50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500" spc="-2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Lo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w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18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ga</a:t>
            </a:r>
            <a:r>
              <a:rPr dirty="0" sz="2500" spc="-5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500" spc="-2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80" b="1">
                <a:solidFill>
                  <a:srgbClr val="FF0000"/>
                </a:solidFill>
                <a:latin typeface="Comic Sans MS"/>
                <a:cs typeface="Comic Sans MS"/>
              </a:rPr>
              <a:t>H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endParaRPr sz="2500">
              <a:latin typeface="Comic Sans MS"/>
              <a:cs typeface="Comic Sans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848743" y="321563"/>
            <a:ext cx="3400425" cy="7258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2880"/>
              </a:lnSpc>
              <a:tabLst>
                <a:tab pos="1152525" algn="l"/>
                <a:tab pos="1421765" algn="l"/>
                <a:tab pos="1903730" algn="l"/>
                <a:tab pos="2602865" algn="l"/>
              </a:tabLst>
            </a:pPr>
            <a:r>
              <a:rPr dirty="0" sz="2500" spc="-80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og</a:t>
            </a:r>
            <a:r>
              <a:rPr dirty="0" sz="2500" spc="-45" b="1">
                <a:solidFill>
                  <a:srgbClr val="FF0000"/>
                </a:solidFill>
                <a:latin typeface="Comic Sans MS"/>
                <a:cs typeface="Comic Sans MS"/>
              </a:rPr>
              <a:t>ni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as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3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45" b="1">
                <a:solidFill>
                  <a:srgbClr val="FF0000"/>
                </a:solidFill>
                <a:latin typeface="Comic Sans MS"/>
                <a:cs typeface="Comic Sans MS"/>
              </a:rPr>
              <a:t>(</a:t>
            </a:r>
            <a:r>
              <a:rPr dirty="0" sz="2500" spc="-10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’i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z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40" b="1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  <a:endParaRPr sz="2500">
              <a:latin typeface="Comic Sans MS"/>
              <a:cs typeface="Comic Sans M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848743" y="1028191"/>
            <a:ext cx="1517650" cy="3854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327660" algn="l"/>
                <a:tab pos="646430" algn="l"/>
                <a:tab pos="932815" algn="l"/>
                <a:tab pos="1251585" algn="l"/>
              </a:tabLst>
            </a:pP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=</a:t>
            </a:r>
            <a:r>
              <a:rPr dirty="0" sz="2500" spc="-65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2</a:t>
            </a:r>
            <a:r>
              <a:rPr dirty="0" sz="2500" spc="-65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/</a:t>
            </a:r>
            <a:r>
              <a:rPr dirty="0" sz="2500" spc="-65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3</a:t>
            </a:r>
            <a:r>
              <a:rPr dirty="0" sz="2500" spc="-65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endParaRPr sz="2500">
              <a:latin typeface="Comic Sans MS"/>
              <a:cs typeface="Comic Sans M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1098685" y="3777995"/>
            <a:ext cx="2809240" cy="759460"/>
          </a:xfrm>
          <a:custGeom>
            <a:avLst/>
            <a:gdLst/>
            <a:ahLst/>
            <a:cxnLst/>
            <a:rect l="l" t="t" r="r" b="b"/>
            <a:pathLst>
              <a:path w="2809240" h="759460">
                <a:moveTo>
                  <a:pt x="2808731" y="0"/>
                </a:moveTo>
                <a:lnTo>
                  <a:pt x="0" y="0"/>
                </a:lnTo>
                <a:lnTo>
                  <a:pt x="0" y="758952"/>
                </a:lnTo>
                <a:lnTo>
                  <a:pt x="2808731" y="758952"/>
                </a:lnTo>
                <a:lnTo>
                  <a:pt x="28087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4769997" y="3777995"/>
            <a:ext cx="4825365" cy="3411220"/>
          </a:xfrm>
          <a:custGeom>
            <a:avLst/>
            <a:gdLst/>
            <a:ahLst/>
            <a:cxnLst/>
            <a:rect l="l" t="t" r="r" b="b"/>
            <a:pathLst>
              <a:path w="4825365" h="3411220">
                <a:moveTo>
                  <a:pt x="4824983" y="0"/>
                </a:moveTo>
                <a:lnTo>
                  <a:pt x="0" y="0"/>
                </a:lnTo>
                <a:lnTo>
                  <a:pt x="0" y="3410712"/>
                </a:lnTo>
                <a:lnTo>
                  <a:pt x="4824983" y="3410712"/>
                </a:lnTo>
                <a:lnTo>
                  <a:pt x="48249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 txBox="1"/>
          <p:nvPr/>
        </p:nvSpPr>
        <p:spPr>
          <a:xfrm>
            <a:off x="4848743" y="1784603"/>
            <a:ext cx="3714115" cy="46888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109855">
              <a:lnSpc>
                <a:spcPts val="2880"/>
              </a:lnSpc>
              <a:tabLst>
                <a:tab pos="1057910" algn="l"/>
                <a:tab pos="1152525" algn="l"/>
                <a:tab pos="1376045" algn="l"/>
                <a:tab pos="1692910" algn="l"/>
                <a:tab pos="2007870" algn="l"/>
                <a:tab pos="2078989" algn="l"/>
              </a:tabLst>
            </a:pP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tt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=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2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3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45" b="1">
                <a:solidFill>
                  <a:srgbClr val="FF0000"/>
                </a:solidFill>
                <a:latin typeface="Comic Sans MS"/>
                <a:cs typeface="Comic Sans MS"/>
              </a:rPr>
              <a:t>(</a:t>
            </a:r>
            <a:r>
              <a:rPr dirty="0" sz="2500" spc="-10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500" spc="-90" b="1">
                <a:solidFill>
                  <a:srgbClr val="FF0000"/>
                </a:solidFill>
                <a:latin typeface="Comic Sans MS"/>
                <a:cs typeface="Comic Sans MS"/>
              </a:rPr>
              <a:t>om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un</a:t>
            </a:r>
            <a:r>
              <a:rPr dirty="0" sz="2500" spc="-45" b="1">
                <a:solidFill>
                  <a:srgbClr val="FF0000"/>
                </a:solidFill>
                <a:latin typeface="Comic Sans MS"/>
                <a:cs typeface="Comic Sans MS"/>
              </a:rPr>
              <a:t>ti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40" b="1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  <a:endParaRPr sz="2500">
              <a:latin typeface="Comic Sans MS"/>
              <a:cs typeface="Comic Sans MS"/>
            </a:endParaRPr>
          </a:p>
          <a:p>
            <a:pPr>
              <a:lnSpc>
                <a:spcPts val="2800"/>
              </a:lnSpc>
              <a:spcBef>
                <a:spcPts val="80"/>
              </a:spcBef>
            </a:pPr>
            <a:endParaRPr sz="2800"/>
          </a:p>
          <a:p>
            <a:pPr marL="12700" marR="109855">
              <a:lnSpc>
                <a:spcPts val="2880"/>
              </a:lnSpc>
              <a:tabLst>
                <a:tab pos="951230" algn="l"/>
                <a:tab pos="1268730" algn="l"/>
                <a:tab pos="1585595" algn="l"/>
                <a:tab pos="1718945" algn="l"/>
                <a:tab pos="1887220" algn="l"/>
                <a:tab pos="2020570" algn="l"/>
                <a:tab pos="3333115" algn="l"/>
              </a:tabLst>
            </a:pPr>
            <a:r>
              <a:rPr dirty="0" sz="2500" spc="-8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500" spc="-10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en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500" spc="-10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2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=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3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spc="-50" b="1">
                <a:solidFill>
                  <a:srgbClr val="FF0000"/>
                </a:solidFill>
                <a:latin typeface="Comic Sans MS"/>
                <a:cs typeface="Comic Sans MS"/>
              </a:rPr>
              <a:t>tti</a:t>
            </a:r>
            <a:r>
              <a:rPr dirty="0" sz="2500" spc="-90" b="1">
                <a:solidFill>
                  <a:srgbClr val="FF0000"/>
                </a:solidFill>
                <a:latin typeface="Comic Sans MS"/>
                <a:cs typeface="Comic Sans MS"/>
              </a:rPr>
              <a:t>ma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endParaRPr sz="2500">
              <a:latin typeface="Comic Sans MS"/>
              <a:cs typeface="Comic Sans MS"/>
            </a:endParaRPr>
          </a:p>
          <a:p>
            <a:pPr>
              <a:lnSpc>
                <a:spcPts val="2800"/>
              </a:lnSpc>
              <a:spcBef>
                <a:spcPts val="79"/>
              </a:spcBef>
            </a:pPr>
            <a:endParaRPr sz="2800"/>
          </a:p>
          <a:p>
            <a:pPr marL="12700" marR="6350">
              <a:lnSpc>
                <a:spcPts val="2880"/>
              </a:lnSpc>
              <a:tabLst>
                <a:tab pos="1039494" algn="l"/>
                <a:tab pos="1339215" algn="l"/>
                <a:tab pos="1656714" algn="l"/>
                <a:tab pos="1894839" algn="l"/>
                <a:tab pos="1974850" algn="l"/>
                <a:tab pos="2275205" algn="l"/>
                <a:tab pos="2816860" algn="l"/>
                <a:tab pos="3333115" algn="l"/>
              </a:tabLst>
            </a:pPr>
            <a:r>
              <a:rPr dirty="0" sz="2500" spc="-8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500" spc="-10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en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14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2500" spc="-27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500" spc="-10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2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500" spc="-10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500" spc="-3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500" spc="-90" b="1">
                <a:solidFill>
                  <a:srgbClr val="FF0000"/>
                </a:solidFill>
                <a:latin typeface="Comic Sans MS"/>
                <a:cs typeface="Comic Sans MS"/>
              </a:rPr>
              <a:t>om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2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ne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=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2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spc="-50" b="1">
                <a:solidFill>
                  <a:srgbClr val="FF0000"/>
                </a:solidFill>
                <a:latin typeface="Comic Sans MS"/>
                <a:cs typeface="Comic Sans MS"/>
              </a:rPr>
              <a:t>tti</a:t>
            </a:r>
            <a:r>
              <a:rPr dirty="0" sz="2500" spc="-90" b="1">
                <a:solidFill>
                  <a:srgbClr val="FF0000"/>
                </a:solidFill>
                <a:latin typeface="Comic Sans MS"/>
                <a:cs typeface="Comic Sans MS"/>
              </a:rPr>
              <a:t>ma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endParaRPr sz="2500">
              <a:latin typeface="Comic Sans MS"/>
              <a:cs typeface="Comic Sans MS"/>
            </a:endParaRPr>
          </a:p>
          <a:p>
            <a:pPr>
              <a:lnSpc>
                <a:spcPts val="3000"/>
              </a:lnSpc>
              <a:spcBef>
                <a:spcPts val="91"/>
              </a:spcBef>
            </a:pPr>
            <a:endParaRPr sz="3000"/>
          </a:p>
          <a:p>
            <a:pPr marL="12700" marR="516890">
              <a:lnSpc>
                <a:spcPct val="86400"/>
              </a:lnSpc>
              <a:tabLst>
                <a:tab pos="1263650" algn="l"/>
                <a:tab pos="1347470" algn="l"/>
                <a:tab pos="1481455" algn="l"/>
                <a:tab pos="1624965" algn="l"/>
                <a:tab pos="1754505" algn="l"/>
                <a:tab pos="2012314" algn="l"/>
              </a:tabLst>
            </a:pP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10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500" spc="-45" b="1">
                <a:solidFill>
                  <a:srgbClr val="FF0000"/>
                </a:solidFill>
                <a:latin typeface="Comic Sans MS"/>
                <a:cs typeface="Comic Sans MS"/>
              </a:rPr>
              <a:t>it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2500" spc="-25" b="1">
                <a:solidFill>
                  <a:srgbClr val="FF0000"/>
                </a:solidFill>
                <a:latin typeface="Comic Sans MS"/>
                <a:cs typeface="Comic Sans MS"/>
              </a:rPr>
              <a:t>!</a:t>
            </a:r>
            <a:r>
              <a:rPr dirty="0" sz="2500" spc="-30" b="1">
                <a:solidFill>
                  <a:srgbClr val="FF0000"/>
                </a:solidFill>
                <a:latin typeface="Comic Sans MS"/>
                <a:cs typeface="Comic Sans MS"/>
              </a:rPr>
              <a:t>!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be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spc="-2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z</a:t>
            </a:r>
            <a:r>
              <a:rPr dirty="0" sz="2500" spc="-65" b="1">
                <a:solidFill>
                  <a:srgbClr val="FF0000"/>
                </a:solidFill>
                <a:latin typeface="Comic Sans MS"/>
                <a:cs typeface="Comic Sans MS"/>
              </a:rPr>
              <a:t>ucc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h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spc="-2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500" spc="-25" b="1">
                <a:solidFill>
                  <a:srgbClr val="FF0000"/>
                </a:solidFill>
                <a:latin typeface="Times New Roman"/>
                <a:cs typeface="Times New Roman"/>
              </a:rPr>
              <a:t>   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500" spc="-3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spc="-10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500" spc="-45" b="1">
                <a:solidFill>
                  <a:srgbClr val="FF0000"/>
                </a:solidFill>
                <a:latin typeface="Comic Sans MS"/>
                <a:cs typeface="Comic Sans MS"/>
              </a:rPr>
              <a:t>it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3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500" spc="-7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500" spc="-50" b="1">
                <a:solidFill>
                  <a:srgbClr val="FF0000"/>
                </a:solidFill>
                <a:latin typeface="Comic Sans MS"/>
                <a:cs typeface="Comic Sans MS"/>
              </a:rPr>
              <a:t>lc</a:t>
            </a:r>
            <a:r>
              <a:rPr dirty="0" sz="2500" spc="-3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endParaRPr sz="2500">
              <a:latin typeface="Comic Sans MS"/>
              <a:cs typeface="Comic Sans MS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852812" y="310895"/>
            <a:ext cx="1662430" cy="3359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Pa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100" spc="-40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1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22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re</a:t>
            </a:r>
            <a:r>
              <a:rPr dirty="0" sz="2100" spc="-50" b="1">
                <a:solidFill>
                  <a:srgbClr val="000065"/>
                </a:solidFill>
                <a:latin typeface="Comic Sans MS"/>
                <a:cs typeface="Comic Sans MS"/>
              </a:rPr>
              <a:t>gola</a:t>
            </a:r>
            <a:r>
              <a:rPr dirty="0" sz="2100" spc="-6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1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100">
              <a:latin typeface="Comic Sans MS"/>
              <a:cs typeface="Comic Sans MS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769997" y="6575041"/>
            <a:ext cx="4825365" cy="6140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34085">
              <a:lnSpc>
                <a:spcPct val="100000"/>
              </a:lnSpc>
              <a:tabLst>
                <a:tab pos="4533900" algn="r"/>
              </a:tabLst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17857" sz="2100">
                <a:latin typeface="Comic Sans MS"/>
                <a:cs typeface="Comic Sans MS"/>
              </a:rPr>
              <a:t> </a:t>
            </a:r>
            <a:r>
              <a:rPr dirty="0" baseline="-17857" sz="2100">
                <a:latin typeface="Times New Roman"/>
                <a:cs typeface="Times New Roman"/>
              </a:rPr>
              <a:t>	</a:t>
            </a:r>
            <a:r>
              <a:rPr dirty="0" baseline="-17857" sz="2100">
                <a:latin typeface="Comic Sans MS"/>
                <a:cs typeface="Comic Sans MS"/>
              </a:rPr>
              <a:t>115</a:t>
            </a:r>
            <a:endParaRPr baseline="-17857" sz="2100">
              <a:latin typeface="Comic Sans MS"/>
              <a:cs typeface="Comic Sans MS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8947281" y="4139183"/>
            <a:ext cx="360045" cy="792480"/>
          </a:xfrm>
          <a:custGeom>
            <a:avLst/>
            <a:gdLst/>
            <a:ahLst/>
            <a:cxnLst/>
            <a:rect l="l" t="t" r="r" b="b"/>
            <a:pathLst>
              <a:path w="360045" h="792479">
                <a:moveTo>
                  <a:pt x="359663" y="179831"/>
                </a:moveTo>
                <a:lnTo>
                  <a:pt x="179831" y="0"/>
                </a:lnTo>
                <a:lnTo>
                  <a:pt x="0" y="179831"/>
                </a:lnTo>
                <a:lnTo>
                  <a:pt x="89915" y="179831"/>
                </a:lnTo>
                <a:lnTo>
                  <a:pt x="89915" y="792479"/>
                </a:lnTo>
                <a:lnTo>
                  <a:pt x="269747" y="792479"/>
                </a:lnTo>
                <a:lnTo>
                  <a:pt x="269747" y="179831"/>
                </a:lnTo>
                <a:lnTo>
                  <a:pt x="359663" y="179831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8947281" y="5434583"/>
            <a:ext cx="360045" cy="937260"/>
          </a:xfrm>
          <a:custGeom>
            <a:avLst/>
            <a:gdLst/>
            <a:ahLst/>
            <a:cxnLst/>
            <a:rect l="l" t="t" r="r" b="b"/>
            <a:pathLst>
              <a:path w="360045" h="937260">
                <a:moveTo>
                  <a:pt x="359663" y="755903"/>
                </a:moveTo>
                <a:lnTo>
                  <a:pt x="269747" y="755903"/>
                </a:lnTo>
                <a:lnTo>
                  <a:pt x="269747" y="0"/>
                </a:lnTo>
                <a:lnTo>
                  <a:pt x="89915" y="0"/>
                </a:lnTo>
                <a:lnTo>
                  <a:pt x="89915" y="755903"/>
                </a:lnTo>
                <a:lnTo>
                  <a:pt x="0" y="755903"/>
                </a:lnTo>
                <a:lnTo>
                  <a:pt x="179831" y="937259"/>
                </a:lnTo>
                <a:lnTo>
                  <a:pt x="359663" y="755903"/>
                </a:lnTo>
                <a:close/>
              </a:path>
            </a:pathLst>
          </a:custGeom>
          <a:solidFill>
            <a:srgbClr val="3232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" name="object 62"/>
          <p:cNvSpPr/>
          <p:nvPr/>
        </p:nvSpPr>
        <p:spPr>
          <a:xfrm>
            <a:off x="953905" y="4931663"/>
            <a:ext cx="3851275" cy="1129665"/>
          </a:xfrm>
          <a:custGeom>
            <a:avLst/>
            <a:gdLst/>
            <a:ahLst/>
            <a:cxnLst/>
            <a:rect l="l" t="t" r="r" b="b"/>
            <a:pathLst>
              <a:path w="3851275" h="1129664">
                <a:moveTo>
                  <a:pt x="0" y="0"/>
                </a:moveTo>
                <a:lnTo>
                  <a:pt x="0" y="1129283"/>
                </a:lnTo>
                <a:lnTo>
                  <a:pt x="3851147" y="1129283"/>
                </a:lnTo>
                <a:lnTo>
                  <a:pt x="38511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2413000" cy="19989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5"/>
            <a:ext cx="2412492" cy="25999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4122297" y="1691639"/>
            <a:ext cx="4249420" cy="683260"/>
          </a:xfrm>
          <a:custGeom>
            <a:avLst/>
            <a:gdLst/>
            <a:ahLst/>
            <a:cxnLst/>
            <a:rect l="l" t="t" r="r" b="b"/>
            <a:pathLst>
              <a:path w="4249420" h="683260">
                <a:moveTo>
                  <a:pt x="0" y="0"/>
                </a:moveTo>
                <a:lnTo>
                  <a:pt x="0" y="682751"/>
                </a:lnTo>
                <a:lnTo>
                  <a:pt x="4248911" y="682751"/>
                </a:lnTo>
                <a:lnTo>
                  <a:pt x="42489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4201043" y="1721611"/>
            <a:ext cx="3613150" cy="6032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2300"/>
              </a:lnSpc>
            </a:pP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sa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4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538862" y="3058667"/>
            <a:ext cx="2790443" cy="7193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5202814" y="3058667"/>
            <a:ext cx="1616963" cy="7193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5202814" y="6625841"/>
            <a:ext cx="1617980" cy="1682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01015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806889" y="6625841"/>
            <a:ext cx="1794510" cy="166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021453" y="6634477"/>
            <a:ext cx="29591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latin typeface="Comic Sans MS"/>
                <a:cs typeface="Comic Sans MS"/>
              </a:rPr>
              <a:t>116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538862" y="3777995"/>
            <a:ext cx="2790443" cy="309067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5202814" y="3777995"/>
            <a:ext cx="1616963" cy="164744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5202814" y="4425696"/>
            <a:ext cx="1616963" cy="236829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2413000" cy="2692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5"/>
            <a:ext cx="2412492" cy="32933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043306" y="609600"/>
            <a:ext cx="6551930" cy="3168650"/>
          </a:xfrm>
          <a:custGeom>
            <a:avLst/>
            <a:gdLst/>
            <a:ahLst/>
            <a:cxnLst/>
            <a:rect l="l" t="t" r="r" b="b"/>
            <a:pathLst>
              <a:path w="6551930" h="3168650">
                <a:moveTo>
                  <a:pt x="0" y="0"/>
                </a:moveTo>
                <a:lnTo>
                  <a:pt x="0" y="3168395"/>
                </a:lnTo>
                <a:lnTo>
                  <a:pt x="6551675" y="3168395"/>
                </a:lnTo>
                <a:lnTo>
                  <a:pt x="6551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3122052" y="536701"/>
            <a:ext cx="1944370" cy="4660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730375" algn="l"/>
              </a:tabLst>
            </a:pPr>
            <a:r>
              <a:rPr dirty="0" sz="2950" spc="-114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5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azi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?</a:t>
            </a:r>
            <a:endParaRPr sz="2950">
              <a:latin typeface="Comic Sans MS"/>
              <a:cs typeface="Comic Sans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4267077" y="6575041"/>
            <a:ext cx="5219700" cy="4902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437005">
              <a:lnSpc>
                <a:spcPct val="100000"/>
              </a:lnSpc>
              <a:tabLst>
                <a:tab pos="5036820" algn="r"/>
              </a:tabLst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17857" sz="2100">
                <a:latin typeface="Comic Sans MS"/>
                <a:cs typeface="Comic Sans MS"/>
              </a:rPr>
              <a:t> </a:t>
            </a:r>
            <a:r>
              <a:rPr dirty="0" baseline="-17857" sz="2100">
                <a:latin typeface="Times New Roman"/>
                <a:cs typeface="Times New Roman"/>
              </a:rPr>
              <a:t>	</a:t>
            </a:r>
            <a:r>
              <a:rPr dirty="0" baseline="-17857" sz="2100">
                <a:latin typeface="Comic Sans MS"/>
                <a:cs typeface="Comic Sans MS"/>
              </a:rPr>
              <a:t>117</a:t>
            </a:r>
            <a:endParaRPr baseline="-17857" sz="2100">
              <a:latin typeface="Comic Sans MS"/>
              <a:cs typeface="Comic Sans MS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3043306" y="3777995"/>
            <a:ext cx="6551930" cy="1579245"/>
          </a:xfrm>
          <a:custGeom>
            <a:avLst/>
            <a:gdLst/>
            <a:ahLst/>
            <a:cxnLst/>
            <a:rect l="l" t="t" r="r" b="b"/>
            <a:pathLst>
              <a:path w="6551930" h="1579245">
                <a:moveTo>
                  <a:pt x="6551675" y="0"/>
                </a:moveTo>
                <a:lnTo>
                  <a:pt x="0" y="0"/>
                </a:lnTo>
                <a:lnTo>
                  <a:pt x="0" y="1578864"/>
                </a:lnTo>
                <a:lnTo>
                  <a:pt x="6551675" y="1578864"/>
                </a:lnTo>
                <a:lnTo>
                  <a:pt x="65516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4267077" y="5939027"/>
            <a:ext cx="5219700" cy="1126490"/>
          </a:xfrm>
          <a:custGeom>
            <a:avLst/>
            <a:gdLst/>
            <a:ahLst/>
            <a:cxnLst/>
            <a:rect l="l" t="t" r="r" b="b"/>
            <a:pathLst>
              <a:path w="5219700" h="1126490">
                <a:moveTo>
                  <a:pt x="0" y="0"/>
                </a:moveTo>
                <a:lnTo>
                  <a:pt x="0" y="1126235"/>
                </a:lnTo>
                <a:lnTo>
                  <a:pt x="5219699" y="1126235"/>
                </a:lnTo>
                <a:lnTo>
                  <a:pt x="52196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3122052" y="1082039"/>
            <a:ext cx="4808220" cy="59340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6720"/>
              </a:lnSpc>
              <a:tabLst>
                <a:tab pos="1106805" algn="l"/>
                <a:tab pos="1269365" algn="l"/>
                <a:tab pos="1308100" algn="l"/>
                <a:tab pos="1536065" algn="l"/>
                <a:tab pos="1710055" algn="l"/>
                <a:tab pos="1976755" algn="l"/>
                <a:tab pos="2232660" algn="l"/>
                <a:tab pos="2469515" algn="l"/>
                <a:tab pos="3407410" algn="l"/>
                <a:tab pos="3674110" algn="l"/>
                <a:tab pos="4239260" algn="l"/>
                <a:tab pos="4594225" algn="l"/>
              </a:tabLst>
            </a:pP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Fru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tta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rn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?</a:t>
            </a:r>
            <a:r>
              <a:rPr dirty="0" sz="2950" spc="-4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950" spc="-110" b="1">
                <a:solidFill>
                  <a:srgbClr val="FF0000"/>
                </a:solidFill>
                <a:latin typeface="Comic Sans MS"/>
                <a:cs typeface="Comic Sans MS"/>
              </a:rPr>
              <a:t>Ver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ur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509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rn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?</a:t>
            </a:r>
            <a:r>
              <a:rPr dirty="0" sz="2950" spc="-4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Pes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ce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66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un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47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se</a:t>
            </a:r>
            <a:r>
              <a:rPr dirty="0" sz="2950" spc="-85" b="1">
                <a:solidFill>
                  <a:srgbClr val="FF0000"/>
                </a:solidFill>
                <a:latin typeface="Comic Sans MS"/>
                <a:cs typeface="Comic Sans MS"/>
              </a:rPr>
              <a:t>tt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14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an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?</a:t>
            </a:r>
            <a:r>
              <a:rPr dirty="0" sz="2950" spc="-4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Le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mi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44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un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se</a:t>
            </a:r>
            <a:r>
              <a:rPr dirty="0" sz="2950" spc="-85" b="1">
                <a:solidFill>
                  <a:srgbClr val="FF0000"/>
                </a:solidFill>
                <a:latin typeface="Comic Sans MS"/>
                <a:cs typeface="Comic Sans MS"/>
              </a:rPr>
              <a:t>tt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14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an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?</a:t>
            </a:r>
            <a:endParaRPr sz="295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2425"/>
              </a:spcBef>
              <a:tabLst>
                <a:tab pos="712470" algn="l"/>
                <a:tab pos="1066165" algn="l"/>
                <a:tab pos="1967230" algn="l"/>
                <a:tab pos="2596515" algn="l"/>
              </a:tabLst>
            </a:pPr>
            <a:r>
              <a:rPr dirty="0" sz="2950" spc="-125" b="1">
                <a:solidFill>
                  <a:srgbClr val="FF0000"/>
                </a:solidFill>
                <a:latin typeface="Comic Sans MS"/>
                <a:cs typeface="Comic Sans MS"/>
              </a:rPr>
              <a:t>…</a:t>
            </a:r>
            <a:r>
              <a:rPr dirty="0" sz="2950" spc="-80" b="1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po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co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ù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25" b="1">
                <a:solidFill>
                  <a:srgbClr val="FF0000"/>
                </a:solidFill>
                <a:latin typeface="Comic Sans MS"/>
                <a:cs typeface="Comic Sans MS"/>
              </a:rPr>
              <a:t>…</a:t>
            </a:r>
            <a:r>
              <a:rPr dirty="0" sz="2950" spc="-80" b="1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endParaRPr sz="2950">
              <a:latin typeface="Comic Sans MS"/>
              <a:cs typeface="Comic Sans MS"/>
            </a:endParaRPr>
          </a:p>
          <a:p>
            <a:pPr>
              <a:lnSpc>
                <a:spcPts val="2250"/>
              </a:lnSpc>
              <a:spcBef>
                <a:spcPts val="31"/>
              </a:spcBef>
            </a:pPr>
            <a:endParaRPr sz="2250"/>
          </a:p>
          <a:p>
            <a:pPr>
              <a:lnSpc>
                <a:spcPts val="2900"/>
              </a:lnSpc>
            </a:pPr>
            <a:endParaRPr sz="2900"/>
          </a:p>
          <a:p>
            <a:pPr marL="1236345" marR="98425">
              <a:lnSpc>
                <a:spcPts val="2880"/>
              </a:lnSpc>
              <a:tabLst>
                <a:tab pos="2644140" algn="l"/>
                <a:tab pos="3126105" algn="l"/>
              </a:tabLst>
            </a:pP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Se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pl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rr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Se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pl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Se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pl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90" b="1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45" b="1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5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5409" y="362711"/>
            <a:ext cx="8897620" cy="3415665"/>
          </a:xfrm>
          <a:custGeom>
            <a:avLst/>
            <a:gdLst/>
            <a:ahLst/>
            <a:cxnLst/>
            <a:rect l="l" t="t" r="r" b="b"/>
            <a:pathLst>
              <a:path w="8897620" h="3415665">
                <a:moveTo>
                  <a:pt x="8897108" y="2107691"/>
                </a:moveTo>
                <a:lnTo>
                  <a:pt x="6300212" y="0"/>
                </a:lnTo>
                <a:lnTo>
                  <a:pt x="0" y="1825751"/>
                </a:lnTo>
                <a:lnTo>
                  <a:pt x="1553349" y="3415283"/>
                </a:lnTo>
                <a:lnTo>
                  <a:pt x="7762241" y="3415283"/>
                </a:lnTo>
                <a:lnTo>
                  <a:pt x="8897108" y="2107691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056013" y="630936"/>
            <a:ext cx="3572510" cy="1614170"/>
          </a:xfrm>
          <a:custGeom>
            <a:avLst/>
            <a:gdLst/>
            <a:ahLst/>
            <a:cxnLst/>
            <a:rect l="l" t="t" r="r" b="b"/>
            <a:pathLst>
              <a:path w="3572510" h="1614170">
                <a:moveTo>
                  <a:pt x="3572252" y="1540763"/>
                </a:moveTo>
                <a:lnTo>
                  <a:pt x="3194300" y="1240535"/>
                </a:lnTo>
                <a:lnTo>
                  <a:pt x="2500880" y="818387"/>
                </a:lnTo>
                <a:lnTo>
                  <a:pt x="318515" y="0"/>
                </a:lnTo>
                <a:lnTo>
                  <a:pt x="103631" y="77723"/>
                </a:lnTo>
                <a:lnTo>
                  <a:pt x="0" y="323087"/>
                </a:lnTo>
                <a:lnTo>
                  <a:pt x="124967" y="603503"/>
                </a:lnTo>
                <a:lnTo>
                  <a:pt x="2563364" y="1594103"/>
                </a:lnTo>
                <a:lnTo>
                  <a:pt x="3099812" y="1531619"/>
                </a:lnTo>
                <a:lnTo>
                  <a:pt x="3531104" y="1613915"/>
                </a:lnTo>
                <a:lnTo>
                  <a:pt x="3572252" y="1540763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037725" y="763523"/>
            <a:ext cx="3563620" cy="1598930"/>
          </a:xfrm>
          <a:custGeom>
            <a:avLst/>
            <a:gdLst/>
            <a:ahLst/>
            <a:cxnLst/>
            <a:rect l="l" t="t" r="r" b="b"/>
            <a:pathLst>
              <a:path w="3563620" h="1598930">
                <a:moveTo>
                  <a:pt x="3563108" y="1542287"/>
                </a:moveTo>
                <a:lnTo>
                  <a:pt x="3208016" y="1242059"/>
                </a:lnTo>
                <a:lnTo>
                  <a:pt x="2990084" y="1010411"/>
                </a:lnTo>
                <a:lnTo>
                  <a:pt x="307847" y="0"/>
                </a:lnTo>
                <a:lnTo>
                  <a:pt x="103631" y="62483"/>
                </a:lnTo>
                <a:lnTo>
                  <a:pt x="0" y="292607"/>
                </a:lnTo>
                <a:lnTo>
                  <a:pt x="94487" y="580643"/>
                </a:lnTo>
                <a:lnTo>
                  <a:pt x="2572508" y="1580387"/>
                </a:lnTo>
                <a:lnTo>
                  <a:pt x="3032756" y="1533143"/>
                </a:lnTo>
                <a:lnTo>
                  <a:pt x="3515864" y="1598675"/>
                </a:lnTo>
                <a:lnTo>
                  <a:pt x="3563108" y="154228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526926" y="896111"/>
            <a:ext cx="2362200" cy="1458595"/>
          </a:xfrm>
          <a:custGeom>
            <a:avLst/>
            <a:gdLst/>
            <a:ahLst/>
            <a:cxnLst/>
            <a:rect l="l" t="t" r="r" b="b"/>
            <a:pathLst>
              <a:path w="2362200" h="1458595">
                <a:moveTo>
                  <a:pt x="2362199" y="824483"/>
                </a:moveTo>
                <a:lnTo>
                  <a:pt x="175259" y="0"/>
                </a:lnTo>
                <a:lnTo>
                  <a:pt x="0" y="248411"/>
                </a:lnTo>
                <a:lnTo>
                  <a:pt x="0" y="633983"/>
                </a:lnTo>
                <a:lnTo>
                  <a:pt x="2077211" y="1458467"/>
                </a:lnTo>
                <a:lnTo>
                  <a:pt x="2115311" y="1042415"/>
                </a:lnTo>
                <a:lnTo>
                  <a:pt x="2362199" y="8244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957706" y="1831847"/>
            <a:ext cx="337185" cy="340360"/>
          </a:xfrm>
          <a:custGeom>
            <a:avLst/>
            <a:gdLst/>
            <a:ahLst/>
            <a:cxnLst/>
            <a:rect l="l" t="t" r="r" b="b"/>
            <a:pathLst>
              <a:path w="337185" h="340360">
                <a:moveTo>
                  <a:pt x="336803" y="53339"/>
                </a:moveTo>
                <a:lnTo>
                  <a:pt x="246887" y="0"/>
                </a:lnTo>
                <a:lnTo>
                  <a:pt x="89915" y="129539"/>
                </a:lnTo>
                <a:lnTo>
                  <a:pt x="0" y="339851"/>
                </a:lnTo>
                <a:lnTo>
                  <a:pt x="179831" y="315467"/>
                </a:lnTo>
                <a:lnTo>
                  <a:pt x="231647" y="166115"/>
                </a:lnTo>
                <a:lnTo>
                  <a:pt x="336803" y="5333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970669" y="585215"/>
            <a:ext cx="3787140" cy="1716405"/>
          </a:xfrm>
          <a:custGeom>
            <a:avLst/>
            <a:gdLst/>
            <a:ahLst/>
            <a:cxnLst/>
            <a:rect l="l" t="t" r="r" b="b"/>
            <a:pathLst>
              <a:path w="3787140" h="1716405">
                <a:moveTo>
                  <a:pt x="487679" y="0"/>
                </a:moveTo>
                <a:lnTo>
                  <a:pt x="350519" y="0"/>
                </a:lnTo>
                <a:lnTo>
                  <a:pt x="141731" y="100583"/>
                </a:lnTo>
                <a:lnTo>
                  <a:pt x="0" y="405383"/>
                </a:lnTo>
                <a:lnTo>
                  <a:pt x="149351" y="697991"/>
                </a:lnTo>
                <a:lnTo>
                  <a:pt x="179831" y="710046"/>
                </a:lnTo>
                <a:lnTo>
                  <a:pt x="179831" y="419099"/>
                </a:lnTo>
                <a:lnTo>
                  <a:pt x="231647" y="184403"/>
                </a:lnTo>
                <a:lnTo>
                  <a:pt x="487679" y="0"/>
                </a:lnTo>
                <a:close/>
              </a:path>
              <a:path w="3787140" h="1716405">
                <a:moveTo>
                  <a:pt x="3008372" y="1048511"/>
                </a:moveTo>
                <a:lnTo>
                  <a:pt x="2790440" y="1075943"/>
                </a:lnTo>
                <a:lnTo>
                  <a:pt x="2619752" y="1283207"/>
                </a:lnTo>
                <a:lnTo>
                  <a:pt x="2561840" y="1542287"/>
                </a:lnTo>
                <a:lnTo>
                  <a:pt x="240791" y="603503"/>
                </a:lnTo>
                <a:lnTo>
                  <a:pt x="179831" y="419099"/>
                </a:lnTo>
                <a:lnTo>
                  <a:pt x="179831" y="710046"/>
                </a:lnTo>
                <a:lnTo>
                  <a:pt x="2657852" y="1690115"/>
                </a:lnTo>
                <a:lnTo>
                  <a:pt x="2741672" y="1680407"/>
                </a:lnTo>
                <a:lnTo>
                  <a:pt x="2741672" y="1586483"/>
                </a:lnTo>
                <a:lnTo>
                  <a:pt x="2822444" y="1266443"/>
                </a:lnTo>
                <a:lnTo>
                  <a:pt x="3008372" y="1048511"/>
                </a:lnTo>
                <a:close/>
              </a:path>
              <a:path w="3787140" h="1716405">
                <a:moveTo>
                  <a:pt x="3549392" y="1698776"/>
                </a:moveTo>
                <a:lnTo>
                  <a:pt x="3549392" y="1578863"/>
                </a:lnTo>
                <a:lnTo>
                  <a:pt x="3177536" y="1534667"/>
                </a:lnTo>
                <a:lnTo>
                  <a:pt x="2741672" y="1586483"/>
                </a:lnTo>
                <a:lnTo>
                  <a:pt x="2741672" y="1680407"/>
                </a:lnTo>
                <a:lnTo>
                  <a:pt x="3197348" y="1627631"/>
                </a:lnTo>
                <a:lnTo>
                  <a:pt x="3549392" y="1698776"/>
                </a:lnTo>
                <a:close/>
              </a:path>
              <a:path w="3787140" h="1716405">
                <a:moveTo>
                  <a:pt x="3787136" y="1575815"/>
                </a:moveTo>
                <a:lnTo>
                  <a:pt x="3377180" y="1293875"/>
                </a:lnTo>
                <a:lnTo>
                  <a:pt x="3211064" y="998219"/>
                </a:lnTo>
                <a:lnTo>
                  <a:pt x="3078476" y="1027175"/>
                </a:lnTo>
                <a:lnTo>
                  <a:pt x="3235448" y="1293875"/>
                </a:lnTo>
                <a:lnTo>
                  <a:pt x="3549392" y="1578863"/>
                </a:lnTo>
                <a:lnTo>
                  <a:pt x="3549392" y="1698776"/>
                </a:lnTo>
                <a:lnTo>
                  <a:pt x="3634736" y="1716023"/>
                </a:lnTo>
                <a:lnTo>
                  <a:pt x="3787136" y="15758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289185" y="600455"/>
            <a:ext cx="2676525" cy="975360"/>
          </a:xfrm>
          <a:custGeom>
            <a:avLst/>
            <a:gdLst/>
            <a:ahLst/>
            <a:cxnLst/>
            <a:rect l="l" t="t" r="r" b="b"/>
            <a:pathLst>
              <a:path w="2676525" h="975360">
                <a:moveTo>
                  <a:pt x="2676140" y="955547"/>
                </a:moveTo>
                <a:lnTo>
                  <a:pt x="225551" y="0"/>
                </a:lnTo>
                <a:lnTo>
                  <a:pt x="0" y="53339"/>
                </a:lnTo>
                <a:lnTo>
                  <a:pt x="2420108" y="975359"/>
                </a:lnTo>
                <a:lnTo>
                  <a:pt x="2676140" y="955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424821" y="748283"/>
            <a:ext cx="360045" cy="650875"/>
          </a:xfrm>
          <a:custGeom>
            <a:avLst/>
            <a:gdLst/>
            <a:ahLst/>
            <a:cxnLst/>
            <a:rect l="l" t="t" r="r" b="b"/>
            <a:pathLst>
              <a:path w="360044" h="650875">
                <a:moveTo>
                  <a:pt x="359660" y="33527"/>
                </a:moveTo>
                <a:lnTo>
                  <a:pt x="260600" y="0"/>
                </a:lnTo>
                <a:lnTo>
                  <a:pt x="42671" y="205739"/>
                </a:lnTo>
                <a:lnTo>
                  <a:pt x="0" y="446531"/>
                </a:lnTo>
                <a:lnTo>
                  <a:pt x="73151" y="609599"/>
                </a:lnTo>
                <a:lnTo>
                  <a:pt x="170684" y="638860"/>
                </a:lnTo>
                <a:lnTo>
                  <a:pt x="170684" y="298703"/>
                </a:lnTo>
                <a:lnTo>
                  <a:pt x="359660" y="33527"/>
                </a:lnTo>
                <a:close/>
              </a:path>
              <a:path w="360044" h="650875">
                <a:moveTo>
                  <a:pt x="210308" y="650747"/>
                </a:moveTo>
                <a:lnTo>
                  <a:pt x="170684" y="298703"/>
                </a:lnTo>
                <a:lnTo>
                  <a:pt x="170684" y="638860"/>
                </a:lnTo>
                <a:lnTo>
                  <a:pt x="210308" y="6507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2118237" y="1200911"/>
            <a:ext cx="1097280" cy="577850"/>
          </a:xfrm>
          <a:custGeom>
            <a:avLst/>
            <a:gdLst/>
            <a:ahLst/>
            <a:cxnLst/>
            <a:rect l="l" t="t" r="r" b="b"/>
            <a:pathLst>
              <a:path w="1097280" h="577850">
                <a:moveTo>
                  <a:pt x="1097279" y="437387"/>
                </a:moveTo>
                <a:lnTo>
                  <a:pt x="883919" y="234695"/>
                </a:lnTo>
                <a:lnTo>
                  <a:pt x="380999" y="33527"/>
                </a:lnTo>
                <a:lnTo>
                  <a:pt x="0" y="0"/>
                </a:lnTo>
                <a:lnTo>
                  <a:pt x="30479" y="65531"/>
                </a:lnTo>
                <a:lnTo>
                  <a:pt x="358139" y="128015"/>
                </a:lnTo>
                <a:lnTo>
                  <a:pt x="726947" y="266699"/>
                </a:lnTo>
                <a:lnTo>
                  <a:pt x="986027" y="473963"/>
                </a:lnTo>
                <a:lnTo>
                  <a:pt x="986027" y="570737"/>
                </a:lnTo>
                <a:lnTo>
                  <a:pt x="1045463" y="577595"/>
                </a:lnTo>
                <a:lnTo>
                  <a:pt x="1097279" y="437387"/>
                </a:lnTo>
                <a:close/>
              </a:path>
              <a:path w="1097280" h="577850">
                <a:moveTo>
                  <a:pt x="986027" y="570737"/>
                </a:moveTo>
                <a:lnTo>
                  <a:pt x="986027" y="473963"/>
                </a:lnTo>
                <a:lnTo>
                  <a:pt x="731519" y="448055"/>
                </a:lnTo>
                <a:lnTo>
                  <a:pt x="310895" y="284987"/>
                </a:lnTo>
                <a:lnTo>
                  <a:pt x="111251" y="155447"/>
                </a:lnTo>
                <a:lnTo>
                  <a:pt x="239267" y="318515"/>
                </a:lnTo>
                <a:lnTo>
                  <a:pt x="609599" y="527303"/>
                </a:lnTo>
                <a:lnTo>
                  <a:pt x="986027" y="5707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4823338" y="2246375"/>
            <a:ext cx="969644" cy="439420"/>
          </a:xfrm>
          <a:custGeom>
            <a:avLst/>
            <a:gdLst/>
            <a:ahLst/>
            <a:cxnLst/>
            <a:rect l="l" t="t" r="r" b="b"/>
            <a:pathLst>
              <a:path w="969645" h="439419">
                <a:moveTo>
                  <a:pt x="969263" y="390143"/>
                </a:moveTo>
                <a:lnTo>
                  <a:pt x="966215" y="385571"/>
                </a:lnTo>
                <a:lnTo>
                  <a:pt x="964691" y="379475"/>
                </a:lnTo>
                <a:lnTo>
                  <a:pt x="961643" y="371855"/>
                </a:lnTo>
                <a:lnTo>
                  <a:pt x="957071" y="362711"/>
                </a:lnTo>
                <a:lnTo>
                  <a:pt x="954023" y="353567"/>
                </a:lnTo>
                <a:lnTo>
                  <a:pt x="949451" y="341375"/>
                </a:lnTo>
                <a:lnTo>
                  <a:pt x="944879" y="330707"/>
                </a:lnTo>
                <a:lnTo>
                  <a:pt x="940307" y="316991"/>
                </a:lnTo>
                <a:lnTo>
                  <a:pt x="931163" y="291083"/>
                </a:lnTo>
                <a:lnTo>
                  <a:pt x="920495" y="262127"/>
                </a:lnTo>
                <a:lnTo>
                  <a:pt x="909827" y="231647"/>
                </a:lnTo>
                <a:lnTo>
                  <a:pt x="885443" y="170687"/>
                </a:lnTo>
                <a:lnTo>
                  <a:pt x="871727" y="141731"/>
                </a:lnTo>
                <a:lnTo>
                  <a:pt x="865631" y="128015"/>
                </a:lnTo>
                <a:lnTo>
                  <a:pt x="858011" y="112775"/>
                </a:lnTo>
                <a:lnTo>
                  <a:pt x="850391" y="99059"/>
                </a:lnTo>
                <a:lnTo>
                  <a:pt x="842771" y="86867"/>
                </a:lnTo>
                <a:lnTo>
                  <a:pt x="835151" y="73151"/>
                </a:lnTo>
                <a:lnTo>
                  <a:pt x="826007" y="60959"/>
                </a:lnTo>
                <a:lnTo>
                  <a:pt x="816863" y="50291"/>
                </a:lnTo>
                <a:lnTo>
                  <a:pt x="807719" y="38099"/>
                </a:lnTo>
                <a:lnTo>
                  <a:pt x="797051" y="27431"/>
                </a:lnTo>
                <a:lnTo>
                  <a:pt x="783335" y="18287"/>
                </a:lnTo>
                <a:lnTo>
                  <a:pt x="777239" y="13715"/>
                </a:lnTo>
                <a:lnTo>
                  <a:pt x="774191" y="12191"/>
                </a:lnTo>
                <a:lnTo>
                  <a:pt x="772667" y="10667"/>
                </a:lnTo>
                <a:lnTo>
                  <a:pt x="769619" y="9143"/>
                </a:lnTo>
                <a:lnTo>
                  <a:pt x="761999" y="6095"/>
                </a:lnTo>
                <a:lnTo>
                  <a:pt x="758951" y="6095"/>
                </a:lnTo>
                <a:lnTo>
                  <a:pt x="752855" y="3047"/>
                </a:lnTo>
                <a:lnTo>
                  <a:pt x="745235" y="1523"/>
                </a:lnTo>
                <a:lnTo>
                  <a:pt x="742187" y="1523"/>
                </a:lnTo>
                <a:lnTo>
                  <a:pt x="739139" y="0"/>
                </a:lnTo>
                <a:lnTo>
                  <a:pt x="716279" y="0"/>
                </a:lnTo>
                <a:lnTo>
                  <a:pt x="710183" y="1523"/>
                </a:lnTo>
                <a:lnTo>
                  <a:pt x="707135" y="1523"/>
                </a:lnTo>
                <a:lnTo>
                  <a:pt x="704087" y="3047"/>
                </a:lnTo>
                <a:lnTo>
                  <a:pt x="701039" y="3047"/>
                </a:lnTo>
                <a:lnTo>
                  <a:pt x="687323" y="9143"/>
                </a:lnTo>
                <a:lnTo>
                  <a:pt x="675131" y="15239"/>
                </a:lnTo>
                <a:lnTo>
                  <a:pt x="662939" y="22859"/>
                </a:lnTo>
                <a:lnTo>
                  <a:pt x="653795" y="30479"/>
                </a:lnTo>
                <a:lnTo>
                  <a:pt x="643127" y="38099"/>
                </a:lnTo>
                <a:lnTo>
                  <a:pt x="633983" y="47243"/>
                </a:lnTo>
                <a:lnTo>
                  <a:pt x="626363" y="56387"/>
                </a:lnTo>
                <a:lnTo>
                  <a:pt x="617219" y="65531"/>
                </a:lnTo>
                <a:lnTo>
                  <a:pt x="609599" y="74675"/>
                </a:lnTo>
                <a:lnTo>
                  <a:pt x="594359" y="94487"/>
                </a:lnTo>
                <a:lnTo>
                  <a:pt x="577595" y="112775"/>
                </a:lnTo>
                <a:lnTo>
                  <a:pt x="562355" y="132587"/>
                </a:lnTo>
                <a:lnTo>
                  <a:pt x="548639" y="150875"/>
                </a:lnTo>
                <a:lnTo>
                  <a:pt x="531875" y="167639"/>
                </a:lnTo>
                <a:lnTo>
                  <a:pt x="524255" y="173735"/>
                </a:lnTo>
                <a:lnTo>
                  <a:pt x="518159" y="179831"/>
                </a:lnTo>
                <a:lnTo>
                  <a:pt x="510539" y="185927"/>
                </a:lnTo>
                <a:lnTo>
                  <a:pt x="504443" y="192023"/>
                </a:lnTo>
                <a:lnTo>
                  <a:pt x="492251" y="198119"/>
                </a:lnTo>
                <a:lnTo>
                  <a:pt x="487679" y="201167"/>
                </a:lnTo>
                <a:lnTo>
                  <a:pt x="478535" y="204215"/>
                </a:lnTo>
                <a:lnTo>
                  <a:pt x="472439" y="205739"/>
                </a:lnTo>
                <a:lnTo>
                  <a:pt x="455675" y="205739"/>
                </a:lnTo>
                <a:lnTo>
                  <a:pt x="435863" y="204215"/>
                </a:lnTo>
                <a:lnTo>
                  <a:pt x="414527" y="199643"/>
                </a:lnTo>
                <a:lnTo>
                  <a:pt x="391667" y="195071"/>
                </a:lnTo>
                <a:lnTo>
                  <a:pt x="368807" y="187451"/>
                </a:lnTo>
                <a:lnTo>
                  <a:pt x="316991" y="169163"/>
                </a:lnTo>
                <a:lnTo>
                  <a:pt x="291083" y="156971"/>
                </a:lnTo>
                <a:lnTo>
                  <a:pt x="262127" y="144779"/>
                </a:lnTo>
                <a:lnTo>
                  <a:pt x="234695" y="131063"/>
                </a:lnTo>
                <a:lnTo>
                  <a:pt x="176783" y="100583"/>
                </a:lnTo>
                <a:lnTo>
                  <a:pt x="117347" y="68579"/>
                </a:lnTo>
                <a:lnTo>
                  <a:pt x="56387" y="35051"/>
                </a:lnTo>
                <a:lnTo>
                  <a:pt x="0" y="134111"/>
                </a:lnTo>
                <a:lnTo>
                  <a:pt x="152399" y="217931"/>
                </a:lnTo>
                <a:lnTo>
                  <a:pt x="182879" y="233171"/>
                </a:lnTo>
                <a:lnTo>
                  <a:pt x="213359" y="246887"/>
                </a:lnTo>
                <a:lnTo>
                  <a:pt x="242315" y="260603"/>
                </a:lnTo>
                <a:lnTo>
                  <a:pt x="330707" y="295655"/>
                </a:lnTo>
                <a:lnTo>
                  <a:pt x="388619" y="310895"/>
                </a:lnTo>
                <a:lnTo>
                  <a:pt x="443483" y="318515"/>
                </a:lnTo>
                <a:lnTo>
                  <a:pt x="472439" y="320039"/>
                </a:lnTo>
                <a:lnTo>
                  <a:pt x="489203" y="318515"/>
                </a:lnTo>
                <a:lnTo>
                  <a:pt x="537971" y="303275"/>
                </a:lnTo>
                <a:lnTo>
                  <a:pt x="579119" y="278891"/>
                </a:lnTo>
                <a:lnTo>
                  <a:pt x="612647" y="248411"/>
                </a:lnTo>
                <a:lnTo>
                  <a:pt x="650747" y="205739"/>
                </a:lnTo>
                <a:lnTo>
                  <a:pt x="682751" y="164591"/>
                </a:lnTo>
                <a:lnTo>
                  <a:pt x="697991" y="146303"/>
                </a:lnTo>
                <a:lnTo>
                  <a:pt x="711707" y="132587"/>
                </a:lnTo>
                <a:lnTo>
                  <a:pt x="716279" y="126491"/>
                </a:lnTo>
                <a:lnTo>
                  <a:pt x="716279" y="109727"/>
                </a:lnTo>
                <a:lnTo>
                  <a:pt x="721994" y="113156"/>
                </a:lnTo>
                <a:lnTo>
                  <a:pt x="728354" y="114065"/>
                </a:lnTo>
                <a:lnTo>
                  <a:pt x="733805" y="113156"/>
                </a:lnTo>
                <a:lnTo>
                  <a:pt x="734567" y="112775"/>
                </a:lnTo>
                <a:lnTo>
                  <a:pt x="736091" y="112775"/>
                </a:lnTo>
                <a:lnTo>
                  <a:pt x="736091" y="131063"/>
                </a:lnTo>
                <a:lnTo>
                  <a:pt x="745235" y="146303"/>
                </a:lnTo>
                <a:lnTo>
                  <a:pt x="757427" y="167639"/>
                </a:lnTo>
                <a:lnTo>
                  <a:pt x="763523" y="179831"/>
                </a:lnTo>
                <a:lnTo>
                  <a:pt x="769619" y="190499"/>
                </a:lnTo>
                <a:lnTo>
                  <a:pt x="780287" y="217931"/>
                </a:lnTo>
                <a:lnTo>
                  <a:pt x="792479" y="245363"/>
                </a:lnTo>
                <a:lnTo>
                  <a:pt x="803147" y="272795"/>
                </a:lnTo>
                <a:lnTo>
                  <a:pt x="813815" y="301751"/>
                </a:lnTo>
                <a:lnTo>
                  <a:pt x="824483" y="329183"/>
                </a:lnTo>
                <a:lnTo>
                  <a:pt x="833627" y="356615"/>
                </a:lnTo>
                <a:lnTo>
                  <a:pt x="842771" y="380999"/>
                </a:lnTo>
                <a:lnTo>
                  <a:pt x="845819" y="391667"/>
                </a:lnTo>
                <a:lnTo>
                  <a:pt x="850391" y="402335"/>
                </a:lnTo>
                <a:lnTo>
                  <a:pt x="853439" y="413003"/>
                </a:lnTo>
                <a:lnTo>
                  <a:pt x="858011" y="422147"/>
                </a:lnTo>
                <a:lnTo>
                  <a:pt x="861059" y="431291"/>
                </a:lnTo>
                <a:lnTo>
                  <a:pt x="865631" y="438911"/>
                </a:lnTo>
                <a:lnTo>
                  <a:pt x="969263" y="390143"/>
                </a:lnTo>
                <a:close/>
              </a:path>
              <a:path w="969645" h="439419">
                <a:moveTo>
                  <a:pt x="721994" y="113156"/>
                </a:moveTo>
                <a:lnTo>
                  <a:pt x="716279" y="109727"/>
                </a:lnTo>
                <a:lnTo>
                  <a:pt x="719937" y="112471"/>
                </a:lnTo>
                <a:lnTo>
                  <a:pt x="721994" y="113156"/>
                </a:lnTo>
                <a:close/>
              </a:path>
              <a:path w="969645" h="439419">
                <a:moveTo>
                  <a:pt x="719937" y="112471"/>
                </a:moveTo>
                <a:lnTo>
                  <a:pt x="716279" y="109727"/>
                </a:lnTo>
                <a:lnTo>
                  <a:pt x="716279" y="111251"/>
                </a:lnTo>
                <a:lnTo>
                  <a:pt x="719937" y="112471"/>
                </a:lnTo>
                <a:close/>
              </a:path>
              <a:path w="969645" h="439419">
                <a:moveTo>
                  <a:pt x="720583" y="112955"/>
                </a:moveTo>
                <a:lnTo>
                  <a:pt x="719937" y="112471"/>
                </a:lnTo>
                <a:lnTo>
                  <a:pt x="716279" y="111251"/>
                </a:lnTo>
                <a:lnTo>
                  <a:pt x="720513" y="112945"/>
                </a:lnTo>
                <a:close/>
              </a:path>
              <a:path w="969645" h="439419">
                <a:moveTo>
                  <a:pt x="720513" y="112945"/>
                </a:moveTo>
                <a:lnTo>
                  <a:pt x="716279" y="111251"/>
                </a:lnTo>
                <a:lnTo>
                  <a:pt x="716279" y="126491"/>
                </a:lnTo>
                <a:lnTo>
                  <a:pt x="719327" y="123443"/>
                </a:lnTo>
                <a:lnTo>
                  <a:pt x="719327" y="112775"/>
                </a:lnTo>
                <a:lnTo>
                  <a:pt x="720513" y="112945"/>
                </a:lnTo>
                <a:close/>
              </a:path>
              <a:path w="969645" h="439419">
                <a:moveTo>
                  <a:pt x="720851" y="113156"/>
                </a:moveTo>
                <a:lnTo>
                  <a:pt x="720634" y="112993"/>
                </a:lnTo>
                <a:lnTo>
                  <a:pt x="719327" y="112775"/>
                </a:lnTo>
                <a:lnTo>
                  <a:pt x="720851" y="113156"/>
                </a:lnTo>
                <a:close/>
              </a:path>
              <a:path w="969645" h="439419">
                <a:moveTo>
                  <a:pt x="725541" y="118285"/>
                </a:moveTo>
                <a:lnTo>
                  <a:pt x="723899" y="115823"/>
                </a:lnTo>
                <a:lnTo>
                  <a:pt x="722375" y="114299"/>
                </a:lnTo>
                <a:lnTo>
                  <a:pt x="720851" y="113156"/>
                </a:lnTo>
                <a:lnTo>
                  <a:pt x="719327" y="112775"/>
                </a:lnTo>
                <a:lnTo>
                  <a:pt x="719327" y="123443"/>
                </a:lnTo>
                <a:lnTo>
                  <a:pt x="722375" y="120395"/>
                </a:lnTo>
                <a:lnTo>
                  <a:pt x="725541" y="118285"/>
                </a:lnTo>
                <a:close/>
              </a:path>
              <a:path w="969645" h="439419">
                <a:moveTo>
                  <a:pt x="721994" y="113156"/>
                </a:moveTo>
                <a:lnTo>
                  <a:pt x="719937" y="112471"/>
                </a:lnTo>
                <a:lnTo>
                  <a:pt x="720583" y="112955"/>
                </a:lnTo>
                <a:lnTo>
                  <a:pt x="721994" y="113156"/>
                </a:lnTo>
                <a:close/>
              </a:path>
              <a:path w="969645" h="439419">
                <a:moveTo>
                  <a:pt x="720634" y="112993"/>
                </a:moveTo>
                <a:close/>
              </a:path>
              <a:path w="969645" h="439419">
                <a:moveTo>
                  <a:pt x="722811" y="113646"/>
                </a:moveTo>
                <a:lnTo>
                  <a:pt x="721994" y="113156"/>
                </a:lnTo>
                <a:lnTo>
                  <a:pt x="720583" y="112955"/>
                </a:lnTo>
                <a:lnTo>
                  <a:pt x="721359" y="113283"/>
                </a:lnTo>
                <a:lnTo>
                  <a:pt x="722811" y="113646"/>
                </a:lnTo>
                <a:close/>
              </a:path>
              <a:path w="969645" h="439419">
                <a:moveTo>
                  <a:pt x="721359" y="113283"/>
                </a:moveTo>
                <a:lnTo>
                  <a:pt x="720634" y="112993"/>
                </a:lnTo>
                <a:lnTo>
                  <a:pt x="720851" y="113156"/>
                </a:lnTo>
                <a:lnTo>
                  <a:pt x="721359" y="113283"/>
                </a:lnTo>
                <a:close/>
              </a:path>
              <a:path w="969645" h="439419">
                <a:moveTo>
                  <a:pt x="723899" y="114299"/>
                </a:moveTo>
                <a:lnTo>
                  <a:pt x="721359" y="113283"/>
                </a:lnTo>
                <a:lnTo>
                  <a:pt x="720851" y="113156"/>
                </a:lnTo>
                <a:lnTo>
                  <a:pt x="722375" y="114299"/>
                </a:lnTo>
                <a:lnTo>
                  <a:pt x="723899" y="114299"/>
                </a:lnTo>
                <a:close/>
              </a:path>
              <a:path w="969645" h="439419">
                <a:moveTo>
                  <a:pt x="723899" y="114299"/>
                </a:moveTo>
                <a:lnTo>
                  <a:pt x="722811" y="113646"/>
                </a:lnTo>
                <a:lnTo>
                  <a:pt x="721359" y="113283"/>
                </a:lnTo>
                <a:lnTo>
                  <a:pt x="723899" y="114299"/>
                </a:lnTo>
                <a:close/>
              </a:path>
              <a:path w="969645" h="439419">
                <a:moveTo>
                  <a:pt x="728354" y="114065"/>
                </a:moveTo>
                <a:lnTo>
                  <a:pt x="721994" y="113156"/>
                </a:lnTo>
                <a:lnTo>
                  <a:pt x="725423" y="114299"/>
                </a:lnTo>
                <a:lnTo>
                  <a:pt x="726947" y="114299"/>
                </a:lnTo>
                <a:lnTo>
                  <a:pt x="728354" y="114065"/>
                </a:lnTo>
                <a:close/>
              </a:path>
              <a:path w="969645" h="439419">
                <a:moveTo>
                  <a:pt x="725423" y="114299"/>
                </a:moveTo>
                <a:lnTo>
                  <a:pt x="721994" y="113156"/>
                </a:lnTo>
                <a:lnTo>
                  <a:pt x="722811" y="113646"/>
                </a:lnTo>
                <a:lnTo>
                  <a:pt x="725423" y="114299"/>
                </a:lnTo>
                <a:close/>
              </a:path>
              <a:path w="969645" h="439419">
                <a:moveTo>
                  <a:pt x="731519" y="114299"/>
                </a:moveTo>
                <a:lnTo>
                  <a:pt x="722375" y="114299"/>
                </a:lnTo>
                <a:lnTo>
                  <a:pt x="723899" y="115823"/>
                </a:lnTo>
                <a:lnTo>
                  <a:pt x="725541" y="118285"/>
                </a:lnTo>
                <a:lnTo>
                  <a:pt x="731519" y="114299"/>
                </a:lnTo>
                <a:close/>
              </a:path>
              <a:path w="969645" h="439419">
                <a:moveTo>
                  <a:pt x="725423" y="114299"/>
                </a:moveTo>
                <a:lnTo>
                  <a:pt x="722811" y="113646"/>
                </a:lnTo>
                <a:lnTo>
                  <a:pt x="723899" y="114299"/>
                </a:lnTo>
                <a:lnTo>
                  <a:pt x="725423" y="114299"/>
                </a:lnTo>
                <a:close/>
              </a:path>
              <a:path w="969645" h="439419">
                <a:moveTo>
                  <a:pt x="734567" y="129539"/>
                </a:moveTo>
                <a:lnTo>
                  <a:pt x="734567" y="114299"/>
                </a:lnTo>
                <a:lnTo>
                  <a:pt x="731519" y="114299"/>
                </a:lnTo>
                <a:lnTo>
                  <a:pt x="725541" y="118285"/>
                </a:lnTo>
                <a:lnTo>
                  <a:pt x="729995" y="124967"/>
                </a:lnTo>
                <a:lnTo>
                  <a:pt x="734567" y="129539"/>
                </a:lnTo>
                <a:close/>
              </a:path>
              <a:path w="969645" h="439419">
                <a:moveTo>
                  <a:pt x="729995" y="114299"/>
                </a:moveTo>
                <a:lnTo>
                  <a:pt x="728354" y="114065"/>
                </a:lnTo>
                <a:lnTo>
                  <a:pt x="726947" y="114299"/>
                </a:lnTo>
                <a:lnTo>
                  <a:pt x="729995" y="114299"/>
                </a:lnTo>
                <a:close/>
              </a:path>
              <a:path w="969645" h="439419">
                <a:moveTo>
                  <a:pt x="733805" y="113156"/>
                </a:moveTo>
                <a:lnTo>
                  <a:pt x="728354" y="114065"/>
                </a:lnTo>
                <a:lnTo>
                  <a:pt x="729995" y="114299"/>
                </a:lnTo>
                <a:lnTo>
                  <a:pt x="731519" y="114299"/>
                </a:lnTo>
                <a:lnTo>
                  <a:pt x="733805" y="113156"/>
                </a:lnTo>
                <a:close/>
              </a:path>
              <a:path w="969645" h="439419">
                <a:moveTo>
                  <a:pt x="736091" y="131063"/>
                </a:moveTo>
                <a:lnTo>
                  <a:pt x="736091" y="112775"/>
                </a:lnTo>
                <a:lnTo>
                  <a:pt x="733805" y="113156"/>
                </a:lnTo>
                <a:lnTo>
                  <a:pt x="731519" y="114299"/>
                </a:lnTo>
                <a:lnTo>
                  <a:pt x="734567" y="114299"/>
                </a:lnTo>
                <a:lnTo>
                  <a:pt x="734567" y="129539"/>
                </a:lnTo>
                <a:lnTo>
                  <a:pt x="736091" y="13106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3368940" y="2496310"/>
            <a:ext cx="4738370" cy="14687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39395" marR="6350" indent="-227329">
              <a:lnSpc>
                <a:spcPct val="100000"/>
              </a:lnSpc>
            </a:pPr>
            <a:r>
              <a:rPr dirty="0" sz="4800" spc="-3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8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800" spc="-4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4800" spc="-5">
                <a:solidFill>
                  <a:srgbClr val="FF3200"/>
                </a:solidFill>
                <a:latin typeface="Comic Sans MS"/>
                <a:cs typeface="Comic Sans MS"/>
              </a:rPr>
              <a:t>bi</a:t>
            </a:r>
            <a:r>
              <a:rPr dirty="0" sz="4800" spc="-3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800" spc="22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800" spc="-5">
                <a:solidFill>
                  <a:srgbClr val="FF3200"/>
                </a:solidFill>
                <a:latin typeface="Comic Sans MS"/>
                <a:cs typeface="Comic Sans MS"/>
              </a:rPr>
              <a:t>qu</a:t>
            </a:r>
            <a:r>
              <a:rPr dirty="0" sz="4800" spc="-15">
                <a:solidFill>
                  <a:srgbClr val="FF3200"/>
                </a:solidFill>
                <a:latin typeface="Comic Sans MS"/>
                <a:cs typeface="Comic Sans MS"/>
              </a:rPr>
              <a:t>al</a:t>
            </a:r>
            <a:r>
              <a:rPr dirty="0" sz="4800" spc="-30">
                <a:solidFill>
                  <a:srgbClr val="FF3200"/>
                </a:solidFill>
                <a:latin typeface="Comic Sans MS"/>
                <a:cs typeface="Comic Sans MS"/>
              </a:rPr>
              <a:t>co</a:t>
            </a:r>
            <a:r>
              <a:rPr dirty="0" sz="4800" spc="-2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48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800" spc="-1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4800" spc="-1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800" spc="-5">
                <a:solidFill>
                  <a:srgbClr val="FF3200"/>
                </a:solidFill>
                <a:latin typeface="Comic Sans MS"/>
                <a:cs typeface="Comic Sans MS"/>
              </a:rPr>
              <a:t>ri</a:t>
            </a:r>
            <a:r>
              <a:rPr dirty="0" sz="4800" spc="-2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4800" spc="-30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800" spc="-3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z="48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800" spc="-3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800" spc="24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800" spc="-5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48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800" spc="25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800" spc="-40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4800" spc="-3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800" spc="-1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800" spc="-3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endParaRPr sz="4800">
              <a:latin typeface="Comic Sans MS"/>
              <a:cs typeface="Comic Sans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2348758" y="3777995"/>
            <a:ext cx="6209030" cy="3365500"/>
          </a:xfrm>
          <a:custGeom>
            <a:avLst/>
            <a:gdLst/>
            <a:ahLst/>
            <a:cxnLst/>
            <a:rect l="l" t="t" r="r" b="b"/>
            <a:pathLst>
              <a:path w="6209030" h="3365500">
                <a:moveTo>
                  <a:pt x="6208892" y="0"/>
                </a:moveTo>
                <a:lnTo>
                  <a:pt x="0" y="0"/>
                </a:lnTo>
                <a:lnTo>
                  <a:pt x="3288395" y="3364992"/>
                </a:lnTo>
                <a:lnTo>
                  <a:pt x="6208892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612002" y="4881371"/>
            <a:ext cx="882650" cy="673735"/>
          </a:xfrm>
          <a:custGeom>
            <a:avLst/>
            <a:gdLst/>
            <a:ahLst/>
            <a:cxnLst/>
            <a:rect l="l" t="t" r="r" b="b"/>
            <a:pathLst>
              <a:path w="882650" h="673735">
                <a:moveTo>
                  <a:pt x="882395" y="74675"/>
                </a:moveTo>
                <a:lnTo>
                  <a:pt x="838199" y="12191"/>
                </a:lnTo>
                <a:lnTo>
                  <a:pt x="751331" y="0"/>
                </a:lnTo>
                <a:lnTo>
                  <a:pt x="147827" y="426719"/>
                </a:lnTo>
                <a:lnTo>
                  <a:pt x="83819" y="562355"/>
                </a:lnTo>
                <a:lnTo>
                  <a:pt x="0" y="652271"/>
                </a:lnTo>
                <a:lnTo>
                  <a:pt x="10667" y="673607"/>
                </a:lnTo>
                <a:lnTo>
                  <a:pt x="140207" y="629411"/>
                </a:lnTo>
                <a:lnTo>
                  <a:pt x="345947" y="528827"/>
                </a:lnTo>
                <a:lnTo>
                  <a:pt x="870203" y="137159"/>
                </a:lnTo>
                <a:lnTo>
                  <a:pt x="882395" y="74675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8587617" y="4853939"/>
            <a:ext cx="881380" cy="675640"/>
          </a:xfrm>
          <a:custGeom>
            <a:avLst/>
            <a:gdLst/>
            <a:ahLst/>
            <a:cxnLst/>
            <a:rect l="l" t="t" r="r" b="b"/>
            <a:pathLst>
              <a:path w="881379" h="675639">
                <a:moveTo>
                  <a:pt x="880871" y="80771"/>
                </a:moveTo>
                <a:lnTo>
                  <a:pt x="839723" y="21335"/>
                </a:lnTo>
                <a:lnTo>
                  <a:pt x="755903" y="0"/>
                </a:lnTo>
                <a:lnTo>
                  <a:pt x="144779" y="434339"/>
                </a:lnTo>
                <a:lnTo>
                  <a:pt x="88391" y="550163"/>
                </a:lnTo>
                <a:lnTo>
                  <a:pt x="0" y="655319"/>
                </a:lnTo>
                <a:lnTo>
                  <a:pt x="7619" y="675131"/>
                </a:lnTo>
                <a:lnTo>
                  <a:pt x="132587" y="637031"/>
                </a:lnTo>
                <a:lnTo>
                  <a:pt x="222503" y="620267"/>
                </a:lnTo>
                <a:lnTo>
                  <a:pt x="865631" y="138683"/>
                </a:lnTo>
                <a:lnTo>
                  <a:pt x="880871" y="80771"/>
                </a:lnTo>
                <a:close/>
              </a:path>
            </a:pathLst>
          </a:custGeom>
          <a:solidFill>
            <a:srgbClr val="6F3D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8730874" y="4919471"/>
            <a:ext cx="638810" cy="530860"/>
          </a:xfrm>
          <a:custGeom>
            <a:avLst/>
            <a:gdLst/>
            <a:ahLst/>
            <a:cxnLst/>
            <a:rect l="l" t="t" r="r" b="b"/>
            <a:pathLst>
              <a:path w="638809" h="530860">
                <a:moveTo>
                  <a:pt x="638555" y="138683"/>
                </a:moveTo>
                <a:lnTo>
                  <a:pt x="605027" y="57911"/>
                </a:lnTo>
                <a:lnTo>
                  <a:pt x="510539" y="0"/>
                </a:lnTo>
                <a:lnTo>
                  <a:pt x="0" y="365759"/>
                </a:lnTo>
                <a:lnTo>
                  <a:pt x="96011" y="438911"/>
                </a:lnTo>
                <a:lnTo>
                  <a:pt x="112775" y="530351"/>
                </a:lnTo>
                <a:lnTo>
                  <a:pt x="638555" y="1386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8701917" y="5396483"/>
            <a:ext cx="66040" cy="123825"/>
          </a:xfrm>
          <a:custGeom>
            <a:avLst/>
            <a:gdLst/>
            <a:ahLst/>
            <a:cxnLst/>
            <a:rect l="l" t="t" r="r" b="b"/>
            <a:pathLst>
              <a:path w="66040" h="123825">
                <a:moveTo>
                  <a:pt x="65531" y="109727"/>
                </a:moveTo>
                <a:lnTo>
                  <a:pt x="57911" y="53339"/>
                </a:lnTo>
                <a:lnTo>
                  <a:pt x="19811" y="0"/>
                </a:lnTo>
                <a:lnTo>
                  <a:pt x="0" y="47243"/>
                </a:lnTo>
                <a:lnTo>
                  <a:pt x="28955" y="80771"/>
                </a:lnTo>
                <a:lnTo>
                  <a:pt x="39623" y="123443"/>
                </a:lnTo>
                <a:lnTo>
                  <a:pt x="65531" y="1097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8595238" y="4858511"/>
            <a:ext cx="911860" cy="728980"/>
          </a:xfrm>
          <a:custGeom>
            <a:avLst/>
            <a:gdLst/>
            <a:ahLst/>
            <a:cxnLst/>
            <a:rect l="l" t="t" r="r" b="b"/>
            <a:pathLst>
              <a:path w="911859" h="728979">
                <a:moveTo>
                  <a:pt x="911351" y="89915"/>
                </a:moveTo>
                <a:lnTo>
                  <a:pt x="858011" y="9143"/>
                </a:lnTo>
                <a:lnTo>
                  <a:pt x="765047" y="0"/>
                </a:lnTo>
                <a:lnTo>
                  <a:pt x="150875" y="443483"/>
                </a:lnTo>
                <a:lnTo>
                  <a:pt x="85343" y="580643"/>
                </a:lnTo>
                <a:lnTo>
                  <a:pt x="0" y="670559"/>
                </a:lnTo>
                <a:lnTo>
                  <a:pt x="10667" y="728471"/>
                </a:lnTo>
                <a:lnTo>
                  <a:pt x="45719" y="714038"/>
                </a:lnTo>
                <a:lnTo>
                  <a:pt x="45719" y="672083"/>
                </a:lnTo>
                <a:lnTo>
                  <a:pt x="111251" y="591311"/>
                </a:lnTo>
                <a:lnTo>
                  <a:pt x="163067" y="478535"/>
                </a:lnTo>
                <a:lnTo>
                  <a:pt x="201167" y="517501"/>
                </a:lnTo>
                <a:lnTo>
                  <a:pt x="201167" y="443483"/>
                </a:lnTo>
                <a:lnTo>
                  <a:pt x="774191" y="36575"/>
                </a:lnTo>
                <a:lnTo>
                  <a:pt x="827531" y="50291"/>
                </a:lnTo>
                <a:lnTo>
                  <a:pt x="877823" y="97535"/>
                </a:lnTo>
                <a:lnTo>
                  <a:pt x="885443" y="187451"/>
                </a:lnTo>
                <a:lnTo>
                  <a:pt x="905255" y="153923"/>
                </a:lnTo>
                <a:lnTo>
                  <a:pt x="911351" y="89915"/>
                </a:lnTo>
                <a:close/>
              </a:path>
              <a:path w="911859" h="728979">
                <a:moveTo>
                  <a:pt x="249935" y="644651"/>
                </a:moveTo>
                <a:lnTo>
                  <a:pt x="161543" y="641603"/>
                </a:lnTo>
                <a:lnTo>
                  <a:pt x="45719" y="672083"/>
                </a:lnTo>
                <a:lnTo>
                  <a:pt x="45719" y="714038"/>
                </a:lnTo>
                <a:lnTo>
                  <a:pt x="140207" y="675131"/>
                </a:lnTo>
                <a:lnTo>
                  <a:pt x="237743" y="681227"/>
                </a:lnTo>
                <a:lnTo>
                  <a:pt x="249935" y="644651"/>
                </a:lnTo>
                <a:close/>
              </a:path>
              <a:path w="911859" h="728979">
                <a:moveTo>
                  <a:pt x="280415" y="568451"/>
                </a:moveTo>
                <a:lnTo>
                  <a:pt x="256031" y="496823"/>
                </a:lnTo>
                <a:lnTo>
                  <a:pt x="201167" y="443483"/>
                </a:lnTo>
                <a:lnTo>
                  <a:pt x="201167" y="517501"/>
                </a:lnTo>
                <a:lnTo>
                  <a:pt x="230123" y="547115"/>
                </a:lnTo>
                <a:lnTo>
                  <a:pt x="254507" y="624839"/>
                </a:lnTo>
                <a:lnTo>
                  <a:pt x="280415" y="5684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8872605" y="4995671"/>
            <a:ext cx="617220" cy="498475"/>
          </a:xfrm>
          <a:custGeom>
            <a:avLst/>
            <a:gdLst/>
            <a:ahLst/>
            <a:cxnLst/>
            <a:rect l="l" t="t" r="r" b="b"/>
            <a:pathLst>
              <a:path w="617220" h="498475">
                <a:moveTo>
                  <a:pt x="617219" y="0"/>
                </a:moveTo>
                <a:lnTo>
                  <a:pt x="33527" y="434339"/>
                </a:lnTo>
                <a:lnTo>
                  <a:pt x="0" y="498347"/>
                </a:lnTo>
                <a:lnTo>
                  <a:pt x="595883" y="60959"/>
                </a:lnTo>
                <a:lnTo>
                  <a:pt x="6172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9258177" y="4936235"/>
            <a:ext cx="151130" cy="155575"/>
          </a:xfrm>
          <a:custGeom>
            <a:avLst/>
            <a:gdLst/>
            <a:ahLst/>
            <a:cxnLst/>
            <a:rect l="l" t="t" r="r" b="b"/>
            <a:pathLst>
              <a:path w="151129" h="155575">
                <a:moveTo>
                  <a:pt x="150875" y="137159"/>
                </a:moveTo>
                <a:lnTo>
                  <a:pt x="132587" y="53339"/>
                </a:lnTo>
                <a:lnTo>
                  <a:pt x="80771" y="7619"/>
                </a:lnTo>
                <a:lnTo>
                  <a:pt x="28955" y="0"/>
                </a:lnTo>
                <a:lnTo>
                  <a:pt x="0" y="25907"/>
                </a:lnTo>
                <a:lnTo>
                  <a:pt x="91439" y="70103"/>
                </a:lnTo>
                <a:lnTo>
                  <a:pt x="128015" y="155447"/>
                </a:lnTo>
                <a:lnTo>
                  <a:pt x="150875" y="1371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8939662" y="5105400"/>
            <a:ext cx="294640" cy="196850"/>
          </a:xfrm>
          <a:custGeom>
            <a:avLst/>
            <a:gdLst/>
            <a:ahLst/>
            <a:cxnLst/>
            <a:rect l="l" t="t" r="r" b="b"/>
            <a:pathLst>
              <a:path w="294640" h="196850">
                <a:moveTo>
                  <a:pt x="240791" y="6095"/>
                </a:moveTo>
                <a:lnTo>
                  <a:pt x="181355" y="12191"/>
                </a:lnTo>
                <a:lnTo>
                  <a:pt x="76199" y="68579"/>
                </a:lnTo>
                <a:lnTo>
                  <a:pt x="0" y="163067"/>
                </a:lnTo>
                <a:lnTo>
                  <a:pt x="25907" y="196595"/>
                </a:lnTo>
                <a:lnTo>
                  <a:pt x="33527" y="194726"/>
                </a:lnTo>
                <a:lnTo>
                  <a:pt x="33527" y="164591"/>
                </a:lnTo>
                <a:lnTo>
                  <a:pt x="77723" y="108203"/>
                </a:lnTo>
                <a:lnTo>
                  <a:pt x="179831" y="33527"/>
                </a:lnTo>
                <a:lnTo>
                  <a:pt x="240791" y="6095"/>
                </a:lnTo>
                <a:close/>
              </a:path>
              <a:path w="294640" h="196850">
                <a:moveTo>
                  <a:pt x="294131" y="3047"/>
                </a:moveTo>
                <a:lnTo>
                  <a:pt x="274319" y="0"/>
                </a:lnTo>
                <a:lnTo>
                  <a:pt x="210311" y="68579"/>
                </a:lnTo>
                <a:lnTo>
                  <a:pt x="121919" y="134111"/>
                </a:lnTo>
                <a:lnTo>
                  <a:pt x="33527" y="164591"/>
                </a:lnTo>
                <a:lnTo>
                  <a:pt x="33527" y="194726"/>
                </a:lnTo>
                <a:lnTo>
                  <a:pt x="106679" y="176783"/>
                </a:lnTo>
                <a:lnTo>
                  <a:pt x="230123" y="88391"/>
                </a:lnTo>
                <a:lnTo>
                  <a:pt x="294131" y="30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665609" y="5367527"/>
            <a:ext cx="6827520" cy="798830"/>
          </a:xfrm>
          <a:custGeom>
            <a:avLst/>
            <a:gdLst/>
            <a:ahLst/>
            <a:cxnLst/>
            <a:rect l="l" t="t" r="r" b="b"/>
            <a:pathLst>
              <a:path w="6827520" h="798829">
                <a:moveTo>
                  <a:pt x="6827519" y="286511"/>
                </a:moveTo>
                <a:lnTo>
                  <a:pt x="6797039" y="217931"/>
                </a:lnTo>
                <a:lnTo>
                  <a:pt x="6781799" y="227075"/>
                </a:lnTo>
                <a:lnTo>
                  <a:pt x="6751319" y="237743"/>
                </a:lnTo>
                <a:lnTo>
                  <a:pt x="6705599" y="265175"/>
                </a:lnTo>
                <a:lnTo>
                  <a:pt x="6675119" y="280415"/>
                </a:lnTo>
                <a:lnTo>
                  <a:pt x="6659879" y="297179"/>
                </a:lnTo>
                <a:lnTo>
                  <a:pt x="6598919" y="333755"/>
                </a:lnTo>
                <a:lnTo>
                  <a:pt x="6537959" y="373379"/>
                </a:lnTo>
                <a:lnTo>
                  <a:pt x="6461759" y="416051"/>
                </a:lnTo>
                <a:lnTo>
                  <a:pt x="6355079" y="480059"/>
                </a:lnTo>
                <a:lnTo>
                  <a:pt x="6309359" y="502919"/>
                </a:lnTo>
                <a:lnTo>
                  <a:pt x="6278879" y="524255"/>
                </a:lnTo>
                <a:lnTo>
                  <a:pt x="6233159" y="544067"/>
                </a:lnTo>
                <a:lnTo>
                  <a:pt x="6202679" y="565403"/>
                </a:lnTo>
                <a:lnTo>
                  <a:pt x="6156959" y="585215"/>
                </a:lnTo>
                <a:lnTo>
                  <a:pt x="6065519" y="621791"/>
                </a:lnTo>
                <a:lnTo>
                  <a:pt x="5974079" y="655319"/>
                </a:lnTo>
                <a:lnTo>
                  <a:pt x="5897879" y="682751"/>
                </a:lnTo>
                <a:lnTo>
                  <a:pt x="5806439" y="704087"/>
                </a:lnTo>
                <a:lnTo>
                  <a:pt x="5760719" y="711707"/>
                </a:lnTo>
                <a:lnTo>
                  <a:pt x="5714999" y="717803"/>
                </a:lnTo>
                <a:lnTo>
                  <a:pt x="5638799" y="722375"/>
                </a:lnTo>
                <a:lnTo>
                  <a:pt x="5577839" y="722375"/>
                </a:lnTo>
                <a:lnTo>
                  <a:pt x="5516879" y="717803"/>
                </a:lnTo>
                <a:lnTo>
                  <a:pt x="5471159" y="713231"/>
                </a:lnTo>
                <a:lnTo>
                  <a:pt x="5349239" y="694943"/>
                </a:lnTo>
                <a:lnTo>
                  <a:pt x="5303519" y="682751"/>
                </a:lnTo>
                <a:lnTo>
                  <a:pt x="5242559" y="669035"/>
                </a:lnTo>
                <a:lnTo>
                  <a:pt x="5181599" y="653795"/>
                </a:lnTo>
                <a:lnTo>
                  <a:pt x="5044439" y="618743"/>
                </a:lnTo>
                <a:lnTo>
                  <a:pt x="4922519" y="579119"/>
                </a:lnTo>
                <a:lnTo>
                  <a:pt x="4785359" y="536447"/>
                </a:lnTo>
                <a:lnTo>
                  <a:pt x="4663439" y="492251"/>
                </a:lnTo>
                <a:lnTo>
                  <a:pt x="4526279" y="448055"/>
                </a:lnTo>
                <a:lnTo>
                  <a:pt x="4389119" y="405383"/>
                </a:lnTo>
                <a:lnTo>
                  <a:pt x="4267199" y="364235"/>
                </a:lnTo>
                <a:lnTo>
                  <a:pt x="4206239" y="344423"/>
                </a:lnTo>
                <a:lnTo>
                  <a:pt x="4145279" y="326135"/>
                </a:lnTo>
                <a:lnTo>
                  <a:pt x="4084319" y="309371"/>
                </a:lnTo>
                <a:lnTo>
                  <a:pt x="4023359" y="294131"/>
                </a:lnTo>
                <a:lnTo>
                  <a:pt x="3977639" y="280415"/>
                </a:lnTo>
                <a:lnTo>
                  <a:pt x="3916679" y="268223"/>
                </a:lnTo>
                <a:lnTo>
                  <a:pt x="3870959" y="257555"/>
                </a:lnTo>
                <a:lnTo>
                  <a:pt x="3825239" y="248411"/>
                </a:lnTo>
                <a:lnTo>
                  <a:pt x="3764279" y="243839"/>
                </a:lnTo>
                <a:lnTo>
                  <a:pt x="3733799" y="239267"/>
                </a:lnTo>
                <a:lnTo>
                  <a:pt x="3688079" y="239267"/>
                </a:lnTo>
                <a:lnTo>
                  <a:pt x="3642359" y="240791"/>
                </a:lnTo>
                <a:lnTo>
                  <a:pt x="3596639" y="243839"/>
                </a:lnTo>
                <a:lnTo>
                  <a:pt x="3566159" y="249935"/>
                </a:lnTo>
                <a:lnTo>
                  <a:pt x="3535679" y="257555"/>
                </a:lnTo>
                <a:lnTo>
                  <a:pt x="3489959" y="266699"/>
                </a:lnTo>
                <a:lnTo>
                  <a:pt x="3398519" y="303275"/>
                </a:lnTo>
                <a:lnTo>
                  <a:pt x="3337559" y="333755"/>
                </a:lnTo>
                <a:lnTo>
                  <a:pt x="3291839" y="367283"/>
                </a:lnTo>
                <a:lnTo>
                  <a:pt x="3276599" y="384047"/>
                </a:lnTo>
                <a:lnTo>
                  <a:pt x="3246119" y="402335"/>
                </a:lnTo>
                <a:lnTo>
                  <a:pt x="3230879" y="419099"/>
                </a:lnTo>
                <a:lnTo>
                  <a:pt x="3200399" y="437387"/>
                </a:lnTo>
                <a:lnTo>
                  <a:pt x="3185159" y="454151"/>
                </a:lnTo>
                <a:lnTo>
                  <a:pt x="3139439" y="487679"/>
                </a:lnTo>
                <a:lnTo>
                  <a:pt x="3108959" y="518159"/>
                </a:lnTo>
                <a:lnTo>
                  <a:pt x="3093719" y="531875"/>
                </a:lnTo>
                <a:lnTo>
                  <a:pt x="3063239" y="556259"/>
                </a:lnTo>
                <a:lnTo>
                  <a:pt x="3017519" y="582167"/>
                </a:lnTo>
                <a:lnTo>
                  <a:pt x="2956559" y="595883"/>
                </a:lnTo>
                <a:lnTo>
                  <a:pt x="2926079" y="592835"/>
                </a:lnTo>
                <a:lnTo>
                  <a:pt x="2910839" y="589787"/>
                </a:lnTo>
                <a:lnTo>
                  <a:pt x="2895599" y="585215"/>
                </a:lnTo>
                <a:lnTo>
                  <a:pt x="2895599" y="579119"/>
                </a:lnTo>
                <a:lnTo>
                  <a:pt x="2865119" y="563879"/>
                </a:lnTo>
                <a:lnTo>
                  <a:pt x="2849879" y="542543"/>
                </a:lnTo>
                <a:lnTo>
                  <a:pt x="2834639" y="530351"/>
                </a:lnTo>
                <a:lnTo>
                  <a:pt x="2819399" y="502919"/>
                </a:lnTo>
                <a:lnTo>
                  <a:pt x="2788919" y="472439"/>
                </a:lnTo>
                <a:lnTo>
                  <a:pt x="2773679" y="440435"/>
                </a:lnTo>
                <a:lnTo>
                  <a:pt x="2743199" y="405383"/>
                </a:lnTo>
                <a:lnTo>
                  <a:pt x="2727959" y="371855"/>
                </a:lnTo>
                <a:lnTo>
                  <a:pt x="2682239" y="321563"/>
                </a:lnTo>
                <a:lnTo>
                  <a:pt x="2666999" y="306323"/>
                </a:lnTo>
                <a:lnTo>
                  <a:pt x="2621279" y="278891"/>
                </a:lnTo>
                <a:lnTo>
                  <a:pt x="2590799" y="254507"/>
                </a:lnTo>
                <a:lnTo>
                  <a:pt x="2560319" y="245363"/>
                </a:lnTo>
                <a:lnTo>
                  <a:pt x="2545079" y="237743"/>
                </a:lnTo>
                <a:lnTo>
                  <a:pt x="2514599" y="231647"/>
                </a:lnTo>
                <a:lnTo>
                  <a:pt x="2484119" y="227075"/>
                </a:lnTo>
                <a:lnTo>
                  <a:pt x="2423159" y="224027"/>
                </a:lnTo>
                <a:lnTo>
                  <a:pt x="2362199" y="227075"/>
                </a:lnTo>
                <a:lnTo>
                  <a:pt x="2270759" y="240791"/>
                </a:lnTo>
                <a:lnTo>
                  <a:pt x="2225039" y="248411"/>
                </a:lnTo>
                <a:lnTo>
                  <a:pt x="2194559" y="254507"/>
                </a:lnTo>
                <a:lnTo>
                  <a:pt x="2164079" y="263651"/>
                </a:lnTo>
                <a:lnTo>
                  <a:pt x="2118359" y="271271"/>
                </a:lnTo>
                <a:lnTo>
                  <a:pt x="2087879" y="280415"/>
                </a:lnTo>
                <a:lnTo>
                  <a:pt x="2042159" y="289559"/>
                </a:lnTo>
                <a:lnTo>
                  <a:pt x="2011679" y="300227"/>
                </a:lnTo>
                <a:lnTo>
                  <a:pt x="1859279" y="339851"/>
                </a:lnTo>
                <a:lnTo>
                  <a:pt x="1767839" y="358139"/>
                </a:lnTo>
                <a:lnTo>
                  <a:pt x="1737359" y="367283"/>
                </a:lnTo>
                <a:lnTo>
                  <a:pt x="1661159" y="382523"/>
                </a:lnTo>
                <a:lnTo>
                  <a:pt x="1615439" y="388619"/>
                </a:lnTo>
                <a:lnTo>
                  <a:pt x="1539239" y="400811"/>
                </a:lnTo>
                <a:lnTo>
                  <a:pt x="1493519" y="403859"/>
                </a:lnTo>
                <a:lnTo>
                  <a:pt x="1463039" y="406907"/>
                </a:lnTo>
                <a:lnTo>
                  <a:pt x="1417319" y="408431"/>
                </a:lnTo>
                <a:lnTo>
                  <a:pt x="1341119" y="408431"/>
                </a:lnTo>
                <a:lnTo>
                  <a:pt x="1219199" y="396239"/>
                </a:lnTo>
                <a:lnTo>
                  <a:pt x="1188719" y="388619"/>
                </a:lnTo>
                <a:lnTo>
                  <a:pt x="1142999" y="380999"/>
                </a:lnTo>
                <a:lnTo>
                  <a:pt x="1097279" y="370331"/>
                </a:lnTo>
                <a:lnTo>
                  <a:pt x="1051559" y="361187"/>
                </a:lnTo>
                <a:lnTo>
                  <a:pt x="960119" y="336803"/>
                </a:lnTo>
                <a:lnTo>
                  <a:pt x="868679" y="309371"/>
                </a:lnTo>
                <a:lnTo>
                  <a:pt x="822959" y="294131"/>
                </a:lnTo>
                <a:lnTo>
                  <a:pt x="777239" y="280415"/>
                </a:lnTo>
                <a:lnTo>
                  <a:pt x="685799" y="248411"/>
                </a:lnTo>
                <a:lnTo>
                  <a:pt x="594359" y="214883"/>
                </a:lnTo>
                <a:lnTo>
                  <a:pt x="548639" y="199643"/>
                </a:lnTo>
                <a:lnTo>
                  <a:pt x="411479" y="149351"/>
                </a:lnTo>
                <a:lnTo>
                  <a:pt x="365759" y="134111"/>
                </a:lnTo>
                <a:lnTo>
                  <a:pt x="289559" y="103631"/>
                </a:lnTo>
                <a:lnTo>
                  <a:pt x="259079" y="88391"/>
                </a:lnTo>
                <a:lnTo>
                  <a:pt x="213359" y="74675"/>
                </a:lnTo>
                <a:lnTo>
                  <a:pt x="182879" y="60959"/>
                </a:lnTo>
                <a:lnTo>
                  <a:pt x="121919" y="36575"/>
                </a:lnTo>
                <a:lnTo>
                  <a:pt x="91439" y="25907"/>
                </a:lnTo>
                <a:lnTo>
                  <a:pt x="30479" y="7619"/>
                </a:lnTo>
                <a:lnTo>
                  <a:pt x="30479" y="4571"/>
                </a:lnTo>
                <a:lnTo>
                  <a:pt x="15239" y="0"/>
                </a:lnTo>
                <a:lnTo>
                  <a:pt x="0" y="73151"/>
                </a:lnTo>
                <a:lnTo>
                  <a:pt x="0" y="76199"/>
                </a:lnTo>
                <a:lnTo>
                  <a:pt x="15239" y="79247"/>
                </a:lnTo>
                <a:lnTo>
                  <a:pt x="45719" y="92963"/>
                </a:lnTo>
                <a:lnTo>
                  <a:pt x="60959" y="97535"/>
                </a:lnTo>
                <a:lnTo>
                  <a:pt x="121919" y="118871"/>
                </a:lnTo>
                <a:lnTo>
                  <a:pt x="152399" y="132587"/>
                </a:lnTo>
                <a:lnTo>
                  <a:pt x="182879" y="144779"/>
                </a:lnTo>
                <a:lnTo>
                  <a:pt x="228599" y="160019"/>
                </a:lnTo>
                <a:lnTo>
                  <a:pt x="259079" y="173735"/>
                </a:lnTo>
                <a:lnTo>
                  <a:pt x="350519" y="204215"/>
                </a:lnTo>
                <a:lnTo>
                  <a:pt x="426719" y="237743"/>
                </a:lnTo>
                <a:lnTo>
                  <a:pt x="472439" y="254507"/>
                </a:lnTo>
                <a:lnTo>
                  <a:pt x="518159" y="269747"/>
                </a:lnTo>
                <a:lnTo>
                  <a:pt x="655319" y="320039"/>
                </a:lnTo>
                <a:lnTo>
                  <a:pt x="746759" y="352043"/>
                </a:lnTo>
                <a:lnTo>
                  <a:pt x="853439" y="382523"/>
                </a:lnTo>
                <a:lnTo>
                  <a:pt x="944879" y="409955"/>
                </a:lnTo>
                <a:lnTo>
                  <a:pt x="1036319" y="434339"/>
                </a:lnTo>
                <a:lnTo>
                  <a:pt x="1082039" y="445007"/>
                </a:lnTo>
                <a:lnTo>
                  <a:pt x="1173479" y="463295"/>
                </a:lnTo>
                <a:lnTo>
                  <a:pt x="1219199" y="470915"/>
                </a:lnTo>
                <a:lnTo>
                  <a:pt x="1249679" y="477011"/>
                </a:lnTo>
                <a:lnTo>
                  <a:pt x="1295399" y="481583"/>
                </a:lnTo>
                <a:lnTo>
                  <a:pt x="1341119" y="484631"/>
                </a:lnTo>
                <a:lnTo>
                  <a:pt x="1417319" y="484631"/>
                </a:lnTo>
                <a:lnTo>
                  <a:pt x="1463039" y="483107"/>
                </a:lnTo>
                <a:lnTo>
                  <a:pt x="1584959" y="470915"/>
                </a:lnTo>
                <a:lnTo>
                  <a:pt x="1630679" y="464819"/>
                </a:lnTo>
                <a:lnTo>
                  <a:pt x="1752599" y="441959"/>
                </a:lnTo>
                <a:lnTo>
                  <a:pt x="1783079" y="432815"/>
                </a:lnTo>
                <a:lnTo>
                  <a:pt x="1950719" y="393191"/>
                </a:lnTo>
                <a:lnTo>
                  <a:pt x="2026919" y="373379"/>
                </a:lnTo>
                <a:lnTo>
                  <a:pt x="2072639" y="364235"/>
                </a:lnTo>
                <a:lnTo>
                  <a:pt x="2179319" y="336803"/>
                </a:lnTo>
                <a:lnTo>
                  <a:pt x="2240279" y="323087"/>
                </a:lnTo>
                <a:lnTo>
                  <a:pt x="2285999" y="315467"/>
                </a:lnTo>
                <a:lnTo>
                  <a:pt x="2346959" y="306323"/>
                </a:lnTo>
                <a:lnTo>
                  <a:pt x="2407919" y="301751"/>
                </a:lnTo>
                <a:lnTo>
                  <a:pt x="2423159" y="300227"/>
                </a:lnTo>
                <a:lnTo>
                  <a:pt x="2484119" y="303275"/>
                </a:lnTo>
                <a:lnTo>
                  <a:pt x="2499359" y="306323"/>
                </a:lnTo>
                <a:lnTo>
                  <a:pt x="2514599" y="312419"/>
                </a:lnTo>
                <a:lnTo>
                  <a:pt x="2545079" y="318515"/>
                </a:lnTo>
                <a:lnTo>
                  <a:pt x="2590799" y="342899"/>
                </a:lnTo>
                <a:lnTo>
                  <a:pt x="2636519" y="377951"/>
                </a:lnTo>
                <a:lnTo>
                  <a:pt x="2651759" y="405383"/>
                </a:lnTo>
                <a:lnTo>
                  <a:pt x="2666999" y="419099"/>
                </a:lnTo>
                <a:lnTo>
                  <a:pt x="2682239" y="449579"/>
                </a:lnTo>
                <a:lnTo>
                  <a:pt x="2758439" y="545591"/>
                </a:lnTo>
                <a:lnTo>
                  <a:pt x="2758439" y="562355"/>
                </a:lnTo>
                <a:lnTo>
                  <a:pt x="2788919" y="592835"/>
                </a:lnTo>
                <a:lnTo>
                  <a:pt x="2849879" y="643127"/>
                </a:lnTo>
                <a:lnTo>
                  <a:pt x="2910839" y="665987"/>
                </a:lnTo>
                <a:lnTo>
                  <a:pt x="2926079" y="670559"/>
                </a:lnTo>
                <a:lnTo>
                  <a:pt x="2941319" y="672083"/>
                </a:lnTo>
                <a:lnTo>
                  <a:pt x="2971799" y="670559"/>
                </a:lnTo>
                <a:lnTo>
                  <a:pt x="3017519" y="661415"/>
                </a:lnTo>
                <a:lnTo>
                  <a:pt x="3032759" y="653795"/>
                </a:lnTo>
                <a:lnTo>
                  <a:pt x="3063239" y="644651"/>
                </a:lnTo>
                <a:lnTo>
                  <a:pt x="3093719" y="620267"/>
                </a:lnTo>
                <a:lnTo>
                  <a:pt x="3124199" y="606551"/>
                </a:lnTo>
                <a:lnTo>
                  <a:pt x="3139439" y="592835"/>
                </a:lnTo>
                <a:lnTo>
                  <a:pt x="3169919" y="562355"/>
                </a:lnTo>
                <a:lnTo>
                  <a:pt x="3200399" y="545591"/>
                </a:lnTo>
                <a:lnTo>
                  <a:pt x="3230879" y="512063"/>
                </a:lnTo>
                <a:lnTo>
                  <a:pt x="3322319" y="445007"/>
                </a:lnTo>
                <a:lnTo>
                  <a:pt x="3337559" y="428243"/>
                </a:lnTo>
                <a:lnTo>
                  <a:pt x="3368039" y="413003"/>
                </a:lnTo>
                <a:lnTo>
                  <a:pt x="3383279" y="399287"/>
                </a:lnTo>
                <a:lnTo>
                  <a:pt x="3413759" y="385571"/>
                </a:lnTo>
                <a:lnTo>
                  <a:pt x="3428999" y="371855"/>
                </a:lnTo>
                <a:lnTo>
                  <a:pt x="3489959" y="348995"/>
                </a:lnTo>
                <a:lnTo>
                  <a:pt x="3550919" y="330707"/>
                </a:lnTo>
                <a:lnTo>
                  <a:pt x="3611879" y="320039"/>
                </a:lnTo>
                <a:lnTo>
                  <a:pt x="3688079" y="315467"/>
                </a:lnTo>
                <a:lnTo>
                  <a:pt x="3718559" y="315467"/>
                </a:lnTo>
                <a:lnTo>
                  <a:pt x="3809999" y="324611"/>
                </a:lnTo>
                <a:lnTo>
                  <a:pt x="3855719" y="332231"/>
                </a:lnTo>
                <a:lnTo>
                  <a:pt x="3901439" y="342899"/>
                </a:lnTo>
                <a:lnTo>
                  <a:pt x="3962399" y="353567"/>
                </a:lnTo>
                <a:lnTo>
                  <a:pt x="4008119" y="367283"/>
                </a:lnTo>
                <a:lnTo>
                  <a:pt x="4069079" y="382523"/>
                </a:lnTo>
                <a:lnTo>
                  <a:pt x="4130039" y="399287"/>
                </a:lnTo>
                <a:lnTo>
                  <a:pt x="4251959" y="435863"/>
                </a:lnTo>
                <a:lnTo>
                  <a:pt x="4373879" y="477011"/>
                </a:lnTo>
                <a:lnTo>
                  <a:pt x="4495799" y="521207"/>
                </a:lnTo>
                <a:lnTo>
                  <a:pt x="4770119" y="609599"/>
                </a:lnTo>
                <a:lnTo>
                  <a:pt x="4892039" y="652271"/>
                </a:lnTo>
                <a:lnTo>
                  <a:pt x="5029199" y="691895"/>
                </a:lnTo>
                <a:lnTo>
                  <a:pt x="5151119" y="726947"/>
                </a:lnTo>
                <a:lnTo>
                  <a:pt x="5227319" y="742187"/>
                </a:lnTo>
                <a:lnTo>
                  <a:pt x="5288279" y="757427"/>
                </a:lnTo>
                <a:lnTo>
                  <a:pt x="5333999" y="769619"/>
                </a:lnTo>
                <a:lnTo>
                  <a:pt x="5394959" y="780287"/>
                </a:lnTo>
                <a:lnTo>
                  <a:pt x="5455919" y="787907"/>
                </a:lnTo>
                <a:lnTo>
                  <a:pt x="5516879" y="794003"/>
                </a:lnTo>
                <a:lnTo>
                  <a:pt x="5562599" y="797051"/>
                </a:lnTo>
                <a:lnTo>
                  <a:pt x="5623559" y="798575"/>
                </a:lnTo>
                <a:lnTo>
                  <a:pt x="5638799" y="798575"/>
                </a:lnTo>
                <a:lnTo>
                  <a:pt x="5699759" y="795527"/>
                </a:lnTo>
                <a:lnTo>
                  <a:pt x="5760719" y="786383"/>
                </a:lnTo>
                <a:lnTo>
                  <a:pt x="5821679" y="778763"/>
                </a:lnTo>
                <a:lnTo>
                  <a:pt x="5867399" y="768095"/>
                </a:lnTo>
                <a:lnTo>
                  <a:pt x="5913119" y="755903"/>
                </a:lnTo>
                <a:lnTo>
                  <a:pt x="5958839" y="742187"/>
                </a:lnTo>
                <a:lnTo>
                  <a:pt x="6004559" y="726947"/>
                </a:lnTo>
                <a:lnTo>
                  <a:pt x="6095999" y="693419"/>
                </a:lnTo>
                <a:lnTo>
                  <a:pt x="6233159" y="633983"/>
                </a:lnTo>
                <a:lnTo>
                  <a:pt x="6263639" y="612647"/>
                </a:lnTo>
                <a:lnTo>
                  <a:pt x="6355079" y="569975"/>
                </a:lnTo>
                <a:lnTo>
                  <a:pt x="6385559" y="547115"/>
                </a:lnTo>
                <a:lnTo>
                  <a:pt x="6431279" y="524255"/>
                </a:lnTo>
                <a:lnTo>
                  <a:pt x="6507479" y="481583"/>
                </a:lnTo>
                <a:lnTo>
                  <a:pt x="6537959" y="458723"/>
                </a:lnTo>
                <a:lnTo>
                  <a:pt x="6568439" y="438911"/>
                </a:lnTo>
                <a:lnTo>
                  <a:pt x="6598919" y="417575"/>
                </a:lnTo>
                <a:lnTo>
                  <a:pt x="6629399" y="397763"/>
                </a:lnTo>
                <a:lnTo>
                  <a:pt x="6659879" y="379475"/>
                </a:lnTo>
                <a:lnTo>
                  <a:pt x="6720839" y="345947"/>
                </a:lnTo>
                <a:lnTo>
                  <a:pt x="6751319" y="330707"/>
                </a:lnTo>
                <a:lnTo>
                  <a:pt x="6766559" y="316991"/>
                </a:lnTo>
                <a:lnTo>
                  <a:pt x="6797039" y="304799"/>
                </a:lnTo>
                <a:lnTo>
                  <a:pt x="6827519" y="286511"/>
                </a:lnTo>
                <a:close/>
              </a:path>
            </a:pathLst>
          </a:custGeom>
          <a:solidFill>
            <a:srgbClr val="00007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4123320" y="4440426"/>
            <a:ext cx="2949575" cy="9423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3970" marR="6350" indent="-1905">
              <a:lnSpc>
                <a:spcPct val="110000"/>
              </a:lnSpc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celgo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llo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173611" y="6337805"/>
            <a:ext cx="4979035" cy="5245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5510" marR="2623820" indent="-893444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o-</a:t>
            </a:r>
            <a:r>
              <a:rPr dirty="0" sz="1000" spc="-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  <a:p>
            <a:pPr algn="r" marR="6350">
              <a:lnSpc>
                <a:spcPts val="1614"/>
              </a:lnSpc>
            </a:pPr>
            <a:r>
              <a:rPr dirty="0" sz="1400">
                <a:latin typeface="Comic Sans MS"/>
                <a:cs typeface="Comic Sans MS"/>
              </a:rPr>
              <a:t>118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749665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749282" cy="3428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9523353" y="348995"/>
            <a:ext cx="394970" cy="3429000"/>
          </a:xfrm>
          <a:custGeom>
            <a:avLst/>
            <a:gdLst/>
            <a:ahLst/>
            <a:cxnLst/>
            <a:rect l="l" t="t" r="r" b="b"/>
            <a:pathLst>
              <a:path w="394970" h="3429000">
                <a:moveTo>
                  <a:pt x="0" y="0"/>
                </a:moveTo>
                <a:lnTo>
                  <a:pt x="0" y="3428999"/>
                </a:lnTo>
                <a:lnTo>
                  <a:pt x="394715" y="3428999"/>
                </a:lnTo>
                <a:lnTo>
                  <a:pt x="394715" y="0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774073" y="6786877"/>
            <a:ext cx="9144000" cy="420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r" marR="85725">
              <a:lnSpc>
                <a:spcPct val="100000"/>
              </a:lnSpc>
            </a:pPr>
            <a:r>
              <a:rPr dirty="0" sz="1400">
                <a:latin typeface="Comic Sans MS"/>
                <a:cs typeface="Comic Sans MS"/>
              </a:rPr>
              <a:t>119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774073" y="3777995"/>
            <a:ext cx="8749282" cy="26639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9523354" y="3777995"/>
            <a:ext cx="394970" cy="2664460"/>
          </a:xfrm>
          <a:custGeom>
            <a:avLst/>
            <a:gdLst/>
            <a:ahLst/>
            <a:cxnLst/>
            <a:rect l="l" t="t" r="r" b="b"/>
            <a:pathLst>
              <a:path w="394970" h="2664460">
                <a:moveTo>
                  <a:pt x="0" y="0"/>
                </a:moveTo>
                <a:lnTo>
                  <a:pt x="0" y="2663952"/>
                </a:lnTo>
                <a:lnTo>
                  <a:pt x="394716" y="2663952"/>
                </a:lnTo>
                <a:lnTo>
                  <a:pt x="394716" y="0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774073" y="6441947"/>
            <a:ext cx="9144000" cy="765175"/>
          </a:xfrm>
          <a:custGeom>
            <a:avLst/>
            <a:gdLst/>
            <a:ahLst/>
            <a:cxnLst/>
            <a:rect l="l" t="t" r="r" b="b"/>
            <a:pathLst>
              <a:path w="9144000" h="765175">
                <a:moveTo>
                  <a:pt x="0" y="0"/>
                </a:moveTo>
                <a:lnTo>
                  <a:pt x="0" y="765047"/>
                </a:lnTo>
                <a:lnTo>
                  <a:pt x="9143999" y="765047"/>
                </a:lnTo>
                <a:lnTo>
                  <a:pt x="9143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8947281" y="6870191"/>
            <a:ext cx="970915" cy="337185"/>
          </a:xfrm>
          <a:custGeom>
            <a:avLst/>
            <a:gdLst/>
            <a:ahLst/>
            <a:cxnLst/>
            <a:rect l="l" t="t" r="r" b="b"/>
            <a:pathLst>
              <a:path w="970915" h="337184">
                <a:moveTo>
                  <a:pt x="0" y="0"/>
                </a:moveTo>
                <a:lnTo>
                  <a:pt x="0" y="336803"/>
                </a:lnTo>
                <a:lnTo>
                  <a:pt x="970787" y="336803"/>
                </a:lnTo>
                <a:lnTo>
                  <a:pt x="9707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 txBox="1"/>
          <p:nvPr/>
        </p:nvSpPr>
        <p:spPr>
          <a:xfrm>
            <a:off x="9026025" y="6843265"/>
            <a:ext cx="760730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zie</a:t>
            </a:r>
            <a:endParaRPr sz="20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138816" y="505459"/>
            <a:ext cx="4227830" cy="6146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509270" algn="l"/>
              </a:tabLst>
            </a:pP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25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CA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ATI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12807" y="3562350"/>
            <a:ext cx="995168" cy="2164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108591" y="3777233"/>
            <a:ext cx="1408172" cy="11323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2329572" y="1094739"/>
            <a:ext cx="6939280" cy="53352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769745">
              <a:lnSpc>
                <a:spcPct val="100000"/>
              </a:lnSpc>
              <a:tabLst>
                <a:tab pos="2307590" algn="l"/>
              </a:tabLst>
            </a:pP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(o</a:t>
            </a:r>
            <a:r>
              <a:rPr dirty="0" sz="32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zu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ccheri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)</a:t>
            </a:r>
            <a:endParaRPr sz="3200">
              <a:latin typeface="Comic Sans MS"/>
              <a:cs typeface="Comic Sans MS"/>
            </a:endParaRPr>
          </a:p>
          <a:p>
            <a:pPr marL="12700" marR="229235">
              <a:lnSpc>
                <a:spcPts val="2300"/>
              </a:lnSpc>
              <a:spcBef>
                <a:spcPts val="1095"/>
              </a:spcBef>
              <a:tabLst>
                <a:tab pos="1234440" algn="l"/>
                <a:tab pos="1468120" algn="l"/>
                <a:tab pos="1716405" algn="l"/>
                <a:tab pos="2650490" algn="l"/>
                <a:tab pos="2859405" algn="l"/>
                <a:tab pos="3462654" algn="l"/>
                <a:tab pos="4336415" algn="l"/>
                <a:tab pos="4947285" algn="l"/>
                <a:tab pos="5123815" algn="l"/>
              </a:tabLst>
            </a:pP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rv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ENE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funz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sm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ts val="1700"/>
              </a:lnSpc>
              <a:spcBef>
                <a:spcPts val="39"/>
              </a:spcBef>
            </a:pPr>
            <a:endParaRPr sz="1700"/>
          </a:p>
          <a:p>
            <a:pPr>
              <a:lnSpc>
                <a:spcPts val="2400"/>
              </a:lnSpc>
            </a:pPr>
            <a:endParaRPr sz="2400"/>
          </a:p>
          <a:p>
            <a:pPr marL="12700" marR="6350">
              <a:lnSpc>
                <a:spcPct val="81900"/>
              </a:lnSpc>
              <a:tabLst>
                <a:tab pos="408305" algn="l"/>
                <a:tab pos="556260" algn="l"/>
                <a:tab pos="815340" algn="l"/>
                <a:tab pos="1278890" algn="l"/>
                <a:tab pos="1614170" algn="l"/>
                <a:tab pos="2140585" algn="l"/>
                <a:tab pos="2159635" algn="l"/>
                <a:tab pos="2546350" algn="l"/>
                <a:tab pos="2750820" algn="l"/>
                <a:tab pos="3086100" algn="l"/>
                <a:tab pos="3180715" algn="l"/>
                <a:tab pos="3383279" algn="l"/>
                <a:tab pos="3759835" algn="l"/>
                <a:tab pos="3886835" algn="l"/>
                <a:tab pos="4565650" algn="l"/>
                <a:tab pos="4782185" algn="l"/>
                <a:tab pos="4907280" algn="l"/>
                <a:tab pos="4997450" algn="l"/>
                <a:tab pos="5743575" algn="l"/>
                <a:tab pos="5897880" algn="l"/>
                <a:tab pos="6198235" algn="l"/>
              </a:tabLst>
            </a:pP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2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200" spc="-10" b="1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id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ti</a:t>
            </a:r>
            <a:r>
              <a:rPr dirty="0" sz="32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“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ss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”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4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32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3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400" spc="-1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400" spc="-10" b="1">
                <a:solidFill>
                  <a:srgbClr val="FF0000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en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ts val="1300"/>
              </a:lnSpc>
              <a:spcBef>
                <a:spcPts val="19"/>
              </a:spcBef>
            </a:pPr>
            <a:endParaRPr sz="1300"/>
          </a:p>
          <a:p>
            <a:pPr>
              <a:lnSpc>
                <a:spcPts val="2400"/>
              </a:lnSpc>
            </a:pPr>
            <a:endParaRPr sz="2400"/>
          </a:p>
          <a:p>
            <a:pPr marL="12700" marR="24765">
              <a:lnSpc>
                <a:spcPct val="100000"/>
              </a:lnSpc>
              <a:tabLst>
                <a:tab pos="501650" algn="l"/>
                <a:tab pos="1388745" algn="l"/>
                <a:tab pos="1841500" algn="l"/>
                <a:tab pos="3193415" algn="l"/>
                <a:tab pos="3490595" algn="l"/>
                <a:tab pos="3883660" algn="l"/>
                <a:tab pos="4257040" algn="l"/>
                <a:tab pos="4946650" algn="l"/>
                <a:tab pos="5492115" algn="l"/>
                <a:tab pos="6664325" algn="l"/>
              </a:tabLst>
            </a:pP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EG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RIR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CE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RA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ARI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NE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EG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RA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endParaRPr sz="2400">
              <a:latin typeface="Comic Sans MS"/>
              <a:cs typeface="Comic Sans MS"/>
            </a:endParaRPr>
          </a:p>
          <a:p>
            <a:pPr marL="12700" marR="200025">
              <a:lnSpc>
                <a:spcPct val="100000"/>
              </a:lnSpc>
              <a:tabLst>
                <a:tab pos="852169" algn="l"/>
                <a:tab pos="1341120" algn="l"/>
                <a:tab pos="1822450" algn="l"/>
                <a:tab pos="2103755" algn="l"/>
                <a:tab pos="2204085" algn="l"/>
                <a:tab pos="2489200" algn="l"/>
                <a:tab pos="3023870" algn="l"/>
                <a:tab pos="3162300" algn="l"/>
                <a:tab pos="3538854" algn="l"/>
                <a:tab pos="3813175" algn="l"/>
                <a:tab pos="4535805" algn="l"/>
                <a:tab pos="4572000" algn="l"/>
                <a:tab pos="4814570" algn="l"/>
                <a:tab pos="5741035" algn="l"/>
              </a:tabLst>
            </a:pP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RA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FF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ff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nf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vit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am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oss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tiv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29572" y="6414513"/>
            <a:ext cx="2209800" cy="381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332230" algn="l"/>
              </a:tabLst>
            </a:pP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(r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102225" y="6634477"/>
            <a:ext cx="215265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latin typeface="Comic Sans MS"/>
                <a:cs typeface="Comic Sans MS"/>
              </a:rPr>
              <a:t>12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91515" y="6625841"/>
            <a:ext cx="2909570" cy="166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92184" y="377443"/>
            <a:ext cx="6147435" cy="12369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  <a:tabLst>
                <a:tab pos="2886710" algn="l"/>
              </a:tabLst>
            </a:pP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ZU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CCHE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COM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PL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SSI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40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  <a:tabLst>
                <a:tab pos="362585" algn="l"/>
              </a:tabLst>
            </a:pP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15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ere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360284" y="1687067"/>
            <a:ext cx="0" cy="5291455"/>
          </a:xfrm>
          <a:custGeom>
            <a:avLst/>
            <a:gdLst/>
            <a:ahLst/>
            <a:cxnLst/>
            <a:rect l="l" t="t" r="r" b="b"/>
            <a:pathLst>
              <a:path w="0" h="5291455">
                <a:moveTo>
                  <a:pt x="0" y="0"/>
                </a:moveTo>
                <a:lnTo>
                  <a:pt x="0" y="5291327"/>
                </a:lnTo>
              </a:path>
            </a:pathLst>
          </a:custGeom>
          <a:ln w="5080">
            <a:solidFill>
              <a:srgbClr val="0000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7362190" y="1689353"/>
            <a:ext cx="1941830" cy="0"/>
          </a:xfrm>
          <a:custGeom>
            <a:avLst/>
            <a:gdLst/>
            <a:ahLst/>
            <a:cxnLst/>
            <a:rect l="l" t="t" r="r" b="b"/>
            <a:pathLst>
              <a:path w="1941829" h="0">
                <a:moveTo>
                  <a:pt x="0" y="0"/>
                </a:moveTo>
                <a:lnTo>
                  <a:pt x="1941829" y="0"/>
                </a:lnTo>
              </a:path>
            </a:pathLst>
          </a:custGeom>
          <a:ln w="5841">
            <a:solidFill>
              <a:srgbClr val="0000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301612" y="1691639"/>
            <a:ext cx="0" cy="5282565"/>
          </a:xfrm>
          <a:custGeom>
            <a:avLst/>
            <a:gdLst/>
            <a:ahLst/>
            <a:cxnLst/>
            <a:rect l="l" t="t" r="r" b="b"/>
            <a:pathLst>
              <a:path w="0" h="5282565">
                <a:moveTo>
                  <a:pt x="0" y="0"/>
                </a:moveTo>
                <a:lnTo>
                  <a:pt x="0" y="5282184"/>
                </a:lnTo>
              </a:path>
            </a:pathLst>
          </a:custGeom>
          <a:ln w="5841">
            <a:solidFill>
              <a:srgbClr val="0000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7362321" y="1691639"/>
            <a:ext cx="1937385" cy="2086610"/>
          </a:xfrm>
          <a:custGeom>
            <a:avLst/>
            <a:gdLst/>
            <a:ahLst/>
            <a:cxnLst/>
            <a:rect l="l" t="t" r="r" b="b"/>
            <a:pathLst>
              <a:path w="1937384" h="2086610">
                <a:moveTo>
                  <a:pt x="0" y="0"/>
                </a:moveTo>
                <a:lnTo>
                  <a:pt x="0" y="2086355"/>
                </a:lnTo>
                <a:lnTo>
                  <a:pt x="1937003" y="2086355"/>
                </a:lnTo>
                <a:lnTo>
                  <a:pt x="19370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7357750" y="1687067"/>
            <a:ext cx="1946275" cy="2091055"/>
          </a:xfrm>
          <a:custGeom>
            <a:avLst/>
            <a:gdLst/>
            <a:ahLst/>
            <a:cxnLst/>
            <a:rect l="l" t="t" r="r" b="b"/>
            <a:pathLst>
              <a:path w="1946275" h="2091054">
                <a:moveTo>
                  <a:pt x="1946147" y="2090927"/>
                </a:moveTo>
                <a:lnTo>
                  <a:pt x="1946147" y="0"/>
                </a:lnTo>
                <a:lnTo>
                  <a:pt x="0" y="0"/>
                </a:lnTo>
                <a:lnTo>
                  <a:pt x="0" y="2090927"/>
                </a:lnTo>
                <a:lnTo>
                  <a:pt x="4571" y="2090927"/>
                </a:lnTo>
                <a:lnTo>
                  <a:pt x="4571" y="9143"/>
                </a:lnTo>
                <a:lnTo>
                  <a:pt x="10667" y="4571"/>
                </a:lnTo>
                <a:lnTo>
                  <a:pt x="10667" y="9143"/>
                </a:lnTo>
                <a:lnTo>
                  <a:pt x="1937003" y="9143"/>
                </a:lnTo>
                <a:lnTo>
                  <a:pt x="1937003" y="4571"/>
                </a:lnTo>
                <a:lnTo>
                  <a:pt x="1941575" y="9143"/>
                </a:lnTo>
                <a:lnTo>
                  <a:pt x="1941575" y="2090927"/>
                </a:lnTo>
                <a:lnTo>
                  <a:pt x="1946147" y="2090927"/>
                </a:lnTo>
                <a:close/>
              </a:path>
              <a:path w="1946275" h="2091054">
                <a:moveTo>
                  <a:pt x="10667" y="9143"/>
                </a:moveTo>
                <a:lnTo>
                  <a:pt x="10667" y="4571"/>
                </a:lnTo>
                <a:lnTo>
                  <a:pt x="4571" y="9143"/>
                </a:lnTo>
                <a:lnTo>
                  <a:pt x="10667" y="9143"/>
                </a:lnTo>
                <a:close/>
              </a:path>
              <a:path w="1946275" h="2091054">
                <a:moveTo>
                  <a:pt x="10667" y="2090927"/>
                </a:moveTo>
                <a:lnTo>
                  <a:pt x="10667" y="9143"/>
                </a:lnTo>
                <a:lnTo>
                  <a:pt x="4571" y="9143"/>
                </a:lnTo>
                <a:lnTo>
                  <a:pt x="4571" y="2090927"/>
                </a:lnTo>
                <a:lnTo>
                  <a:pt x="10667" y="2090927"/>
                </a:lnTo>
                <a:close/>
              </a:path>
              <a:path w="1946275" h="2091054">
                <a:moveTo>
                  <a:pt x="1941575" y="9143"/>
                </a:moveTo>
                <a:lnTo>
                  <a:pt x="1937003" y="4571"/>
                </a:lnTo>
                <a:lnTo>
                  <a:pt x="1937003" y="9143"/>
                </a:lnTo>
                <a:lnTo>
                  <a:pt x="1941575" y="9143"/>
                </a:lnTo>
                <a:close/>
              </a:path>
              <a:path w="1946275" h="2091054">
                <a:moveTo>
                  <a:pt x="1941575" y="2090927"/>
                </a:moveTo>
                <a:lnTo>
                  <a:pt x="1941575" y="9143"/>
                </a:lnTo>
                <a:lnTo>
                  <a:pt x="1937003" y="9143"/>
                </a:lnTo>
                <a:lnTo>
                  <a:pt x="1937003" y="2090927"/>
                </a:lnTo>
                <a:lnTo>
                  <a:pt x="1941575" y="2090927"/>
                </a:lnTo>
                <a:close/>
              </a:path>
            </a:pathLst>
          </a:custGeom>
          <a:solidFill>
            <a:srgbClr val="00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7362321" y="3777995"/>
            <a:ext cx="0" cy="3195955"/>
          </a:xfrm>
          <a:custGeom>
            <a:avLst/>
            <a:gdLst/>
            <a:ahLst/>
            <a:cxnLst/>
            <a:rect l="l" t="t" r="r" b="b"/>
            <a:pathLst>
              <a:path w="0" h="3195954">
                <a:moveTo>
                  <a:pt x="0" y="0"/>
                </a:moveTo>
                <a:lnTo>
                  <a:pt x="0" y="3195828"/>
                </a:lnTo>
              </a:path>
            </a:pathLst>
          </a:custGeom>
          <a:ln w="3175">
            <a:solidFill>
              <a:srgbClr val="FFEF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7362190" y="6976109"/>
            <a:ext cx="1941830" cy="0"/>
          </a:xfrm>
          <a:custGeom>
            <a:avLst/>
            <a:gdLst/>
            <a:ahLst/>
            <a:cxnLst/>
            <a:rect l="l" t="t" r="r" b="b"/>
            <a:pathLst>
              <a:path w="1941829" h="0">
                <a:moveTo>
                  <a:pt x="0" y="0"/>
                </a:moveTo>
                <a:lnTo>
                  <a:pt x="1941829" y="0"/>
                </a:lnTo>
              </a:path>
            </a:pathLst>
          </a:custGeom>
          <a:ln w="5842">
            <a:solidFill>
              <a:srgbClr val="0000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7362321" y="3777995"/>
            <a:ext cx="1937385" cy="3195955"/>
          </a:xfrm>
          <a:custGeom>
            <a:avLst/>
            <a:gdLst/>
            <a:ahLst/>
            <a:cxnLst/>
            <a:rect l="l" t="t" r="r" b="b"/>
            <a:pathLst>
              <a:path w="1937384" h="3195954">
                <a:moveTo>
                  <a:pt x="1937003" y="0"/>
                </a:moveTo>
                <a:lnTo>
                  <a:pt x="0" y="0"/>
                </a:lnTo>
                <a:lnTo>
                  <a:pt x="0" y="3195828"/>
                </a:lnTo>
                <a:lnTo>
                  <a:pt x="1937003" y="3195828"/>
                </a:lnTo>
                <a:lnTo>
                  <a:pt x="1937003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7357750" y="3777995"/>
            <a:ext cx="1946275" cy="3200400"/>
          </a:xfrm>
          <a:custGeom>
            <a:avLst/>
            <a:gdLst/>
            <a:ahLst/>
            <a:cxnLst/>
            <a:rect l="l" t="t" r="r" b="b"/>
            <a:pathLst>
              <a:path w="1946275" h="3200400">
                <a:moveTo>
                  <a:pt x="10667" y="3191256"/>
                </a:moveTo>
                <a:lnTo>
                  <a:pt x="10667" y="0"/>
                </a:lnTo>
                <a:lnTo>
                  <a:pt x="0" y="0"/>
                </a:lnTo>
                <a:lnTo>
                  <a:pt x="0" y="3200400"/>
                </a:lnTo>
                <a:lnTo>
                  <a:pt x="4571" y="3200400"/>
                </a:lnTo>
                <a:lnTo>
                  <a:pt x="4571" y="3191256"/>
                </a:lnTo>
                <a:lnTo>
                  <a:pt x="10667" y="3191256"/>
                </a:lnTo>
                <a:close/>
              </a:path>
              <a:path w="1946275" h="3200400">
                <a:moveTo>
                  <a:pt x="1941575" y="3191256"/>
                </a:moveTo>
                <a:lnTo>
                  <a:pt x="4571" y="3191256"/>
                </a:lnTo>
                <a:lnTo>
                  <a:pt x="10667" y="3195828"/>
                </a:lnTo>
                <a:lnTo>
                  <a:pt x="10667" y="3200400"/>
                </a:lnTo>
                <a:lnTo>
                  <a:pt x="1937003" y="3200400"/>
                </a:lnTo>
                <a:lnTo>
                  <a:pt x="1937003" y="3195828"/>
                </a:lnTo>
                <a:lnTo>
                  <a:pt x="1941575" y="3191256"/>
                </a:lnTo>
                <a:close/>
              </a:path>
              <a:path w="1946275" h="3200400">
                <a:moveTo>
                  <a:pt x="10667" y="3200400"/>
                </a:moveTo>
                <a:lnTo>
                  <a:pt x="10667" y="3195828"/>
                </a:lnTo>
                <a:lnTo>
                  <a:pt x="4571" y="3191256"/>
                </a:lnTo>
                <a:lnTo>
                  <a:pt x="4571" y="3200400"/>
                </a:lnTo>
                <a:lnTo>
                  <a:pt x="10667" y="3200400"/>
                </a:lnTo>
                <a:close/>
              </a:path>
              <a:path w="1946275" h="3200400">
                <a:moveTo>
                  <a:pt x="1946147" y="3200400"/>
                </a:moveTo>
                <a:lnTo>
                  <a:pt x="1946147" y="0"/>
                </a:lnTo>
                <a:lnTo>
                  <a:pt x="1937003" y="0"/>
                </a:lnTo>
                <a:lnTo>
                  <a:pt x="1937003" y="3191256"/>
                </a:lnTo>
                <a:lnTo>
                  <a:pt x="1941575" y="3191256"/>
                </a:lnTo>
                <a:lnTo>
                  <a:pt x="1941575" y="3200400"/>
                </a:lnTo>
                <a:lnTo>
                  <a:pt x="1946147" y="3200400"/>
                </a:lnTo>
                <a:close/>
              </a:path>
              <a:path w="1946275" h="3200400">
                <a:moveTo>
                  <a:pt x="1941575" y="3200400"/>
                </a:moveTo>
                <a:lnTo>
                  <a:pt x="1941575" y="3191256"/>
                </a:lnTo>
                <a:lnTo>
                  <a:pt x="1937003" y="3195828"/>
                </a:lnTo>
                <a:lnTo>
                  <a:pt x="1937003" y="3200400"/>
                </a:lnTo>
                <a:lnTo>
                  <a:pt x="1941575" y="3200400"/>
                </a:lnTo>
                <a:close/>
              </a:path>
            </a:pathLst>
          </a:custGeom>
          <a:solidFill>
            <a:srgbClr val="00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463941" y="1795271"/>
            <a:ext cx="5546725" cy="46697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42925" marR="280670" indent="-530225">
              <a:lnSpc>
                <a:spcPct val="80000"/>
              </a:lnSpc>
              <a:buClr>
                <a:srgbClr val="000065"/>
              </a:buClr>
              <a:buSzPct val="218750"/>
              <a:buFont typeface="Comic Sans MS"/>
              <a:buChar char="•"/>
              <a:tabLst>
                <a:tab pos="543560" algn="l"/>
                <a:tab pos="1312545" algn="l"/>
                <a:tab pos="1793875" algn="l"/>
                <a:tab pos="2132330" algn="l"/>
                <a:tab pos="2719070" algn="l"/>
                <a:tab pos="3156585" algn="l"/>
                <a:tab pos="3539490" algn="l"/>
                <a:tab pos="4394200" algn="l"/>
                <a:tab pos="5005070" algn="l"/>
              </a:tabLst>
            </a:pP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9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endParaRPr sz="2400">
              <a:latin typeface="Comic Sans MS"/>
              <a:cs typeface="Comic Sans MS"/>
            </a:endParaRPr>
          </a:p>
          <a:p>
            <a:pPr marL="542925" indent="-530225">
              <a:lnSpc>
                <a:spcPts val="2305"/>
              </a:lnSpc>
              <a:buClr>
                <a:srgbClr val="000065"/>
              </a:buClr>
              <a:buSzPct val="218750"/>
              <a:buFont typeface="Comic Sans MS"/>
              <a:buChar char="•"/>
              <a:tabLst>
                <a:tab pos="543560" algn="l"/>
                <a:tab pos="1359535" algn="l"/>
              </a:tabLst>
            </a:pP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400">
              <a:latin typeface="Comic Sans MS"/>
              <a:cs typeface="Comic Sans MS"/>
            </a:endParaRPr>
          </a:p>
          <a:p>
            <a:pPr marL="542925" indent="-530225">
              <a:lnSpc>
                <a:spcPct val="100000"/>
              </a:lnSpc>
              <a:buClr>
                <a:srgbClr val="000065"/>
              </a:buClr>
              <a:buSzPct val="218750"/>
              <a:buFont typeface="Comic Sans MS"/>
              <a:buChar char="•"/>
              <a:tabLst>
                <a:tab pos="543560" algn="l"/>
                <a:tab pos="1878964" algn="l"/>
                <a:tab pos="2180590" algn="l"/>
              </a:tabLst>
            </a:pP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ff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400">
              <a:latin typeface="Comic Sans MS"/>
              <a:cs typeface="Comic Sans MS"/>
            </a:endParaRPr>
          </a:p>
          <a:p>
            <a:pPr marL="542925" marR="446405">
              <a:lnSpc>
                <a:spcPct val="80000"/>
              </a:lnSpc>
              <a:spcBef>
                <a:spcPts val="575"/>
              </a:spcBef>
              <a:tabLst>
                <a:tab pos="1499870" algn="l"/>
                <a:tab pos="1943100" algn="l"/>
                <a:tab pos="2188845" algn="l"/>
                <a:tab pos="2429510" algn="l"/>
                <a:tab pos="3273425" algn="l"/>
                <a:tab pos="3890645" algn="l"/>
              </a:tabLst>
            </a:pP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tri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vit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am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400">
              <a:latin typeface="Comic Sans MS"/>
              <a:cs typeface="Comic Sans MS"/>
            </a:endParaRPr>
          </a:p>
          <a:p>
            <a:pPr marL="542925" indent="-530225">
              <a:lnSpc>
                <a:spcPts val="2305"/>
              </a:lnSpc>
              <a:buClr>
                <a:srgbClr val="000065"/>
              </a:buClr>
              <a:buSzPct val="218750"/>
              <a:buFont typeface="Comic Sans MS"/>
              <a:buChar char="•"/>
              <a:tabLst>
                <a:tab pos="543560" algn="l"/>
              </a:tabLst>
            </a:pP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400">
              <a:latin typeface="Comic Sans MS"/>
              <a:cs typeface="Comic Sans MS"/>
            </a:endParaRPr>
          </a:p>
          <a:p>
            <a:pPr marL="542925">
              <a:lnSpc>
                <a:spcPct val="100000"/>
              </a:lnSpc>
              <a:tabLst>
                <a:tab pos="1411605" algn="l"/>
                <a:tab pos="1891664" algn="l"/>
              </a:tabLst>
            </a:pP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rv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400">
              <a:latin typeface="Comic Sans MS"/>
              <a:cs typeface="Comic Sans MS"/>
            </a:endParaRPr>
          </a:p>
          <a:p>
            <a:pPr marL="326390" marR="6350">
              <a:lnSpc>
                <a:spcPts val="3360"/>
              </a:lnSpc>
              <a:spcBef>
                <a:spcPts val="1870"/>
              </a:spcBef>
              <a:tabLst>
                <a:tab pos="1211580" algn="l"/>
                <a:tab pos="1300480" algn="l"/>
                <a:tab pos="1894839" algn="l"/>
                <a:tab pos="1928495" algn="l"/>
                <a:tab pos="2183130" algn="l"/>
                <a:tab pos="3046730" algn="l"/>
                <a:tab pos="3367404" algn="l"/>
                <a:tab pos="3676650" algn="l"/>
                <a:tab pos="3719195" algn="l"/>
                <a:tab pos="4279900" algn="l"/>
              </a:tabLst>
            </a:pPr>
            <a:r>
              <a:rPr dirty="0" sz="2950" spc="-150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.B.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	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2950" spc="-5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ù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	</a:t>
            </a:r>
            <a:r>
              <a:rPr dirty="0" sz="2950" spc="-5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spc="-75" b="1">
                <a:solidFill>
                  <a:srgbClr val="FF3200"/>
                </a:solidFill>
                <a:latin typeface="Comic Sans MS"/>
                <a:cs typeface="Comic Sans MS"/>
              </a:rPr>
              <a:t>tti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	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da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950" spc="-100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spc="-45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spc="-100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950" spc="-5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950" spc="-110" b="1">
                <a:solidFill>
                  <a:srgbClr val="FF3200"/>
                </a:solidFill>
                <a:latin typeface="Comic Sans MS"/>
                <a:cs typeface="Comic Sans MS"/>
              </a:rPr>
              <a:t>b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950" spc="-85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2950" spc="-5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80" b="1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2950" spc="-5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ù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spc="-100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950" spc="-85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950" spc="-100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spc="-100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spc="-45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z="2950" spc="-100" b="1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cc</a:t>
            </a:r>
            <a:r>
              <a:rPr dirty="0" sz="2950" spc="-100" b="1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950" spc="-5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950" spc="-140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2950" spc="-5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950" spc="-5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75" b="1">
                <a:solidFill>
                  <a:srgbClr val="FF3200"/>
                </a:solidFill>
                <a:latin typeface="Comic Sans MS"/>
                <a:cs typeface="Comic Sans MS"/>
              </a:rPr>
              <a:t>ci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	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2950" spc="-9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950" spc="-9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950" spc="-5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95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441065" y="1572629"/>
            <a:ext cx="1136015" cy="48926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42900"/>
              </a:lnSpc>
            </a:pP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mais</a:t>
            </a:r>
            <a:r>
              <a:rPr dirty="0" sz="2100" spc="-3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100" spc="-55" b="1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100" spc="-70" b="1">
                <a:solidFill>
                  <a:srgbClr val="FF0000"/>
                </a:solidFill>
                <a:latin typeface="Comic Sans MS"/>
                <a:cs typeface="Comic Sans MS"/>
              </a:rPr>
              <a:t>um</a:t>
            </a:r>
            <a:r>
              <a:rPr dirty="0" sz="2100" spc="-6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100" spc="-6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100" spc="-55" b="1">
                <a:solidFill>
                  <a:srgbClr val="FF0000"/>
                </a:solidFill>
                <a:latin typeface="Comic Sans MS"/>
                <a:cs typeface="Comic Sans MS"/>
              </a:rPr>
              <a:t>to</a:t>
            </a:r>
            <a:endParaRPr sz="2100">
              <a:latin typeface="Comic Sans MS"/>
              <a:cs typeface="Comic Sans MS"/>
            </a:endParaRPr>
          </a:p>
          <a:p>
            <a:pPr marL="12700" marR="48260">
              <a:lnSpc>
                <a:spcPts val="2400"/>
              </a:lnSpc>
              <a:spcBef>
                <a:spcPts val="1260"/>
              </a:spcBef>
            </a:pP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100" spc="-6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100" spc="-3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ac</a:t>
            </a:r>
            <a:r>
              <a:rPr dirty="0" sz="2100" spc="-6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100" spc="-6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endParaRPr sz="2100">
              <a:latin typeface="Comic Sans MS"/>
              <a:cs typeface="Comic Sans MS"/>
            </a:endParaRPr>
          </a:p>
          <a:p>
            <a:pPr marL="12700" marR="361315">
              <a:lnSpc>
                <a:spcPts val="3600"/>
              </a:lnSpc>
              <a:spcBef>
                <a:spcPts val="240"/>
              </a:spcBef>
            </a:pP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100" spc="-3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100" spc="-3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zo</a:t>
            </a:r>
            <a:r>
              <a:rPr dirty="0" sz="2100" spc="-3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100" spc="-50" b="1">
                <a:solidFill>
                  <a:srgbClr val="FF0000"/>
                </a:solidFill>
                <a:latin typeface="Comic Sans MS"/>
                <a:cs typeface="Comic Sans MS"/>
              </a:rPr>
              <a:t>miglio</a:t>
            </a:r>
            <a:r>
              <a:rPr dirty="0" sz="2100" spc="-3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ve</a:t>
            </a:r>
            <a:r>
              <a:rPr dirty="0" sz="2100" spc="-6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100" spc="-3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se</a:t>
            </a:r>
            <a:r>
              <a:rPr dirty="0" sz="2100" spc="-55" b="1">
                <a:solidFill>
                  <a:srgbClr val="FF0000"/>
                </a:solidFill>
                <a:latin typeface="Comic Sans MS"/>
                <a:cs typeface="Comic Sans MS"/>
              </a:rPr>
              <a:t>gale</a:t>
            </a:r>
            <a:r>
              <a:rPr dirty="0" sz="2100" spc="-3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100" spc="-50" b="1">
                <a:solidFill>
                  <a:srgbClr val="FF0000"/>
                </a:solidFill>
                <a:latin typeface="Comic Sans MS"/>
                <a:cs typeface="Comic Sans MS"/>
              </a:rPr>
              <a:t>qui</a:t>
            </a:r>
            <a:r>
              <a:rPr dirty="0" sz="2100" spc="-6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oa</a:t>
            </a:r>
            <a:r>
              <a:rPr dirty="0" sz="2100" spc="-3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fa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rr</a:t>
            </a:r>
            <a:r>
              <a:rPr dirty="0" sz="2100" spc="-6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endParaRPr sz="21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691515" y="6486141"/>
            <a:ext cx="2909570" cy="4362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5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baseline="-21164" sz="3150" spc="-1575" b="1">
                <a:solidFill>
                  <a:srgbClr val="FF0000"/>
                </a:solidFill>
                <a:latin typeface="Comic Sans MS"/>
                <a:cs typeface="Comic Sans MS"/>
              </a:rPr>
              <a:t>k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50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21164" sz="3150" spc="-1042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415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21164" sz="3150" spc="-187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45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baseline="-21164" sz="3150" spc="-989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30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baseline="-21164" sz="3150" spc="-1064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102225" y="6634477"/>
            <a:ext cx="215265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latin typeface="Comic Sans MS"/>
                <a:cs typeface="Comic Sans MS"/>
              </a:rPr>
              <a:t>13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50825" y="1833372"/>
            <a:ext cx="6048755" cy="19446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241681" y="1824227"/>
            <a:ext cx="6067425" cy="1953895"/>
          </a:xfrm>
          <a:custGeom>
            <a:avLst/>
            <a:gdLst/>
            <a:ahLst/>
            <a:cxnLst/>
            <a:rect l="l" t="t" r="r" b="b"/>
            <a:pathLst>
              <a:path w="6067425" h="1953895">
                <a:moveTo>
                  <a:pt x="6067043" y="1953767"/>
                </a:moveTo>
                <a:lnTo>
                  <a:pt x="6067043" y="0"/>
                </a:lnTo>
                <a:lnTo>
                  <a:pt x="0" y="0"/>
                </a:lnTo>
                <a:lnTo>
                  <a:pt x="0" y="1953767"/>
                </a:lnTo>
                <a:lnTo>
                  <a:pt x="4571" y="1953767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6057899" y="9143"/>
                </a:lnTo>
                <a:lnTo>
                  <a:pt x="6057899" y="4571"/>
                </a:lnTo>
                <a:lnTo>
                  <a:pt x="6062471" y="9143"/>
                </a:lnTo>
                <a:lnTo>
                  <a:pt x="6062471" y="1953767"/>
                </a:lnTo>
                <a:lnTo>
                  <a:pt x="6067043" y="1953767"/>
                </a:lnTo>
                <a:close/>
              </a:path>
              <a:path w="6067425" h="1953895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6067425" h="1953895">
                <a:moveTo>
                  <a:pt x="9143" y="1953767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953767"/>
                </a:lnTo>
                <a:lnTo>
                  <a:pt x="9143" y="1953767"/>
                </a:lnTo>
                <a:close/>
              </a:path>
              <a:path w="6067425" h="1953895">
                <a:moveTo>
                  <a:pt x="6062471" y="9143"/>
                </a:moveTo>
                <a:lnTo>
                  <a:pt x="6057899" y="4571"/>
                </a:lnTo>
                <a:lnTo>
                  <a:pt x="6057899" y="9143"/>
                </a:lnTo>
                <a:lnTo>
                  <a:pt x="6062471" y="9143"/>
                </a:lnTo>
                <a:close/>
              </a:path>
              <a:path w="6067425" h="1953895">
                <a:moveTo>
                  <a:pt x="6062471" y="1953767"/>
                </a:moveTo>
                <a:lnTo>
                  <a:pt x="6062471" y="9143"/>
                </a:lnTo>
                <a:lnTo>
                  <a:pt x="6057899" y="9143"/>
                </a:lnTo>
                <a:lnTo>
                  <a:pt x="6057899" y="1953767"/>
                </a:lnTo>
                <a:lnTo>
                  <a:pt x="6062471" y="195376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250825" y="1833372"/>
            <a:ext cx="6048755" cy="19446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241681" y="1824227"/>
            <a:ext cx="6067425" cy="1953895"/>
          </a:xfrm>
          <a:custGeom>
            <a:avLst/>
            <a:gdLst/>
            <a:ahLst/>
            <a:cxnLst/>
            <a:rect l="l" t="t" r="r" b="b"/>
            <a:pathLst>
              <a:path w="6067425" h="1953895">
                <a:moveTo>
                  <a:pt x="6067043" y="1953767"/>
                </a:moveTo>
                <a:lnTo>
                  <a:pt x="6067043" y="0"/>
                </a:lnTo>
                <a:lnTo>
                  <a:pt x="0" y="0"/>
                </a:lnTo>
                <a:lnTo>
                  <a:pt x="0" y="1953767"/>
                </a:lnTo>
                <a:lnTo>
                  <a:pt x="4571" y="1953767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6057899" y="9143"/>
                </a:lnTo>
                <a:lnTo>
                  <a:pt x="6057899" y="4571"/>
                </a:lnTo>
                <a:lnTo>
                  <a:pt x="6062471" y="9143"/>
                </a:lnTo>
                <a:lnTo>
                  <a:pt x="6062471" y="1953767"/>
                </a:lnTo>
                <a:lnTo>
                  <a:pt x="6067043" y="1953767"/>
                </a:lnTo>
                <a:close/>
              </a:path>
              <a:path w="6067425" h="1953895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6067425" h="1953895">
                <a:moveTo>
                  <a:pt x="9143" y="1953767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953767"/>
                </a:lnTo>
                <a:lnTo>
                  <a:pt x="9143" y="1953767"/>
                </a:lnTo>
                <a:close/>
              </a:path>
              <a:path w="6067425" h="1953895">
                <a:moveTo>
                  <a:pt x="6062471" y="9143"/>
                </a:moveTo>
                <a:lnTo>
                  <a:pt x="6057899" y="4571"/>
                </a:lnTo>
                <a:lnTo>
                  <a:pt x="6057899" y="9143"/>
                </a:lnTo>
                <a:lnTo>
                  <a:pt x="6062471" y="9143"/>
                </a:lnTo>
                <a:close/>
              </a:path>
              <a:path w="6067425" h="1953895">
                <a:moveTo>
                  <a:pt x="6062471" y="1953767"/>
                </a:moveTo>
                <a:lnTo>
                  <a:pt x="6062471" y="9143"/>
                </a:lnTo>
                <a:lnTo>
                  <a:pt x="6057899" y="9143"/>
                </a:lnTo>
                <a:lnTo>
                  <a:pt x="6057899" y="1953767"/>
                </a:lnTo>
                <a:lnTo>
                  <a:pt x="6062471" y="195376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2200032" y="628395"/>
            <a:ext cx="5819140" cy="9925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197735" marR="6350" indent="-2185670">
              <a:lnSpc>
                <a:spcPct val="100000"/>
              </a:lnSpc>
              <a:tabLst>
                <a:tab pos="1496695" algn="l"/>
                <a:tab pos="3456940" algn="l"/>
                <a:tab pos="3858895" algn="l"/>
                <a:tab pos="5228590" algn="l"/>
              </a:tabLst>
            </a:pP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Perch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é</a:t>
            </a:r>
            <a:r>
              <a:rPr dirty="0" sz="32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int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ral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i:</a:t>
            </a:r>
            <a:r>
              <a:rPr dirty="0" sz="32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il</a:t>
            </a:r>
            <a:r>
              <a:rPr dirty="0" sz="32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ch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cc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cereal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250825" y="3777995"/>
            <a:ext cx="6048755" cy="25450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2241681" y="3777995"/>
            <a:ext cx="6067425" cy="2555875"/>
          </a:xfrm>
          <a:custGeom>
            <a:avLst/>
            <a:gdLst/>
            <a:ahLst/>
            <a:cxnLst/>
            <a:rect l="l" t="t" r="r" b="b"/>
            <a:pathLst>
              <a:path w="6067425" h="2555875">
                <a:moveTo>
                  <a:pt x="9143" y="2545080"/>
                </a:moveTo>
                <a:lnTo>
                  <a:pt x="9143" y="0"/>
                </a:lnTo>
                <a:lnTo>
                  <a:pt x="0" y="0"/>
                </a:lnTo>
                <a:lnTo>
                  <a:pt x="0" y="2555748"/>
                </a:lnTo>
                <a:lnTo>
                  <a:pt x="4571" y="2555748"/>
                </a:lnTo>
                <a:lnTo>
                  <a:pt x="4571" y="2545080"/>
                </a:lnTo>
                <a:lnTo>
                  <a:pt x="9143" y="2545080"/>
                </a:lnTo>
                <a:close/>
              </a:path>
              <a:path w="6067425" h="2555875">
                <a:moveTo>
                  <a:pt x="6062471" y="2545080"/>
                </a:moveTo>
                <a:lnTo>
                  <a:pt x="4571" y="2545080"/>
                </a:lnTo>
                <a:lnTo>
                  <a:pt x="9143" y="2549652"/>
                </a:lnTo>
                <a:lnTo>
                  <a:pt x="9143" y="2555748"/>
                </a:lnTo>
                <a:lnTo>
                  <a:pt x="6057899" y="2555748"/>
                </a:lnTo>
                <a:lnTo>
                  <a:pt x="6057899" y="2549652"/>
                </a:lnTo>
                <a:lnTo>
                  <a:pt x="6062471" y="2545080"/>
                </a:lnTo>
                <a:close/>
              </a:path>
              <a:path w="6067425" h="2555875">
                <a:moveTo>
                  <a:pt x="9143" y="2555748"/>
                </a:moveTo>
                <a:lnTo>
                  <a:pt x="9143" y="2549652"/>
                </a:lnTo>
                <a:lnTo>
                  <a:pt x="4571" y="2545080"/>
                </a:lnTo>
                <a:lnTo>
                  <a:pt x="4571" y="2555748"/>
                </a:lnTo>
                <a:lnTo>
                  <a:pt x="9143" y="2555748"/>
                </a:lnTo>
                <a:close/>
              </a:path>
              <a:path w="6067425" h="2555875">
                <a:moveTo>
                  <a:pt x="6067043" y="2555748"/>
                </a:moveTo>
                <a:lnTo>
                  <a:pt x="6067043" y="0"/>
                </a:lnTo>
                <a:lnTo>
                  <a:pt x="6057899" y="0"/>
                </a:lnTo>
                <a:lnTo>
                  <a:pt x="6057899" y="2545080"/>
                </a:lnTo>
                <a:lnTo>
                  <a:pt x="6062471" y="2545080"/>
                </a:lnTo>
                <a:lnTo>
                  <a:pt x="6062471" y="2555748"/>
                </a:lnTo>
                <a:lnTo>
                  <a:pt x="6067043" y="2555748"/>
                </a:lnTo>
                <a:close/>
              </a:path>
              <a:path w="6067425" h="2555875">
                <a:moveTo>
                  <a:pt x="6062471" y="2555748"/>
                </a:moveTo>
                <a:lnTo>
                  <a:pt x="6062471" y="2545080"/>
                </a:lnTo>
                <a:lnTo>
                  <a:pt x="6057899" y="2549652"/>
                </a:lnTo>
                <a:lnTo>
                  <a:pt x="6057899" y="2555748"/>
                </a:lnTo>
                <a:lnTo>
                  <a:pt x="6062471" y="2555748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2250825" y="3777995"/>
            <a:ext cx="6048755" cy="25450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2241681" y="3777995"/>
            <a:ext cx="6067425" cy="2555875"/>
          </a:xfrm>
          <a:custGeom>
            <a:avLst/>
            <a:gdLst/>
            <a:ahLst/>
            <a:cxnLst/>
            <a:rect l="l" t="t" r="r" b="b"/>
            <a:pathLst>
              <a:path w="6067425" h="2555875">
                <a:moveTo>
                  <a:pt x="9143" y="2545080"/>
                </a:moveTo>
                <a:lnTo>
                  <a:pt x="9143" y="0"/>
                </a:lnTo>
                <a:lnTo>
                  <a:pt x="0" y="0"/>
                </a:lnTo>
                <a:lnTo>
                  <a:pt x="0" y="2555748"/>
                </a:lnTo>
                <a:lnTo>
                  <a:pt x="4571" y="2555748"/>
                </a:lnTo>
                <a:lnTo>
                  <a:pt x="4571" y="2545080"/>
                </a:lnTo>
                <a:lnTo>
                  <a:pt x="9143" y="2545080"/>
                </a:lnTo>
                <a:close/>
              </a:path>
              <a:path w="6067425" h="2555875">
                <a:moveTo>
                  <a:pt x="6062471" y="2545080"/>
                </a:moveTo>
                <a:lnTo>
                  <a:pt x="4571" y="2545080"/>
                </a:lnTo>
                <a:lnTo>
                  <a:pt x="9143" y="2549652"/>
                </a:lnTo>
                <a:lnTo>
                  <a:pt x="9143" y="2555748"/>
                </a:lnTo>
                <a:lnTo>
                  <a:pt x="6057899" y="2555748"/>
                </a:lnTo>
                <a:lnTo>
                  <a:pt x="6057899" y="2549652"/>
                </a:lnTo>
                <a:lnTo>
                  <a:pt x="6062471" y="2545080"/>
                </a:lnTo>
                <a:close/>
              </a:path>
              <a:path w="6067425" h="2555875">
                <a:moveTo>
                  <a:pt x="9143" y="2555748"/>
                </a:moveTo>
                <a:lnTo>
                  <a:pt x="9143" y="2549652"/>
                </a:lnTo>
                <a:lnTo>
                  <a:pt x="4571" y="2545080"/>
                </a:lnTo>
                <a:lnTo>
                  <a:pt x="4571" y="2555748"/>
                </a:lnTo>
                <a:lnTo>
                  <a:pt x="9143" y="2555748"/>
                </a:lnTo>
                <a:close/>
              </a:path>
              <a:path w="6067425" h="2555875">
                <a:moveTo>
                  <a:pt x="6067043" y="2555748"/>
                </a:moveTo>
                <a:lnTo>
                  <a:pt x="6067043" y="0"/>
                </a:lnTo>
                <a:lnTo>
                  <a:pt x="6057899" y="0"/>
                </a:lnTo>
                <a:lnTo>
                  <a:pt x="6057899" y="2545080"/>
                </a:lnTo>
                <a:lnTo>
                  <a:pt x="6062471" y="2545080"/>
                </a:lnTo>
                <a:lnTo>
                  <a:pt x="6062471" y="2555748"/>
                </a:lnTo>
                <a:lnTo>
                  <a:pt x="6067043" y="2555748"/>
                </a:lnTo>
                <a:close/>
              </a:path>
              <a:path w="6067425" h="2555875">
                <a:moveTo>
                  <a:pt x="6062471" y="2555748"/>
                </a:moveTo>
                <a:lnTo>
                  <a:pt x="6062471" y="2545080"/>
                </a:lnTo>
                <a:lnTo>
                  <a:pt x="6057899" y="2549652"/>
                </a:lnTo>
                <a:lnTo>
                  <a:pt x="6057899" y="2555748"/>
                </a:lnTo>
                <a:lnTo>
                  <a:pt x="6062471" y="2555748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8605">
              <a:lnSpc>
                <a:spcPct val="100000"/>
              </a:lnSpc>
            </a:pPr>
            <a:fld id="{81D60167-4931-47E6-BA6A-407CBD079E47}" type="slidenum">
              <a:rPr dirty="0"/>
              <a:t>14</a:t>
            </a:fld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571365" y="682751"/>
            <a:ext cx="1800225" cy="367665"/>
          </a:xfrm>
          <a:custGeom>
            <a:avLst/>
            <a:gdLst/>
            <a:ahLst/>
            <a:cxnLst/>
            <a:rect l="l" t="t" r="r" b="b"/>
            <a:pathLst>
              <a:path w="1800225" h="367665">
                <a:moveTo>
                  <a:pt x="0" y="0"/>
                </a:moveTo>
                <a:lnTo>
                  <a:pt x="0" y="367283"/>
                </a:lnTo>
                <a:lnTo>
                  <a:pt x="1799843" y="367283"/>
                </a:lnTo>
                <a:lnTo>
                  <a:pt x="17998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648587" y="716279"/>
            <a:ext cx="1288415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15">
                <a:latin typeface="Comic Sans MS"/>
                <a:cs typeface="Comic Sans MS"/>
              </a:rPr>
              <a:t>e</a:t>
            </a:r>
            <a:r>
              <a:rPr dirty="0" sz="1800" spc="5">
                <a:latin typeface="Comic Sans MS"/>
                <a:cs typeface="Comic Sans MS"/>
              </a:rPr>
              <a:t>n</a:t>
            </a:r>
            <a:r>
              <a:rPr dirty="0" sz="1800" spc="-5">
                <a:latin typeface="Comic Sans MS"/>
                <a:cs typeface="Comic Sans MS"/>
              </a:rPr>
              <a:t>d</a:t>
            </a:r>
            <a:r>
              <a:rPr dirty="0" sz="1800" spc="-10">
                <a:latin typeface="Comic Sans MS"/>
                <a:cs typeface="Comic Sans MS"/>
              </a:rPr>
              <a:t>os</a:t>
            </a:r>
            <a:r>
              <a:rPr dirty="0" sz="1800" spc="-15">
                <a:latin typeface="Comic Sans MS"/>
                <a:cs typeface="Comic Sans MS"/>
              </a:rPr>
              <a:t>pe</a:t>
            </a:r>
            <a:r>
              <a:rPr dirty="0" sz="1800" spc="-5">
                <a:latin typeface="Comic Sans MS"/>
                <a:cs typeface="Comic Sans MS"/>
              </a:rPr>
              <a:t>r</a:t>
            </a:r>
            <a:r>
              <a:rPr dirty="0" sz="1800" spc="-10">
                <a:latin typeface="Comic Sans MS"/>
                <a:cs typeface="Comic Sans MS"/>
              </a:rPr>
              <a:t>m</a:t>
            </a:r>
            <a:r>
              <a:rPr dirty="0" sz="1800" spc="-10">
                <a:latin typeface="Comic Sans MS"/>
                <a:cs typeface="Comic Sans MS"/>
              </a:rPr>
              <a:t>a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13364" y="482599"/>
            <a:ext cx="2792095" cy="6273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925194" algn="l"/>
              </a:tabLst>
            </a:pP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ere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li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95232" y="755395"/>
            <a:ext cx="5880100" cy="9956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6400" spc="195">
                <a:solidFill>
                  <a:srgbClr val="00B200"/>
                </a:solidFill>
                <a:latin typeface="Comic Sans MS"/>
                <a:cs typeface="Comic Sans MS"/>
              </a:rPr>
              <a:t>•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5" u="heavy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10" u="heavy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id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 u="heavy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3200" spc="-20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com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ssi</a:t>
            </a:r>
            <a:r>
              <a:rPr dirty="0" sz="3200" spc="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20" u="heavy">
                <a:solidFill>
                  <a:srgbClr val="00B200"/>
                </a:solidFill>
                <a:latin typeface="Comic Sans MS"/>
                <a:cs typeface="Comic Sans MS"/>
              </a:rPr>
              <a:t>a</a:t>
            </a:r>
            <a:r>
              <a:rPr dirty="0" sz="2800" spc="-25" u="heavy">
                <a:solidFill>
                  <a:srgbClr val="00B200"/>
                </a:solidFill>
                <a:latin typeface="Comic Sans MS"/>
                <a:cs typeface="Comic Sans MS"/>
              </a:rPr>
              <a:t>m</a:t>
            </a:r>
            <a:r>
              <a:rPr dirty="0" sz="2800" spc="-15" u="heavy">
                <a:solidFill>
                  <a:srgbClr val="00B200"/>
                </a:solidFill>
                <a:latin typeface="Comic Sans MS"/>
                <a:cs typeface="Comic Sans MS"/>
              </a:rPr>
              <a:t>i</a:t>
            </a:r>
            <a:r>
              <a:rPr dirty="0" sz="2800" spc="-20" u="heavy">
                <a:solidFill>
                  <a:srgbClr val="00B200"/>
                </a:solidFill>
                <a:latin typeface="Comic Sans MS"/>
                <a:cs typeface="Comic Sans MS"/>
              </a:rPr>
              <a:t>d</a:t>
            </a:r>
            <a:r>
              <a:rPr dirty="0" sz="2800" spc="-10" u="heavy">
                <a:solidFill>
                  <a:srgbClr val="00B2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52432" y="1675129"/>
            <a:ext cx="6351905" cy="17037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99085" indent="-286385">
              <a:lnSpc>
                <a:spcPts val="3354"/>
              </a:lnSpc>
              <a:buClr>
                <a:srgbClr val="000065"/>
              </a:buClr>
              <a:buFont typeface="Comic Sans MS"/>
              <a:buChar char="–"/>
              <a:tabLst>
                <a:tab pos="404495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950" spc="-75" b="1">
                <a:solidFill>
                  <a:srgbClr val="000065"/>
                </a:solidFill>
                <a:latin typeface="Comic Sans MS"/>
                <a:cs typeface="Comic Sans MS"/>
              </a:rPr>
              <a:t>d’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spc="-5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spc="-1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950" spc="-1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950">
              <a:latin typeface="Comic Sans MS"/>
              <a:cs typeface="Comic Sans MS"/>
            </a:endParaRPr>
          </a:p>
          <a:p>
            <a:pPr marL="299085">
              <a:lnSpc>
                <a:spcPts val="3175"/>
              </a:lnSpc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800">
              <a:latin typeface="Comic Sans MS"/>
              <a:cs typeface="Comic Sans MS"/>
            </a:endParaRPr>
          </a:p>
          <a:p>
            <a:pPr marL="299085" marR="6350" indent="-286385">
              <a:lnSpc>
                <a:spcPts val="3020"/>
              </a:lnSpc>
              <a:spcBef>
                <a:spcPts val="720"/>
              </a:spcBef>
              <a:buClr>
                <a:srgbClr val="000065"/>
              </a:buClr>
              <a:buFont typeface="Comic Sans MS"/>
              <a:buChar char="–"/>
              <a:tabLst>
                <a:tab pos="299085" algn="l"/>
                <a:tab pos="1094740" algn="l"/>
                <a:tab pos="2364105" algn="l"/>
                <a:tab pos="3162935" algn="l"/>
                <a:tab pos="3688715" algn="l"/>
                <a:tab pos="4455160" algn="l"/>
                <a:tab pos="5249545" algn="l"/>
                <a:tab pos="5590540" algn="l"/>
                <a:tab pos="5967095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950" spc="-10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950" spc="-1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7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950" spc="-5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950" spc="-1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950" spc="-5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tto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950" spc="-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950" spc="-5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spc="-5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950" spc="-1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950" spc="-120" b="1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spc="-75" b="1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950" spc="-1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5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950" spc="-1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950" spc="-8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endParaRPr sz="295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16811" y="1694179"/>
            <a:ext cx="1869439" cy="442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638950" y="3296664"/>
            <a:ext cx="1598930" cy="4660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950" spc="-100" b="1">
                <a:solidFill>
                  <a:srgbClr val="000065"/>
                </a:solidFill>
                <a:latin typeface="Comic Sans MS"/>
                <a:cs typeface="Comic Sans MS"/>
              </a:rPr>
              <a:t>ra</a:t>
            </a:r>
            <a:r>
              <a:rPr dirty="0" sz="2950" spc="-100" b="1">
                <a:solidFill>
                  <a:srgbClr val="000065"/>
                </a:solidFill>
                <a:latin typeface="Comic Sans MS"/>
                <a:cs typeface="Comic Sans MS"/>
              </a:rPr>
              <a:t>ff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ina</a:t>
            </a:r>
            <a:r>
              <a:rPr dirty="0" sz="2950" spc="-70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29817" y="3315714"/>
            <a:ext cx="4277995" cy="442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è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quin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53903" y="5218176"/>
            <a:ext cx="1080516" cy="18013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44761" y="5209032"/>
            <a:ext cx="1099185" cy="1819910"/>
          </a:xfrm>
          <a:custGeom>
            <a:avLst/>
            <a:gdLst/>
            <a:ahLst/>
            <a:cxnLst/>
            <a:rect l="l" t="t" r="r" b="b"/>
            <a:pathLst>
              <a:path w="1099185" h="1819909">
                <a:moveTo>
                  <a:pt x="1098800" y="1819655"/>
                </a:moveTo>
                <a:lnTo>
                  <a:pt x="1098800" y="0"/>
                </a:lnTo>
                <a:lnTo>
                  <a:pt x="0" y="0"/>
                </a:lnTo>
                <a:lnTo>
                  <a:pt x="0" y="1819655"/>
                </a:lnTo>
                <a:lnTo>
                  <a:pt x="4571" y="1819655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089656" y="9143"/>
                </a:lnTo>
                <a:lnTo>
                  <a:pt x="1089656" y="4571"/>
                </a:lnTo>
                <a:lnTo>
                  <a:pt x="1094228" y="9143"/>
                </a:lnTo>
                <a:lnTo>
                  <a:pt x="1094228" y="1819655"/>
                </a:lnTo>
                <a:lnTo>
                  <a:pt x="1098800" y="1819655"/>
                </a:lnTo>
                <a:close/>
              </a:path>
              <a:path w="1099185" h="1819909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099185" h="1819909">
                <a:moveTo>
                  <a:pt x="9143" y="1810511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810511"/>
                </a:lnTo>
                <a:lnTo>
                  <a:pt x="9143" y="1810511"/>
                </a:lnTo>
                <a:close/>
              </a:path>
              <a:path w="1099185" h="1819909">
                <a:moveTo>
                  <a:pt x="1094228" y="1810511"/>
                </a:moveTo>
                <a:lnTo>
                  <a:pt x="4571" y="1810511"/>
                </a:lnTo>
                <a:lnTo>
                  <a:pt x="9143" y="1815083"/>
                </a:lnTo>
                <a:lnTo>
                  <a:pt x="9143" y="1819655"/>
                </a:lnTo>
                <a:lnTo>
                  <a:pt x="1089656" y="1819655"/>
                </a:lnTo>
                <a:lnTo>
                  <a:pt x="1089656" y="1815083"/>
                </a:lnTo>
                <a:lnTo>
                  <a:pt x="1094228" y="1810511"/>
                </a:lnTo>
                <a:close/>
              </a:path>
              <a:path w="1099185" h="1819909">
                <a:moveTo>
                  <a:pt x="9143" y="1819655"/>
                </a:moveTo>
                <a:lnTo>
                  <a:pt x="9143" y="1815083"/>
                </a:lnTo>
                <a:lnTo>
                  <a:pt x="4571" y="1810511"/>
                </a:lnTo>
                <a:lnTo>
                  <a:pt x="4571" y="1819655"/>
                </a:lnTo>
                <a:lnTo>
                  <a:pt x="9143" y="1819655"/>
                </a:lnTo>
                <a:close/>
              </a:path>
              <a:path w="1099185" h="1819909">
                <a:moveTo>
                  <a:pt x="1094228" y="9143"/>
                </a:moveTo>
                <a:lnTo>
                  <a:pt x="1089656" y="4571"/>
                </a:lnTo>
                <a:lnTo>
                  <a:pt x="1089656" y="9143"/>
                </a:lnTo>
                <a:lnTo>
                  <a:pt x="1094228" y="9143"/>
                </a:lnTo>
                <a:close/>
              </a:path>
              <a:path w="1099185" h="1819909">
                <a:moveTo>
                  <a:pt x="1094228" y="1810511"/>
                </a:moveTo>
                <a:lnTo>
                  <a:pt x="1094228" y="9143"/>
                </a:lnTo>
                <a:lnTo>
                  <a:pt x="1089656" y="9143"/>
                </a:lnTo>
                <a:lnTo>
                  <a:pt x="1089656" y="1810511"/>
                </a:lnTo>
                <a:lnTo>
                  <a:pt x="1094228" y="1810511"/>
                </a:lnTo>
                <a:close/>
              </a:path>
              <a:path w="1099185" h="1819909">
                <a:moveTo>
                  <a:pt x="1094228" y="1819655"/>
                </a:moveTo>
                <a:lnTo>
                  <a:pt x="1094228" y="1810511"/>
                </a:lnTo>
                <a:lnTo>
                  <a:pt x="1089656" y="1815083"/>
                </a:lnTo>
                <a:lnTo>
                  <a:pt x="1089656" y="1819655"/>
                </a:lnTo>
                <a:lnTo>
                  <a:pt x="1094228" y="1819655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953903" y="5218176"/>
            <a:ext cx="1080516" cy="18013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944761" y="5209032"/>
            <a:ext cx="1099185" cy="1819910"/>
          </a:xfrm>
          <a:custGeom>
            <a:avLst/>
            <a:gdLst/>
            <a:ahLst/>
            <a:cxnLst/>
            <a:rect l="l" t="t" r="r" b="b"/>
            <a:pathLst>
              <a:path w="1099185" h="1819909">
                <a:moveTo>
                  <a:pt x="1098800" y="1819655"/>
                </a:moveTo>
                <a:lnTo>
                  <a:pt x="1098800" y="0"/>
                </a:lnTo>
                <a:lnTo>
                  <a:pt x="0" y="0"/>
                </a:lnTo>
                <a:lnTo>
                  <a:pt x="0" y="1819655"/>
                </a:lnTo>
                <a:lnTo>
                  <a:pt x="4571" y="1819655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089656" y="9143"/>
                </a:lnTo>
                <a:lnTo>
                  <a:pt x="1089656" y="4571"/>
                </a:lnTo>
                <a:lnTo>
                  <a:pt x="1094228" y="9143"/>
                </a:lnTo>
                <a:lnTo>
                  <a:pt x="1094228" y="1819655"/>
                </a:lnTo>
                <a:lnTo>
                  <a:pt x="1098800" y="1819655"/>
                </a:lnTo>
                <a:close/>
              </a:path>
              <a:path w="1099185" h="1819909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099185" h="1819909">
                <a:moveTo>
                  <a:pt x="9143" y="1810511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810511"/>
                </a:lnTo>
                <a:lnTo>
                  <a:pt x="9143" y="1810511"/>
                </a:lnTo>
                <a:close/>
              </a:path>
              <a:path w="1099185" h="1819909">
                <a:moveTo>
                  <a:pt x="1094228" y="1810511"/>
                </a:moveTo>
                <a:lnTo>
                  <a:pt x="4571" y="1810511"/>
                </a:lnTo>
                <a:lnTo>
                  <a:pt x="9143" y="1815083"/>
                </a:lnTo>
                <a:lnTo>
                  <a:pt x="9143" y="1819655"/>
                </a:lnTo>
                <a:lnTo>
                  <a:pt x="1089656" y="1819655"/>
                </a:lnTo>
                <a:lnTo>
                  <a:pt x="1089656" y="1815083"/>
                </a:lnTo>
                <a:lnTo>
                  <a:pt x="1094228" y="1810511"/>
                </a:lnTo>
                <a:close/>
              </a:path>
              <a:path w="1099185" h="1819909">
                <a:moveTo>
                  <a:pt x="9143" y="1819655"/>
                </a:moveTo>
                <a:lnTo>
                  <a:pt x="9143" y="1815083"/>
                </a:lnTo>
                <a:lnTo>
                  <a:pt x="4571" y="1810511"/>
                </a:lnTo>
                <a:lnTo>
                  <a:pt x="4571" y="1819655"/>
                </a:lnTo>
                <a:lnTo>
                  <a:pt x="9143" y="1819655"/>
                </a:lnTo>
                <a:close/>
              </a:path>
              <a:path w="1099185" h="1819909">
                <a:moveTo>
                  <a:pt x="1094228" y="9143"/>
                </a:moveTo>
                <a:lnTo>
                  <a:pt x="1089656" y="4571"/>
                </a:lnTo>
                <a:lnTo>
                  <a:pt x="1089656" y="9143"/>
                </a:lnTo>
                <a:lnTo>
                  <a:pt x="1094228" y="9143"/>
                </a:lnTo>
                <a:close/>
              </a:path>
              <a:path w="1099185" h="1819909">
                <a:moveTo>
                  <a:pt x="1094228" y="1810511"/>
                </a:moveTo>
                <a:lnTo>
                  <a:pt x="1094228" y="9143"/>
                </a:lnTo>
                <a:lnTo>
                  <a:pt x="1089656" y="9143"/>
                </a:lnTo>
                <a:lnTo>
                  <a:pt x="1089656" y="1810511"/>
                </a:lnTo>
                <a:lnTo>
                  <a:pt x="1094228" y="1810511"/>
                </a:lnTo>
                <a:close/>
              </a:path>
              <a:path w="1099185" h="1819909">
                <a:moveTo>
                  <a:pt x="1094228" y="1819655"/>
                </a:moveTo>
                <a:lnTo>
                  <a:pt x="1094228" y="1810511"/>
                </a:lnTo>
                <a:lnTo>
                  <a:pt x="1089656" y="1815083"/>
                </a:lnTo>
                <a:lnTo>
                  <a:pt x="1089656" y="1819655"/>
                </a:lnTo>
                <a:lnTo>
                  <a:pt x="1094228" y="1819655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1895232" y="3748530"/>
            <a:ext cx="7301865" cy="2701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756285" marR="302895">
              <a:lnSpc>
                <a:spcPts val="3020"/>
              </a:lnSpc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ma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iun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ge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sazi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eccede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ell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'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assunzi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e.</a:t>
            </a:r>
            <a:endParaRPr sz="2800">
              <a:latin typeface="Comic Sans MS"/>
              <a:cs typeface="Comic Sans MS"/>
            </a:endParaRPr>
          </a:p>
          <a:p>
            <a:pPr marL="354965" indent="-342900">
              <a:lnSpc>
                <a:spcPts val="6170"/>
              </a:lnSpc>
            </a:pPr>
            <a:r>
              <a:rPr dirty="0" sz="6400" spc="195">
                <a:solidFill>
                  <a:srgbClr val="FFB800"/>
                </a:solidFill>
                <a:latin typeface="Comic Sans MS"/>
                <a:cs typeface="Comic Sans MS"/>
              </a:rPr>
              <a:t>•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ro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qua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qua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endParaRPr sz="2800">
              <a:latin typeface="Comic Sans MS"/>
              <a:cs typeface="Comic Sans MS"/>
            </a:endParaRPr>
          </a:p>
          <a:p>
            <a:pPr marL="354965">
              <a:lnSpc>
                <a:spcPts val="2710"/>
              </a:lnSpc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ma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nsu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insi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eme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800">
              <a:latin typeface="Comic Sans MS"/>
              <a:cs typeface="Comic Sans MS"/>
            </a:endParaRPr>
          </a:p>
          <a:p>
            <a:pPr marL="354965">
              <a:lnSpc>
                <a:spcPts val="3190"/>
              </a:lnSpc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8605">
              <a:lnSpc>
                <a:spcPct val="100000"/>
              </a:lnSpc>
            </a:pPr>
            <a:fld id="{81D60167-4931-47E6-BA6A-407CBD079E47}" type="slidenum">
              <a:rPr dirty="0"/>
              <a:t>14</a:t>
            </a:fld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23932" y="564387"/>
            <a:ext cx="3073400" cy="6889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014730" algn="l"/>
              </a:tabLst>
            </a:pP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ne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400" spc="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400" spc="-1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400" spc="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spc="-20" b="1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44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210177" y="754379"/>
            <a:ext cx="2161540" cy="367665"/>
          </a:xfrm>
          <a:custGeom>
            <a:avLst/>
            <a:gdLst/>
            <a:ahLst/>
            <a:cxnLst/>
            <a:rect l="l" t="t" r="r" b="b"/>
            <a:pathLst>
              <a:path w="2161540" h="367665">
                <a:moveTo>
                  <a:pt x="0" y="0"/>
                </a:moveTo>
                <a:lnTo>
                  <a:pt x="0" y="367283"/>
                </a:lnTo>
                <a:lnTo>
                  <a:pt x="2161031" y="367283"/>
                </a:lnTo>
                <a:lnTo>
                  <a:pt x="21610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8442838" y="5146547"/>
            <a:ext cx="1034796" cy="17297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8432169" y="5137403"/>
            <a:ext cx="1054735" cy="1748155"/>
          </a:xfrm>
          <a:custGeom>
            <a:avLst/>
            <a:gdLst/>
            <a:ahLst/>
            <a:cxnLst/>
            <a:rect l="l" t="t" r="r" b="b"/>
            <a:pathLst>
              <a:path w="1054734" h="1748154">
                <a:moveTo>
                  <a:pt x="1054607" y="1748027"/>
                </a:moveTo>
                <a:lnTo>
                  <a:pt x="1054607" y="0"/>
                </a:lnTo>
                <a:lnTo>
                  <a:pt x="0" y="0"/>
                </a:lnTo>
                <a:lnTo>
                  <a:pt x="0" y="1748027"/>
                </a:lnTo>
                <a:lnTo>
                  <a:pt x="6095" y="1748027"/>
                </a:lnTo>
                <a:lnTo>
                  <a:pt x="6095" y="9143"/>
                </a:lnTo>
                <a:lnTo>
                  <a:pt x="10667" y="4571"/>
                </a:lnTo>
                <a:lnTo>
                  <a:pt x="10667" y="9143"/>
                </a:lnTo>
                <a:lnTo>
                  <a:pt x="1045463" y="9143"/>
                </a:lnTo>
                <a:lnTo>
                  <a:pt x="1045463" y="4571"/>
                </a:lnTo>
                <a:lnTo>
                  <a:pt x="1050035" y="9143"/>
                </a:lnTo>
                <a:lnTo>
                  <a:pt x="1050035" y="1748027"/>
                </a:lnTo>
                <a:lnTo>
                  <a:pt x="1054607" y="1748027"/>
                </a:lnTo>
                <a:close/>
              </a:path>
              <a:path w="1054734" h="1748154">
                <a:moveTo>
                  <a:pt x="10667" y="9143"/>
                </a:moveTo>
                <a:lnTo>
                  <a:pt x="10667" y="4571"/>
                </a:lnTo>
                <a:lnTo>
                  <a:pt x="6095" y="9143"/>
                </a:lnTo>
                <a:lnTo>
                  <a:pt x="10667" y="9143"/>
                </a:lnTo>
                <a:close/>
              </a:path>
              <a:path w="1054734" h="1748154">
                <a:moveTo>
                  <a:pt x="10667" y="1738883"/>
                </a:moveTo>
                <a:lnTo>
                  <a:pt x="10667" y="9143"/>
                </a:lnTo>
                <a:lnTo>
                  <a:pt x="6095" y="9143"/>
                </a:lnTo>
                <a:lnTo>
                  <a:pt x="6095" y="1738883"/>
                </a:lnTo>
                <a:lnTo>
                  <a:pt x="10667" y="1738883"/>
                </a:lnTo>
                <a:close/>
              </a:path>
              <a:path w="1054734" h="1748154">
                <a:moveTo>
                  <a:pt x="1050035" y="1738883"/>
                </a:moveTo>
                <a:lnTo>
                  <a:pt x="6095" y="1738883"/>
                </a:lnTo>
                <a:lnTo>
                  <a:pt x="10667" y="1743455"/>
                </a:lnTo>
                <a:lnTo>
                  <a:pt x="10667" y="1748027"/>
                </a:lnTo>
                <a:lnTo>
                  <a:pt x="1045463" y="1748027"/>
                </a:lnTo>
                <a:lnTo>
                  <a:pt x="1045463" y="1743455"/>
                </a:lnTo>
                <a:lnTo>
                  <a:pt x="1050035" y="1738883"/>
                </a:lnTo>
                <a:close/>
              </a:path>
              <a:path w="1054734" h="1748154">
                <a:moveTo>
                  <a:pt x="10667" y="1748027"/>
                </a:moveTo>
                <a:lnTo>
                  <a:pt x="10667" y="1743455"/>
                </a:lnTo>
                <a:lnTo>
                  <a:pt x="6095" y="1738883"/>
                </a:lnTo>
                <a:lnTo>
                  <a:pt x="6095" y="1748027"/>
                </a:lnTo>
                <a:lnTo>
                  <a:pt x="10667" y="1748027"/>
                </a:lnTo>
                <a:close/>
              </a:path>
              <a:path w="1054734" h="1748154">
                <a:moveTo>
                  <a:pt x="1050035" y="9143"/>
                </a:moveTo>
                <a:lnTo>
                  <a:pt x="1045463" y="4571"/>
                </a:lnTo>
                <a:lnTo>
                  <a:pt x="1045463" y="9143"/>
                </a:lnTo>
                <a:lnTo>
                  <a:pt x="1050035" y="9143"/>
                </a:lnTo>
                <a:close/>
              </a:path>
              <a:path w="1054734" h="1748154">
                <a:moveTo>
                  <a:pt x="1050035" y="1738883"/>
                </a:moveTo>
                <a:lnTo>
                  <a:pt x="1050035" y="9143"/>
                </a:lnTo>
                <a:lnTo>
                  <a:pt x="1045463" y="9143"/>
                </a:lnTo>
                <a:lnTo>
                  <a:pt x="1045463" y="1738883"/>
                </a:lnTo>
                <a:lnTo>
                  <a:pt x="1050035" y="1738883"/>
                </a:lnTo>
                <a:close/>
              </a:path>
              <a:path w="1054734" h="1748154">
                <a:moveTo>
                  <a:pt x="1050035" y="1748027"/>
                </a:moveTo>
                <a:lnTo>
                  <a:pt x="1050035" y="1738883"/>
                </a:lnTo>
                <a:lnTo>
                  <a:pt x="1045463" y="1743455"/>
                </a:lnTo>
                <a:lnTo>
                  <a:pt x="1045463" y="1748027"/>
                </a:lnTo>
                <a:lnTo>
                  <a:pt x="1050035" y="174802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442838" y="5146547"/>
            <a:ext cx="1034796" cy="17297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8432169" y="5137403"/>
            <a:ext cx="1054735" cy="1748155"/>
          </a:xfrm>
          <a:custGeom>
            <a:avLst/>
            <a:gdLst/>
            <a:ahLst/>
            <a:cxnLst/>
            <a:rect l="l" t="t" r="r" b="b"/>
            <a:pathLst>
              <a:path w="1054734" h="1748154">
                <a:moveTo>
                  <a:pt x="1054607" y="1748027"/>
                </a:moveTo>
                <a:lnTo>
                  <a:pt x="1054607" y="0"/>
                </a:lnTo>
                <a:lnTo>
                  <a:pt x="0" y="0"/>
                </a:lnTo>
                <a:lnTo>
                  <a:pt x="0" y="1748027"/>
                </a:lnTo>
                <a:lnTo>
                  <a:pt x="6095" y="1748027"/>
                </a:lnTo>
                <a:lnTo>
                  <a:pt x="6095" y="9143"/>
                </a:lnTo>
                <a:lnTo>
                  <a:pt x="10667" y="4571"/>
                </a:lnTo>
                <a:lnTo>
                  <a:pt x="10667" y="9143"/>
                </a:lnTo>
                <a:lnTo>
                  <a:pt x="1045463" y="9143"/>
                </a:lnTo>
                <a:lnTo>
                  <a:pt x="1045463" y="4571"/>
                </a:lnTo>
                <a:lnTo>
                  <a:pt x="1050035" y="9143"/>
                </a:lnTo>
                <a:lnTo>
                  <a:pt x="1050035" y="1748027"/>
                </a:lnTo>
                <a:lnTo>
                  <a:pt x="1054607" y="1748027"/>
                </a:lnTo>
                <a:close/>
              </a:path>
              <a:path w="1054734" h="1748154">
                <a:moveTo>
                  <a:pt x="10667" y="9143"/>
                </a:moveTo>
                <a:lnTo>
                  <a:pt x="10667" y="4571"/>
                </a:lnTo>
                <a:lnTo>
                  <a:pt x="6095" y="9143"/>
                </a:lnTo>
                <a:lnTo>
                  <a:pt x="10667" y="9143"/>
                </a:lnTo>
                <a:close/>
              </a:path>
              <a:path w="1054734" h="1748154">
                <a:moveTo>
                  <a:pt x="10667" y="1738883"/>
                </a:moveTo>
                <a:lnTo>
                  <a:pt x="10667" y="9143"/>
                </a:lnTo>
                <a:lnTo>
                  <a:pt x="6095" y="9143"/>
                </a:lnTo>
                <a:lnTo>
                  <a:pt x="6095" y="1738883"/>
                </a:lnTo>
                <a:lnTo>
                  <a:pt x="10667" y="1738883"/>
                </a:lnTo>
                <a:close/>
              </a:path>
              <a:path w="1054734" h="1748154">
                <a:moveTo>
                  <a:pt x="1050035" y="1738883"/>
                </a:moveTo>
                <a:lnTo>
                  <a:pt x="6095" y="1738883"/>
                </a:lnTo>
                <a:lnTo>
                  <a:pt x="10667" y="1743455"/>
                </a:lnTo>
                <a:lnTo>
                  <a:pt x="10667" y="1748027"/>
                </a:lnTo>
                <a:lnTo>
                  <a:pt x="1045463" y="1748027"/>
                </a:lnTo>
                <a:lnTo>
                  <a:pt x="1045463" y="1743455"/>
                </a:lnTo>
                <a:lnTo>
                  <a:pt x="1050035" y="1738883"/>
                </a:lnTo>
                <a:close/>
              </a:path>
              <a:path w="1054734" h="1748154">
                <a:moveTo>
                  <a:pt x="10667" y="1748027"/>
                </a:moveTo>
                <a:lnTo>
                  <a:pt x="10667" y="1743455"/>
                </a:lnTo>
                <a:lnTo>
                  <a:pt x="6095" y="1738883"/>
                </a:lnTo>
                <a:lnTo>
                  <a:pt x="6095" y="1748027"/>
                </a:lnTo>
                <a:lnTo>
                  <a:pt x="10667" y="1748027"/>
                </a:lnTo>
                <a:close/>
              </a:path>
              <a:path w="1054734" h="1748154">
                <a:moveTo>
                  <a:pt x="1050035" y="9143"/>
                </a:moveTo>
                <a:lnTo>
                  <a:pt x="1045463" y="4571"/>
                </a:lnTo>
                <a:lnTo>
                  <a:pt x="1045463" y="9143"/>
                </a:lnTo>
                <a:lnTo>
                  <a:pt x="1050035" y="9143"/>
                </a:lnTo>
                <a:close/>
              </a:path>
              <a:path w="1054734" h="1748154">
                <a:moveTo>
                  <a:pt x="1050035" y="1738883"/>
                </a:moveTo>
                <a:lnTo>
                  <a:pt x="1050035" y="9143"/>
                </a:lnTo>
                <a:lnTo>
                  <a:pt x="1045463" y="9143"/>
                </a:lnTo>
                <a:lnTo>
                  <a:pt x="1045463" y="1738883"/>
                </a:lnTo>
                <a:lnTo>
                  <a:pt x="1050035" y="1738883"/>
                </a:lnTo>
                <a:close/>
              </a:path>
              <a:path w="1054734" h="1748154">
                <a:moveTo>
                  <a:pt x="1050035" y="1748027"/>
                </a:moveTo>
                <a:lnTo>
                  <a:pt x="1050035" y="1738883"/>
                </a:lnTo>
                <a:lnTo>
                  <a:pt x="1045463" y="1743455"/>
                </a:lnTo>
                <a:lnTo>
                  <a:pt x="1045463" y="1748027"/>
                </a:lnTo>
                <a:lnTo>
                  <a:pt x="1050035" y="174802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933332" y="1722119"/>
            <a:ext cx="6708775" cy="37465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804670" algn="l"/>
                <a:tab pos="3988435" algn="l"/>
                <a:tab pos="5396865" algn="l"/>
                <a:tab pos="5614670" algn="l"/>
              </a:tabLst>
            </a:pPr>
            <a:r>
              <a:rPr dirty="0" sz="2400" spc="-5" b="1" u="heavy">
                <a:solidFill>
                  <a:srgbClr val="00B200"/>
                </a:solidFill>
                <a:latin typeface="Comic Sans MS"/>
                <a:cs typeface="Comic Sans MS"/>
              </a:rPr>
              <a:t>vit</a:t>
            </a:r>
            <a:r>
              <a:rPr dirty="0" sz="2400" spc="-25" b="1" u="heavy">
                <a:solidFill>
                  <a:srgbClr val="00B200"/>
                </a:solidFill>
                <a:latin typeface="Comic Sans MS"/>
                <a:cs typeface="Comic Sans MS"/>
              </a:rPr>
              <a:t>am</a:t>
            </a:r>
            <a:r>
              <a:rPr dirty="0" sz="2400" spc="-5" b="1" u="heavy">
                <a:solidFill>
                  <a:srgbClr val="00B200"/>
                </a:solidFill>
                <a:latin typeface="Comic Sans MS"/>
                <a:cs typeface="Comic Sans MS"/>
              </a:rPr>
              <a:t>i</a:t>
            </a:r>
            <a:r>
              <a:rPr dirty="0" sz="2400" b="1" u="heavy">
                <a:solidFill>
                  <a:srgbClr val="00B200"/>
                </a:solidFill>
                <a:latin typeface="Comic Sans MS"/>
                <a:cs typeface="Comic Sans MS"/>
              </a:rPr>
              <a:t>n</a:t>
            </a:r>
            <a:r>
              <a:rPr dirty="0" sz="2400" spc="-15" b="1" u="heavy">
                <a:solidFill>
                  <a:srgbClr val="00B200"/>
                </a:solidFill>
                <a:latin typeface="Comic Sans MS"/>
                <a:cs typeface="Comic Sans MS"/>
              </a:rPr>
              <a:t>a E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4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oss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gg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endParaRPr sz="2400">
              <a:latin typeface="Comic Sans MS"/>
              <a:cs typeface="Comic Sans MS"/>
            </a:endParaRPr>
          </a:p>
          <a:p>
            <a:pPr marL="12700" marR="1249680">
              <a:lnSpc>
                <a:spcPct val="105000"/>
              </a:lnSpc>
              <a:spcBef>
                <a:spcPts val="1475"/>
              </a:spcBef>
              <a:tabLst>
                <a:tab pos="1623060" algn="l"/>
                <a:tab pos="1751330" algn="l"/>
                <a:tab pos="2188210" algn="l"/>
                <a:tab pos="2317750" algn="l"/>
                <a:tab pos="3483610" algn="l"/>
                <a:tab pos="4796155" algn="l"/>
                <a:tab pos="4971415" algn="l"/>
                <a:tab pos="5097780" algn="l"/>
              </a:tabLst>
            </a:pPr>
            <a:r>
              <a:rPr dirty="0" sz="2400" spc="-5" b="1" u="heavy">
                <a:solidFill>
                  <a:srgbClr val="00B200"/>
                </a:solidFill>
                <a:latin typeface="Comic Sans MS"/>
                <a:cs typeface="Comic Sans MS"/>
              </a:rPr>
              <a:t>vit</a:t>
            </a:r>
            <a:r>
              <a:rPr dirty="0" sz="2400" spc="-25" b="1" u="heavy">
                <a:solidFill>
                  <a:srgbClr val="00B200"/>
                </a:solidFill>
                <a:latin typeface="Comic Sans MS"/>
                <a:cs typeface="Comic Sans MS"/>
              </a:rPr>
              <a:t>am</a:t>
            </a:r>
            <a:r>
              <a:rPr dirty="0" sz="2400" spc="-5" b="1" u="heavy">
                <a:solidFill>
                  <a:srgbClr val="00B200"/>
                </a:solidFill>
                <a:latin typeface="Comic Sans MS"/>
                <a:cs typeface="Comic Sans MS"/>
              </a:rPr>
              <a:t>i</a:t>
            </a:r>
            <a:r>
              <a:rPr dirty="0" sz="2400" b="1" u="heavy">
                <a:solidFill>
                  <a:srgbClr val="00B200"/>
                </a:solidFill>
                <a:latin typeface="Comic Sans MS"/>
                <a:cs typeface="Comic Sans MS"/>
              </a:rPr>
              <a:t>ne</a:t>
            </a:r>
            <a:r>
              <a:rPr dirty="0" sz="2400" spc="-25" b="1" u="heavy">
                <a:solidFill>
                  <a:srgbClr val="00B200"/>
                </a:solidFill>
                <a:latin typeface="Comic Sans MS"/>
                <a:cs typeface="Comic Sans MS"/>
              </a:rPr>
              <a:t> </a:t>
            </a:r>
            <a:r>
              <a:rPr dirty="0" sz="2400" spc="-10" b="1" u="heavy">
                <a:solidFill>
                  <a:srgbClr val="00B200"/>
                </a:solidFill>
                <a:latin typeface="Comic Sans MS"/>
                <a:cs typeface="Comic Sans MS"/>
              </a:rPr>
              <a:t>d</a:t>
            </a:r>
            <a:r>
              <a:rPr dirty="0" sz="2400" b="1" u="heavy">
                <a:solidFill>
                  <a:srgbClr val="00B200"/>
                </a:solidFill>
                <a:latin typeface="Comic Sans MS"/>
                <a:cs typeface="Comic Sans MS"/>
              </a:rPr>
              <a:t>e</a:t>
            </a:r>
            <a:r>
              <a:rPr dirty="0" sz="2400" spc="-10" b="1" u="heavy">
                <a:solidFill>
                  <a:srgbClr val="00B200"/>
                </a:solidFill>
                <a:latin typeface="Comic Sans MS"/>
                <a:cs typeface="Comic Sans MS"/>
              </a:rPr>
              <a:t>l</a:t>
            </a:r>
            <a:r>
              <a:rPr dirty="0" sz="2400" spc="-10" b="1" u="heavy">
                <a:solidFill>
                  <a:srgbClr val="00B200"/>
                </a:solidFill>
                <a:latin typeface="Comic Sans MS"/>
                <a:cs typeface="Comic Sans MS"/>
              </a:rPr>
              <a:t> </a:t>
            </a:r>
            <a:r>
              <a:rPr dirty="0" sz="2400" spc="-20" b="1" u="heavy">
                <a:solidFill>
                  <a:srgbClr val="00B200"/>
                </a:solidFill>
                <a:latin typeface="Comic Sans MS"/>
                <a:cs typeface="Comic Sans MS"/>
              </a:rPr>
              <a:t>g</a:t>
            </a:r>
            <a:r>
              <a:rPr dirty="0" sz="2400" spc="-5" b="1" u="heavy">
                <a:solidFill>
                  <a:srgbClr val="00B200"/>
                </a:solidFill>
                <a:latin typeface="Comic Sans MS"/>
                <a:cs typeface="Comic Sans MS"/>
              </a:rPr>
              <a:t>r</a:t>
            </a:r>
            <a:r>
              <a:rPr dirty="0" sz="2400" spc="-15" b="1" u="heavy">
                <a:solidFill>
                  <a:srgbClr val="00B200"/>
                </a:solidFill>
                <a:latin typeface="Comic Sans MS"/>
                <a:cs typeface="Comic Sans MS"/>
              </a:rPr>
              <a:t>uppo </a:t>
            </a:r>
            <a:r>
              <a:rPr dirty="0" sz="2400" b="1" u="heavy">
                <a:solidFill>
                  <a:srgbClr val="00B200"/>
                </a:solidFill>
                <a:latin typeface="Comic Sans MS"/>
                <a:cs typeface="Comic Sans MS"/>
              </a:rPr>
              <a:t>B</a:t>
            </a:r>
            <a:r>
              <a:rPr dirty="0" sz="2400" spc="114" b="1">
                <a:solidFill>
                  <a:srgbClr val="00B200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4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l'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rv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2400">
              <a:latin typeface="Comic Sans MS"/>
              <a:cs typeface="Comic Sans MS"/>
            </a:endParaRPr>
          </a:p>
          <a:p>
            <a:pPr marL="12700" marR="85090">
              <a:lnSpc>
                <a:spcPct val="105000"/>
              </a:lnSpc>
              <a:spcBef>
                <a:spcPts val="1930"/>
              </a:spcBef>
              <a:tabLst>
                <a:tab pos="1665605" algn="l"/>
                <a:tab pos="2231390" algn="l"/>
                <a:tab pos="2971800" algn="l"/>
                <a:tab pos="4841875" algn="l"/>
              </a:tabLst>
            </a:pPr>
            <a:r>
              <a:rPr dirty="0" sz="2400" spc="-20" b="1" u="heavy">
                <a:solidFill>
                  <a:srgbClr val="00B200"/>
                </a:solidFill>
                <a:latin typeface="Comic Sans MS"/>
                <a:cs typeface="Comic Sans MS"/>
              </a:rPr>
              <a:t>mag</a:t>
            </a:r>
            <a:r>
              <a:rPr dirty="0" sz="2400" b="1" u="heavy">
                <a:solidFill>
                  <a:srgbClr val="00B200"/>
                </a:solidFill>
                <a:latin typeface="Comic Sans MS"/>
                <a:cs typeface="Comic Sans MS"/>
              </a:rPr>
              <a:t>ne</a:t>
            </a:r>
            <a:r>
              <a:rPr dirty="0" sz="2400" spc="-20" b="1" u="heavy">
                <a:solidFill>
                  <a:srgbClr val="00B200"/>
                </a:solidFill>
                <a:latin typeface="Comic Sans MS"/>
                <a:cs typeface="Comic Sans MS"/>
              </a:rPr>
              <a:t>s</a:t>
            </a:r>
            <a:r>
              <a:rPr dirty="0" sz="2400" spc="-5" b="1" u="heavy">
                <a:solidFill>
                  <a:srgbClr val="00B200"/>
                </a:solidFill>
                <a:latin typeface="Comic Sans MS"/>
                <a:cs typeface="Comic Sans MS"/>
              </a:rPr>
              <a:t>i</a:t>
            </a:r>
            <a:r>
              <a:rPr dirty="0" sz="2400" spc="-20" b="1" u="heavy">
                <a:solidFill>
                  <a:srgbClr val="00B200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4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tri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sm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endParaRPr sz="2400">
              <a:latin typeface="Comic Sans MS"/>
              <a:cs typeface="Comic Sans MS"/>
            </a:endParaRPr>
          </a:p>
          <a:p>
            <a:pPr marL="12700" marR="1229360">
              <a:lnSpc>
                <a:spcPct val="105000"/>
              </a:lnSpc>
              <a:spcBef>
                <a:spcPts val="1920"/>
              </a:spcBef>
              <a:tabLst>
                <a:tab pos="1877695" algn="l"/>
                <a:tab pos="2442845" algn="l"/>
                <a:tab pos="3355975" algn="l"/>
                <a:tab pos="3674745" algn="l"/>
              </a:tabLst>
            </a:pPr>
            <a:r>
              <a:rPr dirty="0" sz="2400" spc="-20" b="1" u="heavy">
                <a:solidFill>
                  <a:srgbClr val="00B200"/>
                </a:solidFill>
                <a:latin typeface="Comic Sans MS"/>
                <a:cs typeface="Comic Sans MS"/>
              </a:rPr>
              <a:t>s</a:t>
            </a:r>
            <a:r>
              <a:rPr dirty="0" sz="2400" b="1" u="heavy">
                <a:solidFill>
                  <a:srgbClr val="00B200"/>
                </a:solidFill>
                <a:latin typeface="Comic Sans MS"/>
                <a:cs typeface="Comic Sans MS"/>
              </a:rPr>
              <a:t>e</a:t>
            </a:r>
            <a:r>
              <a:rPr dirty="0" sz="2400" spc="-10" b="1" u="heavy">
                <a:solidFill>
                  <a:srgbClr val="00B200"/>
                </a:solidFill>
                <a:latin typeface="Comic Sans MS"/>
                <a:cs typeface="Comic Sans MS"/>
              </a:rPr>
              <a:t>l</a:t>
            </a:r>
            <a:r>
              <a:rPr dirty="0" sz="2400" b="1" u="heavy">
                <a:solidFill>
                  <a:srgbClr val="00B200"/>
                </a:solidFill>
                <a:latin typeface="Comic Sans MS"/>
                <a:cs typeface="Comic Sans MS"/>
              </a:rPr>
              <a:t>en</a:t>
            </a:r>
            <a:r>
              <a:rPr dirty="0" sz="2400" spc="-5" b="1" u="heavy">
                <a:solidFill>
                  <a:srgbClr val="00B200"/>
                </a:solidFill>
                <a:latin typeface="Comic Sans MS"/>
                <a:cs typeface="Comic Sans MS"/>
              </a:rPr>
              <a:t>i</a:t>
            </a:r>
            <a:r>
              <a:rPr dirty="0" sz="2400" spc="-20" b="1" u="heavy">
                <a:solidFill>
                  <a:srgbClr val="00B200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4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oss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tri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ll'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8605">
              <a:lnSpc>
                <a:spcPct val="100000"/>
              </a:lnSpc>
            </a:pPr>
            <a:fld id="{81D60167-4931-47E6-BA6A-407CBD079E47}" type="slidenum">
              <a:rPr dirty="0"/>
              <a:t>14</a:t>
            </a:fld>
          </a:p>
        </p:txBody>
      </p:sp>
      <p:sp>
        <p:nvSpPr>
          <p:cNvPr id="10" name="object 10"/>
          <p:cNvSpPr txBox="1"/>
          <p:nvPr/>
        </p:nvSpPr>
        <p:spPr>
          <a:xfrm>
            <a:off x="6288923" y="787907"/>
            <a:ext cx="1731010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5">
                <a:latin typeface="Comic Sans MS"/>
                <a:cs typeface="Comic Sans MS"/>
              </a:rPr>
              <a:t>g</a:t>
            </a:r>
            <a:r>
              <a:rPr dirty="0" sz="1800" spc="-15">
                <a:latin typeface="Comic Sans MS"/>
                <a:cs typeface="Comic Sans MS"/>
              </a:rPr>
              <a:t>e</a:t>
            </a:r>
            <a:r>
              <a:rPr dirty="0" sz="1800" spc="-5">
                <a:latin typeface="Comic Sans MS"/>
                <a:cs typeface="Comic Sans MS"/>
              </a:rPr>
              <a:t>r</a:t>
            </a:r>
            <a:r>
              <a:rPr dirty="0" sz="1800" spc="-10">
                <a:latin typeface="Comic Sans MS"/>
                <a:cs typeface="Comic Sans MS"/>
              </a:rPr>
              <a:t>m</a:t>
            </a:r>
            <a:r>
              <a:rPr dirty="0" sz="1800" spc="-10">
                <a:latin typeface="Comic Sans MS"/>
                <a:cs typeface="Comic Sans MS"/>
              </a:rPr>
              <a:t>e</a:t>
            </a:r>
            <a:r>
              <a:rPr dirty="0" sz="1800" spc="60">
                <a:latin typeface="Times New Roman"/>
                <a:cs typeface="Times New Roman"/>
              </a:rPr>
              <a:t> </a:t>
            </a:r>
            <a:r>
              <a:rPr dirty="0" sz="1800" spc="-5">
                <a:latin typeface="Comic Sans MS"/>
                <a:cs typeface="Comic Sans MS"/>
              </a:rPr>
              <a:t>d</a:t>
            </a:r>
            <a:r>
              <a:rPr dirty="0" sz="1800" spc="-15">
                <a:latin typeface="Comic Sans MS"/>
                <a:cs typeface="Comic Sans MS"/>
              </a:rPr>
              <a:t>e</a:t>
            </a:r>
            <a:r>
              <a:rPr dirty="0" sz="1800" spc="-5">
                <a:latin typeface="Comic Sans MS"/>
                <a:cs typeface="Comic Sans MS"/>
              </a:rPr>
              <a:t>l</a:t>
            </a:r>
            <a:r>
              <a:rPr dirty="0" sz="1800" spc="85">
                <a:latin typeface="Times New Roman"/>
                <a:cs typeface="Times New Roman"/>
              </a:rPr>
              <a:t> </a:t>
            </a:r>
            <a:r>
              <a:rPr dirty="0" sz="1800" spc="-5">
                <a:latin typeface="Comic Sans MS"/>
                <a:cs typeface="Comic Sans MS"/>
              </a:rPr>
              <a:t>g</a:t>
            </a:r>
            <a:r>
              <a:rPr dirty="0" sz="1800" spc="-5">
                <a:latin typeface="Comic Sans MS"/>
                <a:cs typeface="Comic Sans MS"/>
              </a:rPr>
              <a:t>r</a:t>
            </a:r>
            <a:r>
              <a:rPr dirty="0" sz="1800" spc="-10">
                <a:latin typeface="Comic Sans MS"/>
                <a:cs typeface="Comic Sans MS"/>
              </a:rPr>
              <a:t>a</a:t>
            </a:r>
            <a:r>
              <a:rPr dirty="0" sz="1800" spc="5">
                <a:latin typeface="Comic Sans MS"/>
                <a:cs typeface="Comic Sans MS"/>
              </a:rPr>
              <a:t>n</a:t>
            </a:r>
            <a:r>
              <a:rPr dirty="0" sz="1800" spc="-10">
                <a:latin typeface="Comic Sans MS"/>
                <a:cs typeface="Comic Sans MS"/>
              </a:rPr>
              <a:t>o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33332" y="5686041"/>
            <a:ext cx="843915" cy="6007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400" b="1" u="heavy">
                <a:solidFill>
                  <a:srgbClr val="00B200"/>
                </a:solidFill>
                <a:latin typeface="Comic Sans MS"/>
                <a:cs typeface="Comic Sans MS"/>
              </a:rPr>
              <a:t>z</a:t>
            </a:r>
            <a:r>
              <a:rPr dirty="0" sz="2400" spc="-5" b="1" u="heavy">
                <a:solidFill>
                  <a:srgbClr val="00B200"/>
                </a:solidFill>
                <a:latin typeface="Comic Sans MS"/>
                <a:cs typeface="Comic Sans MS"/>
              </a:rPr>
              <a:t>i</a:t>
            </a:r>
            <a:r>
              <a:rPr dirty="0" sz="2400" b="1" u="heavy">
                <a:solidFill>
                  <a:srgbClr val="00B200"/>
                </a:solidFill>
                <a:latin typeface="Comic Sans MS"/>
                <a:cs typeface="Comic Sans MS"/>
              </a:rPr>
              <a:t>n</a:t>
            </a:r>
            <a:r>
              <a:rPr dirty="0" sz="2400" spc="-15" b="1" u="heavy">
                <a:solidFill>
                  <a:srgbClr val="00B200"/>
                </a:solidFill>
                <a:latin typeface="Comic Sans MS"/>
                <a:cs typeface="Comic Sans MS"/>
              </a:rPr>
              <a:t>c</a:t>
            </a:r>
            <a:r>
              <a:rPr dirty="0" sz="2400" spc="-20" b="1" u="heavy">
                <a:solidFill>
                  <a:srgbClr val="00B200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4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31552" y="5612889"/>
            <a:ext cx="5440680" cy="381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243965" algn="l"/>
                <a:tab pos="3043555" algn="l"/>
                <a:tab pos="3345179" algn="l"/>
                <a:tab pos="4740910" algn="l"/>
              </a:tabLst>
            </a:pP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92512" y="412495"/>
            <a:ext cx="2792095" cy="6273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925194" algn="l"/>
              </a:tabLst>
            </a:pP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ere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li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15093" y="1042416"/>
            <a:ext cx="7200900" cy="2735580"/>
          </a:xfrm>
          <a:custGeom>
            <a:avLst/>
            <a:gdLst/>
            <a:ahLst/>
            <a:cxnLst/>
            <a:rect l="l" t="t" r="r" b="b"/>
            <a:pathLst>
              <a:path w="7200900" h="2735579">
                <a:moveTo>
                  <a:pt x="0" y="0"/>
                </a:moveTo>
                <a:lnTo>
                  <a:pt x="0" y="2735579"/>
                </a:lnTo>
                <a:lnTo>
                  <a:pt x="7200899" y="2735579"/>
                </a:lnTo>
                <a:lnTo>
                  <a:pt x="72008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5923665" y="609600"/>
            <a:ext cx="2159635" cy="367665"/>
          </a:xfrm>
          <a:custGeom>
            <a:avLst/>
            <a:gdLst/>
            <a:ahLst/>
            <a:cxnLst/>
            <a:rect l="l" t="t" r="r" b="b"/>
            <a:pathLst>
              <a:path w="2159634" h="367665">
                <a:moveTo>
                  <a:pt x="0" y="0"/>
                </a:moveTo>
                <a:lnTo>
                  <a:pt x="0" y="367283"/>
                </a:lnTo>
                <a:lnTo>
                  <a:pt x="2159507" y="367283"/>
                </a:lnTo>
                <a:lnTo>
                  <a:pt x="21595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8406262" y="4210811"/>
            <a:ext cx="1511807" cy="21869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397117" y="4201667"/>
            <a:ext cx="1521460" cy="2205355"/>
          </a:xfrm>
          <a:custGeom>
            <a:avLst/>
            <a:gdLst/>
            <a:ahLst/>
            <a:cxnLst/>
            <a:rect l="l" t="t" r="r" b="b"/>
            <a:pathLst>
              <a:path w="1521459" h="2205354">
                <a:moveTo>
                  <a:pt x="1520952" y="4572"/>
                </a:moveTo>
                <a:lnTo>
                  <a:pt x="1520952" y="0"/>
                </a:lnTo>
                <a:lnTo>
                  <a:pt x="0" y="0"/>
                </a:lnTo>
                <a:lnTo>
                  <a:pt x="0" y="2205227"/>
                </a:lnTo>
                <a:lnTo>
                  <a:pt x="4571" y="2205227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520952" y="9143"/>
                </a:lnTo>
                <a:lnTo>
                  <a:pt x="1520952" y="4572"/>
                </a:lnTo>
                <a:close/>
              </a:path>
              <a:path w="1521459" h="2205354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521459" h="2205354">
                <a:moveTo>
                  <a:pt x="9143" y="2196083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2196083"/>
                </a:lnTo>
                <a:lnTo>
                  <a:pt x="9143" y="2196083"/>
                </a:lnTo>
                <a:close/>
              </a:path>
              <a:path w="1521459" h="2205354">
                <a:moveTo>
                  <a:pt x="1520951" y="2196083"/>
                </a:moveTo>
                <a:lnTo>
                  <a:pt x="4571" y="2196083"/>
                </a:lnTo>
                <a:lnTo>
                  <a:pt x="9143" y="2200655"/>
                </a:lnTo>
                <a:lnTo>
                  <a:pt x="9143" y="2205227"/>
                </a:lnTo>
                <a:lnTo>
                  <a:pt x="1520951" y="2205227"/>
                </a:lnTo>
                <a:lnTo>
                  <a:pt x="1520951" y="2196083"/>
                </a:lnTo>
                <a:close/>
              </a:path>
              <a:path w="1521459" h="2205354">
                <a:moveTo>
                  <a:pt x="9143" y="2205227"/>
                </a:moveTo>
                <a:lnTo>
                  <a:pt x="9143" y="2200655"/>
                </a:lnTo>
                <a:lnTo>
                  <a:pt x="4571" y="2196083"/>
                </a:lnTo>
                <a:lnTo>
                  <a:pt x="4571" y="2205227"/>
                </a:lnTo>
                <a:lnTo>
                  <a:pt x="9143" y="2205227"/>
                </a:lnTo>
                <a:close/>
              </a:path>
              <a:path w="1521459" h="2205354">
                <a:moveTo>
                  <a:pt x="1520952" y="2205227"/>
                </a:moveTo>
                <a:lnTo>
                  <a:pt x="1520952" y="2196083"/>
                </a:lnTo>
                <a:lnTo>
                  <a:pt x="1520951" y="2200655"/>
                </a:lnTo>
                <a:lnTo>
                  <a:pt x="1520951" y="2205227"/>
                </a:lnTo>
                <a:close/>
              </a:path>
              <a:path w="1521459" h="2205354">
                <a:moveTo>
                  <a:pt x="1520952" y="2196083"/>
                </a:moveTo>
                <a:lnTo>
                  <a:pt x="1520952" y="9143"/>
                </a:lnTo>
                <a:lnTo>
                  <a:pt x="1520951" y="2196083"/>
                </a:lnTo>
                <a:close/>
              </a:path>
              <a:path w="1521459" h="2205354">
                <a:moveTo>
                  <a:pt x="1520952" y="9143"/>
                </a:moveTo>
                <a:lnTo>
                  <a:pt x="1520952" y="4572"/>
                </a:lnTo>
                <a:lnTo>
                  <a:pt x="1520952" y="914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8406262" y="4210811"/>
            <a:ext cx="1511807" cy="21869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397117" y="4201667"/>
            <a:ext cx="1521460" cy="2205355"/>
          </a:xfrm>
          <a:custGeom>
            <a:avLst/>
            <a:gdLst/>
            <a:ahLst/>
            <a:cxnLst/>
            <a:rect l="l" t="t" r="r" b="b"/>
            <a:pathLst>
              <a:path w="1521459" h="2205354">
                <a:moveTo>
                  <a:pt x="1520952" y="4572"/>
                </a:moveTo>
                <a:lnTo>
                  <a:pt x="1520952" y="0"/>
                </a:lnTo>
                <a:lnTo>
                  <a:pt x="0" y="0"/>
                </a:lnTo>
                <a:lnTo>
                  <a:pt x="0" y="2205227"/>
                </a:lnTo>
                <a:lnTo>
                  <a:pt x="4571" y="2205227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520952" y="9143"/>
                </a:lnTo>
                <a:lnTo>
                  <a:pt x="1520952" y="4572"/>
                </a:lnTo>
                <a:close/>
              </a:path>
              <a:path w="1521459" h="2205354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521459" h="2205354">
                <a:moveTo>
                  <a:pt x="9143" y="2196083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2196083"/>
                </a:lnTo>
                <a:lnTo>
                  <a:pt x="9143" y="2196083"/>
                </a:lnTo>
                <a:close/>
              </a:path>
              <a:path w="1521459" h="2205354">
                <a:moveTo>
                  <a:pt x="1520951" y="2196083"/>
                </a:moveTo>
                <a:lnTo>
                  <a:pt x="4571" y="2196083"/>
                </a:lnTo>
                <a:lnTo>
                  <a:pt x="9143" y="2200655"/>
                </a:lnTo>
                <a:lnTo>
                  <a:pt x="9143" y="2205227"/>
                </a:lnTo>
                <a:lnTo>
                  <a:pt x="1520951" y="2205227"/>
                </a:lnTo>
                <a:lnTo>
                  <a:pt x="1520951" y="2196083"/>
                </a:lnTo>
                <a:close/>
              </a:path>
              <a:path w="1521459" h="2205354">
                <a:moveTo>
                  <a:pt x="9143" y="2205227"/>
                </a:moveTo>
                <a:lnTo>
                  <a:pt x="9143" y="2200655"/>
                </a:lnTo>
                <a:lnTo>
                  <a:pt x="4571" y="2196083"/>
                </a:lnTo>
                <a:lnTo>
                  <a:pt x="4571" y="2205227"/>
                </a:lnTo>
                <a:lnTo>
                  <a:pt x="9143" y="2205227"/>
                </a:lnTo>
                <a:close/>
              </a:path>
              <a:path w="1521459" h="2205354">
                <a:moveTo>
                  <a:pt x="1520952" y="2205227"/>
                </a:moveTo>
                <a:lnTo>
                  <a:pt x="1520952" y="2196083"/>
                </a:lnTo>
                <a:lnTo>
                  <a:pt x="1520951" y="2200655"/>
                </a:lnTo>
                <a:lnTo>
                  <a:pt x="1520951" y="2205227"/>
                </a:lnTo>
                <a:close/>
              </a:path>
              <a:path w="1521459" h="2205354">
                <a:moveTo>
                  <a:pt x="1520952" y="2196083"/>
                </a:moveTo>
                <a:lnTo>
                  <a:pt x="1520952" y="9143"/>
                </a:lnTo>
                <a:lnTo>
                  <a:pt x="1520951" y="2196083"/>
                </a:lnTo>
                <a:close/>
              </a:path>
              <a:path w="1521459" h="2205354">
                <a:moveTo>
                  <a:pt x="1520952" y="9143"/>
                </a:moveTo>
                <a:lnTo>
                  <a:pt x="1520952" y="4572"/>
                </a:lnTo>
                <a:lnTo>
                  <a:pt x="1520952" y="914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315093" y="3777995"/>
            <a:ext cx="7200900" cy="2087880"/>
          </a:xfrm>
          <a:custGeom>
            <a:avLst/>
            <a:gdLst/>
            <a:ahLst/>
            <a:cxnLst/>
            <a:rect l="l" t="t" r="r" b="b"/>
            <a:pathLst>
              <a:path w="7200900" h="2087879">
                <a:moveTo>
                  <a:pt x="7200899" y="0"/>
                </a:moveTo>
                <a:lnTo>
                  <a:pt x="0" y="0"/>
                </a:lnTo>
                <a:lnTo>
                  <a:pt x="0" y="2087880"/>
                </a:lnTo>
                <a:lnTo>
                  <a:pt x="7200899" y="2087880"/>
                </a:lnTo>
                <a:lnTo>
                  <a:pt x="72008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1572145" y="1081023"/>
            <a:ext cx="6647180" cy="4285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2590"/>
              </a:lnSpc>
            </a:pP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FF3200"/>
                </a:solidFill>
                <a:latin typeface="Times New Roman"/>
                <a:cs typeface="Times New Roman"/>
              </a:rPr>
              <a:t>fi</a:t>
            </a:r>
            <a:r>
              <a:rPr dirty="0" sz="2400" spc="-5" b="1">
                <a:solidFill>
                  <a:srgbClr val="FF3200"/>
                </a:solidFill>
                <a:latin typeface="Times New Roman"/>
                <a:cs typeface="Times New Roman"/>
              </a:rPr>
              <a:t>b</a:t>
            </a:r>
            <a:r>
              <a:rPr dirty="0" sz="2400" b="1">
                <a:solidFill>
                  <a:srgbClr val="FF3200"/>
                </a:solidFill>
                <a:latin typeface="Times New Roman"/>
                <a:cs typeface="Times New Roman"/>
              </a:rPr>
              <a:t>re</a:t>
            </a:r>
            <a:r>
              <a:rPr dirty="0" sz="2400" spc="-25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ei cereali</a:t>
            </a:r>
            <a:r>
              <a:rPr dirty="0" sz="2400" spc="-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tegrali,</a:t>
            </a:r>
            <a:r>
              <a:rPr dirty="0" sz="2400" spc="-4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ass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un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ti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el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co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testo</a:t>
            </a:r>
            <a:r>
              <a:rPr dirty="0" sz="2400" spc="-1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un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ieta</a:t>
            </a:r>
            <a:r>
              <a:rPr dirty="0" sz="2400" spc="-1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qu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ili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b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rata,</a:t>
            </a:r>
            <a:r>
              <a:rPr dirty="0" sz="24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co</a:t>
            </a:r>
            <a:r>
              <a:rPr dirty="0" sz="2400" spc="-5" b="1" u="heavy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tri</a:t>
            </a:r>
            <a:r>
              <a:rPr dirty="0" sz="2400" spc="-5" b="1" u="heavy">
                <a:solidFill>
                  <a:srgbClr val="000065"/>
                </a:solidFill>
                <a:latin typeface="Times New Roman"/>
                <a:cs typeface="Times New Roman"/>
              </a:rPr>
              <a:t>bu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isco</a:t>
            </a:r>
            <a:r>
              <a:rPr dirty="0" sz="2400" spc="-5" b="1" u="heavy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o</a:t>
            </a:r>
            <a:r>
              <a:rPr dirty="0" sz="2400" spc="-25" b="1" u="heavy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a ri</a:t>
            </a:r>
            <a:r>
              <a:rPr dirty="0" sz="2400" spc="-5" b="1" u="heavy">
                <a:solidFill>
                  <a:srgbClr val="000065"/>
                </a:solidFill>
                <a:latin typeface="Times New Roman"/>
                <a:cs typeface="Times New Roman"/>
              </a:rPr>
              <a:t>du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rre</a:t>
            </a:r>
            <a:r>
              <a:rPr dirty="0" sz="2400" spc="-10" b="1" u="heavy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livel</a:t>
            </a:r>
            <a:r>
              <a:rPr dirty="0" sz="2400" spc="-10" b="1" u="heavy">
                <a:solidFill>
                  <a:srgbClr val="000065"/>
                </a:solidFill>
                <a:latin typeface="Times New Roman"/>
                <a:cs typeface="Times New Roman"/>
              </a:rPr>
              <a:t>l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spc="-45" b="1" u="heavy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ematici</a:t>
            </a:r>
            <a:r>
              <a:rPr dirty="0" sz="2400" spc="-45" b="1" u="heavy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 u="heavy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i colesterolo</a:t>
            </a:r>
            <a:r>
              <a:rPr dirty="0" sz="2400" spc="-50" b="1" u="heavy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e il</a:t>
            </a:r>
            <a:r>
              <a:rPr dirty="0" sz="2400" spc="-20" b="1" u="heavy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risc</a:t>
            </a:r>
            <a:r>
              <a:rPr dirty="0" sz="2400" spc="-5" b="1" u="heavy">
                <a:solidFill>
                  <a:srgbClr val="000065"/>
                </a:solidFill>
                <a:latin typeface="Times New Roman"/>
                <a:cs typeface="Times New Roman"/>
              </a:rPr>
              <a:t>h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io</a:t>
            </a:r>
            <a:r>
              <a:rPr dirty="0" sz="2400" spc="-15" b="1" u="heavy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 u="heavy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spc="-10" b="1" u="heavy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malattie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 u="heavy">
                <a:solidFill>
                  <a:srgbClr val="000065"/>
                </a:solidFill>
                <a:latin typeface="Times New Roman"/>
                <a:cs typeface="Times New Roman"/>
              </a:rPr>
              <a:t>vascolari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ts val="2500"/>
              </a:lnSpc>
              <a:spcBef>
                <a:spcPts val="93"/>
              </a:spcBef>
            </a:pPr>
            <a:endParaRPr sz="2500"/>
          </a:p>
          <a:p>
            <a:pPr marL="12700" marR="14604">
              <a:lnSpc>
                <a:spcPts val="2590"/>
              </a:lnSpc>
            </a:pP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S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o im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p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orta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ti</a:t>
            </a:r>
            <a:r>
              <a:rPr dirty="0" sz="2400" spc="-2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p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er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il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ormale</a:t>
            </a:r>
            <a:r>
              <a:rPr dirty="0" sz="24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f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un</a:t>
            </a:r>
            <a:r>
              <a:rPr dirty="0" sz="2400" spc="-25" b="1">
                <a:solidFill>
                  <a:srgbClr val="000065"/>
                </a:solidFill>
                <a:latin typeface="Times New Roman"/>
                <a:cs typeface="Times New Roman"/>
              </a:rPr>
              <a:t>z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io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ame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to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ell'i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t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st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o;</a:t>
            </a:r>
            <a:r>
              <a:rPr dirty="0" sz="2400" spc="-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alc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un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 esse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agisco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</a:t>
            </a:r>
            <a:r>
              <a:rPr dirty="0" sz="2400" spc="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FF0000"/>
                </a:solidFill>
                <a:latin typeface="Times New Roman"/>
                <a:cs typeface="Times New Roman"/>
              </a:rPr>
              <a:t>p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re</a:t>
            </a:r>
            <a:r>
              <a:rPr dirty="0" sz="2400" spc="-5" b="1">
                <a:solidFill>
                  <a:srgbClr val="FF0000"/>
                </a:solidFill>
                <a:latin typeface="Times New Roman"/>
                <a:cs typeface="Times New Roman"/>
              </a:rPr>
              <a:t>b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iotici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favore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un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</a:t>
            </a:r>
            <a:r>
              <a:rPr dirty="0" sz="2400" spc="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bu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</a:t>
            </a:r>
            <a:r>
              <a:rPr dirty="0" sz="2400" spc="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flora</a:t>
            </a:r>
            <a:r>
              <a:rPr dirty="0" sz="24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b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atterica</a:t>
            </a:r>
            <a:r>
              <a:rPr dirty="0" sz="24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testi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ale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ts val="2500"/>
              </a:lnSpc>
              <a:spcBef>
                <a:spcPts val="93"/>
              </a:spcBef>
            </a:pPr>
            <a:endParaRPr sz="2500"/>
          </a:p>
          <a:p>
            <a:pPr marL="12700" marR="152400">
              <a:lnSpc>
                <a:spcPts val="2590"/>
              </a:lnSpc>
            </a:pP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ci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b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ricc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h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spc="-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 fi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b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re,</a:t>
            </a:r>
            <a:r>
              <a:rPr dirty="0" sz="24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come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cereali,</a:t>
            </a:r>
            <a:r>
              <a:rPr dirty="0" sz="2400" spc="-4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h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o</a:t>
            </a:r>
            <a:r>
              <a:rPr dirty="0" sz="2400" spc="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ri</a:t>
            </a:r>
            <a:r>
              <a:rPr dirty="0" sz="2400" spc="-5" b="1">
                <a:solidFill>
                  <a:srgbClr val="FF0000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otta</a:t>
            </a:r>
            <a:r>
              <a:rPr dirty="0" sz="2400" spc="-2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FF0000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e</a:t>
            </a:r>
            <a:r>
              <a:rPr dirty="0" sz="2400" spc="-5" b="1">
                <a:solidFill>
                  <a:srgbClr val="FF0000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sità</a:t>
            </a:r>
            <a:r>
              <a:rPr dirty="0" sz="2400" spc="-1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calorica:</a:t>
            </a:r>
            <a:r>
              <a:rPr dirty="0" sz="2400" spc="-3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raggi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gere</a:t>
            </a:r>
            <a:r>
              <a:rPr dirty="0" sz="24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il</a:t>
            </a:r>
            <a:r>
              <a:rPr dirty="0" sz="2400" spc="-2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se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so</a:t>
            </a:r>
            <a:r>
              <a:rPr dirty="0" sz="2400" spc="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sa</a:t>
            </a:r>
            <a:r>
              <a:rPr dirty="0" sz="2400" spc="-25" b="1">
                <a:solidFill>
                  <a:srgbClr val="000065"/>
                </a:solidFill>
                <a:latin typeface="Times New Roman"/>
                <a:cs typeface="Times New Roman"/>
              </a:rPr>
              <a:t>z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ietà</a:t>
            </a:r>
            <a:r>
              <a:rPr dirty="0" sz="2400" spc="-1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con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l'ass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spc="-25" b="1">
                <a:solidFill>
                  <a:srgbClr val="000065"/>
                </a:solidFill>
                <a:latin typeface="Times New Roman"/>
                <a:cs typeface="Times New Roman"/>
              </a:rPr>
              <a:t>z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io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e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</a:t>
            </a:r>
            <a:r>
              <a:rPr dirty="0" sz="2400" spc="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q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u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tità mi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ore</a:t>
            </a:r>
            <a:r>
              <a:rPr dirty="0" sz="24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calorie.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8605">
              <a:lnSpc>
                <a:spcPct val="100000"/>
              </a:lnSpc>
            </a:pPr>
            <a:fld id="{81D60167-4931-47E6-BA6A-407CBD079E47}" type="slidenum">
              <a:rPr dirty="0"/>
              <a:t>14</a:t>
            </a:fld>
          </a:p>
        </p:txBody>
      </p:sp>
      <p:sp>
        <p:nvSpPr>
          <p:cNvPr id="12" name="object 12"/>
          <p:cNvSpPr txBox="1"/>
          <p:nvPr/>
        </p:nvSpPr>
        <p:spPr>
          <a:xfrm>
            <a:off x="6000887" y="643127"/>
            <a:ext cx="1724660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10">
                <a:latin typeface="Comic Sans MS"/>
                <a:cs typeface="Comic Sans MS"/>
              </a:rPr>
              <a:t>s</a:t>
            </a:r>
            <a:r>
              <a:rPr dirty="0" sz="1800" spc="-10">
                <a:latin typeface="Comic Sans MS"/>
                <a:cs typeface="Comic Sans MS"/>
              </a:rPr>
              <a:t>t</a:t>
            </a:r>
            <a:r>
              <a:rPr dirty="0" sz="1800" spc="-5">
                <a:latin typeface="Comic Sans MS"/>
                <a:cs typeface="Comic Sans MS"/>
              </a:rPr>
              <a:t>r</a:t>
            </a:r>
            <a:r>
              <a:rPr dirty="0" sz="1800" spc="-10">
                <a:latin typeface="Comic Sans MS"/>
                <a:cs typeface="Comic Sans MS"/>
              </a:rPr>
              <a:t>a</a:t>
            </a:r>
            <a:r>
              <a:rPr dirty="0" sz="1800">
                <a:latin typeface="Comic Sans MS"/>
                <a:cs typeface="Comic Sans MS"/>
              </a:rPr>
              <a:t>t</a:t>
            </a:r>
            <a:r>
              <a:rPr dirty="0" sz="1800" spc="-10">
                <a:latin typeface="Comic Sans MS"/>
                <a:cs typeface="Comic Sans MS"/>
              </a:rPr>
              <a:t>o</a:t>
            </a:r>
            <a:r>
              <a:rPr dirty="0" sz="1800" spc="65">
                <a:latin typeface="Times New Roman"/>
                <a:cs typeface="Times New Roman"/>
              </a:rPr>
              <a:t> </a:t>
            </a:r>
            <a:r>
              <a:rPr dirty="0" sz="1800" spc="-5">
                <a:latin typeface="Comic Sans MS"/>
                <a:cs typeface="Comic Sans MS"/>
              </a:rPr>
              <a:t>d</a:t>
            </a:r>
            <a:r>
              <a:rPr dirty="0" sz="1800">
                <a:latin typeface="Comic Sans MS"/>
                <a:cs typeface="Comic Sans MS"/>
              </a:rPr>
              <a:t>i</a:t>
            </a:r>
            <a:r>
              <a:rPr dirty="0" sz="1800" spc="85">
                <a:latin typeface="Times New Roman"/>
                <a:cs typeface="Times New Roman"/>
              </a:rPr>
              <a:t> </a:t>
            </a:r>
            <a:r>
              <a:rPr dirty="0" sz="1800" spc="-10">
                <a:latin typeface="Comic Sans MS"/>
                <a:cs typeface="Comic Sans MS"/>
              </a:rPr>
              <a:t>c</a:t>
            </a:r>
            <a:r>
              <a:rPr dirty="0" sz="1800" spc="-5">
                <a:latin typeface="Comic Sans MS"/>
                <a:cs typeface="Comic Sans MS"/>
              </a:rPr>
              <a:t>r</a:t>
            </a:r>
            <a:r>
              <a:rPr dirty="0" sz="1800" spc="-10">
                <a:latin typeface="Comic Sans MS"/>
                <a:cs typeface="Comic Sans MS"/>
              </a:rPr>
              <a:t>usca</a:t>
            </a:r>
            <a:endParaRPr sz="18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515990" y="1257300"/>
            <a:ext cx="1005839" cy="9479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05321" y="1248155"/>
            <a:ext cx="1026160" cy="966469"/>
          </a:xfrm>
          <a:custGeom>
            <a:avLst/>
            <a:gdLst/>
            <a:ahLst/>
            <a:cxnLst/>
            <a:rect l="l" t="t" r="r" b="b"/>
            <a:pathLst>
              <a:path w="1026159" h="966469">
                <a:moveTo>
                  <a:pt x="1025651" y="966215"/>
                </a:moveTo>
                <a:lnTo>
                  <a:pt x="1025651" y="0"/>
                </a:lnTo>
                <a:lnTo>
                  <a:pt x="0" y="0"/>
                </a:lnTo>
                <a:lnTo>
                  <a:pt x="0" y="966215"/>
                </a:lnTo>
                <a:lnTo>
                  <a:pt x="6095" y="966215"/>
                </a:lnTo>
                <a:lnTo>
                  <a:pt x="6095" y="9143"/>
                </a:lnTo>
                <a:lnTo>
                  <a:pt x="10667" y="4571"/>
                </a:lnTo>
                <a:lnTo>
                  <a:pt x="10667" y="9143"/>
                </a:lnTo>
                <a:lnTo>
                  <a:pt x="1016507" y="9143"/>
                </a:lnTo>
                <a:lnTo>
                  <a:pt x="1016507" y="4571"/>
                </a:lnTo>
                <a:lnTo>
                  <a:pt x="1021079" y="9143"/>
                </a:lnTo>
                <a:lnTo>
                  <a:pt x="1021079" y="966215"/>
                </a:lnTo>
                <a:lnTo>
                  <a:pt x="1025651" y="966215"/>
                </a:lnTo>
                <a:close/>
              </a:path>
              <a:path w="1026159" h="966469">
                <a:moveTo>
                  <a:pt x="10667" y="9143"/>
                </a:moveTo>
                <a:lnTo>
                  <a:pt x="10667" y="4571"/>
                </a:lnTo>
                <a:lnTo>
                  <a:pt x="6095" y="9143"/>
                </a:lnTo>
                <a:lnTo>
                  <a:pt x="10667" y="9143"/>
                </a:lnTo>
                <a:close/>
              </a:path>
              <a:path w="1026159" h="966469">
                <a:moveTo>
                  <a:pt x="10667" y="957071"/>
                </a:moveTo>
                <a:lnTo>
                  <a:pt x="10667" y="9143"/>
                </a:lnTo>
                <a:lnTo>
                  <a:pt x="6095" y="9143"/>
                </a:lnTo>
                <a:lnTo>
                  <a:pt x="6095" y="957071"/>
                </a:lnTo>
                <a:lnTo>
                  <a:pt x="10667" y="957071"/>
                </a:lnTo>
                <a:close/>
              </a:path>
              <a:path w="1026159" h="966469">
                <a:moveTo>
                  <a:pt x="1021079" y="957071"/>
                </a:moveTo>
                <a:lnTo>
                  <a:pt x="6095" y="957071"/>
                </a:lnTo>
                <a:lnTo>
                  <a:pt x="10667" y="961643"/>
                </a:lnTo>
                <a:lnTo>
                  <a:pt x="10667" y="966215"/>
                </a:lnTo>
                <a:lnTo>
                  <a:pt x="1016507" y="966215"/>
                </a:lnTo>
                <a:lnTo>
                  <a:pt x="1016507" y="961643"/>
                </a:lnTo>
                <a:lnTo>
                  <a:pt x="1021079" y="957071"/>
                </a:lnTo>
                <a:close/>
              </a:path>
              <a:path w="1026159" h="966469">
                <a:moveTo>
                  <a:pt x="10667" y="966215"/>
                </a:moveTo>
                <a:lnTo>
                  <a:pt x="10667" y="961643"/>
                </a:lnTo>
                <a:lnTo>
                  <a:pt x="6095" y="957071"/>
                </a:lnTo>
                <a:lnTo>
                  <a:pt x="6095" y="966215"/>
                </a:lnTo>
                <a:lnTo>
                  <a:pt x="10667" y="966215"/>
                </a:lnTo>
                <a:close/>
              </a:path>
              <a:path w="1026159" h="966469">
                <a:moveTo>
                  <a:pt x="1021079" y="9143"/>
                </a:moveTo>
                <a:lnTo>
                  <a:pt x="1016507" y="4571"/>
                </a:lnTo>
                <a:lnTo>
                  <a:pt x="1016507" y="9143"/>
                </a:lnTo>
                <a:lnTo>
                  <a:pt x="1021079" y="9143"/>
                </a:lnTo>
                <a:close/>
              </a:path>
              <a:path w="1026159" h="966469">
                <a:moveTo>
                  <a:pt x="1021079" y="957071"/>
                </a:moveTo>
                <a:lnTo>
                  <a:pt x="1021079" y="9143"/>
                </a:lnTo>
                <a:lnTo>
                  <a:pt x="1016507" y="9143"/>
                </a:lnTo>
                <a:lnTo>
                  <a:pt x="1016507" y="957071"/>
                </a:lnTo>
                <a:lnTo>
                  <a:pt x="1021079" y="957071"/>
                </a:lnTo>
                <a:close/>
              </a:path>
              <a:path w="1026159" h="966469">
                <a:moveTo>
                  <a:pt x="1021079" y="966215"/>
                </a:moveTo>
                <a:lnTo>
                  <a:pt x="1021079" y="957071"/>
                </a:lnTo>
                <a:lnTo>
                  <a:pt x="1016507" y="961643"/>
                </a:lnTo>
                <a:lnTo>
                  <a:pt x="1016507" y="966215"/>
                </a:lnTo>
                <a:lnTo>
                  <a:pt x="1021079" y="966215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515990" y="1257300"/>
            <a:ext cx="1005839" cy="9479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8505321" y="1248155"/>
            <a:ext cx="1026160" cy="966469"/>
          </a:xfrm>
          <a:custGeom>
            <a:avLst/>
            <a:gdLst/>
            <a:ahLst/>
            <a:cxnLst/>
            <a:rect l="l" t="t" r="r" b="b"/>
            <a:pathLst>
              <a:path w="1026159" h="966469">
                <a:moveTo>
                  <a:pt x="1025651" y="966215"/>
                </a:moveTo>
                <a:lnTo>
                  <a:pt x="1025651" y="0"/>
                </a:lnTo>
                <a:lnTo>
                  <a:pt x="0" y="0"/>
                </a:lnTo>
                <a:lnTo>
                  <a:pt x="0" y="966215"/>
                </a:lnTo>
                <a:lnTo>
                  <a:pt x="6095" y="966215"/>
                </a:lnTo>
                <a:lnTo>
                  <a:pt x="6095" y="9143"/>
                </a:lnTo>
                <a:lnTo>
                  <a:pt x="10667" y="4571"/>
                </a:lnTo>
                <a:lnTo>
                  <a:pt x="10667" y="9143"/>
                </a:lnTo>
                <a:lnTo>
                  <a:pt x="1016507" y="9143"/>
                </a:lnTo>
                <a:lnTo>
                  <a:pt x="1016507" y="4571"/>
                </a:lnTo>
                <a:lnTo>
                  <a:pt x="1021079" y="9143"/>
                </a:lnTo>
                <a:lnTo>
                  <a:pt x="1021079" y="966215"/>
                </a:lnTo>
                <a:lnTo>
                  <a:pt x="1025651" y="966215"/>
                </a:lnTo>
                <a:close/>
              </a:path>
              <a:path w="1026159" h="966469">
                <a:moveTo>
                  <a:pt x="10667" y="9143"/>
                </a:moveTo>
                <a:lnTo>
                  <a:pt x="10667" y="4571"/>
                </a:lnTo>
                <a:lnTo>
                  <a:pt x="6095" y="9143"/>
                </a:lnTo>
                <a:lnTo>
                  <a:pt x="10667" y="9143"/>
                </a:lnTo>
                <a:close/>
              </a:path>
              <a:path w="1026159" h="966469">
                <a:moveTo>
                  <a:pt x="10667" y="957071"/>
                </a:moveTo>
                <a:lnTo>
                  <a:pt x="10667" y="9143"/>
                </a:lnTo>
                <a:lnTo>
                  <a:pt x="6095" y="9143"/>
                </a:lnTo>
                <a:lnTo>
                  <a:pt x="6095" y="957071"/>
                </a:lnTo>
                <a:lnTo>
                  <a:pt x="10667" y="957071"/>
                </a:lnTo>
                <a:close/>
              </a:path>
              <a:path w="1026159" h="966469">
                <a:moveTo>
                  <a:pt x="1021079" y="957071"/>
                </a:moveTo>
                <a:lnTo>
                  <a:pt x="6095" y="957071"/>
                </a:lnTo>
                <a:lnTo>
                  <a:pt x="10667" y="961643"/>
                </a:lnTo>
                <a:lnTo>
                  <a:pt x="10667" y="966215"/>
                </a:lnTo>
                <a:lnTo>
                  <a:pt x="1016507" y="966215"/>
                </a:lnTo>
                <a:lnTo>
                  <a:pt x="1016507" y="961643"/>
                </a:lnTo>
                <a:lnTo>
                  <a:pt x="1021079" y="957071"/>
                </a:lnTo>
                <a:close/>
              </a:path>
              <a:path w="1026159" h="966469">
                <a:moveTo>
                  <a:pt x="10667" y="966215"/>
                </a:moveTo>
                <a:lnTo>
                  <a:pt x="10667" y="961643"/>
                </a:lnTo>
                <a:lnTo>
                  <a:pt x="6095" y="957071"/>
                </a:lnTo>
                <a:lnTo>
                  <a:pt x="6095" y="966215"/>
                </a:lnTo>
                <a:lnTo>
                  <a:pt x="10667" y="966215"/>
                </a:lnTo>
                <a:close/>
              </a:path>
              <a:path w="1026159" h="966469">
                <a:moveTo>
                  <a:pt x="1021079" y="9143"/>
                </a:moveTo>
                <a:lnTo>
                  <a:pt x="1016507" y="4571"/>
                </a:lnTo>
                <a:lnTo>
                  <a:pt x="1016507" y="9143"/>
                </a:lnTo>
                <a:lnTo>
                  <a:pt x="1021079" y="9143"/>
                </a:lnTo>
                <a:close/>
              </a:path>
              <a:path w="1026159" h="966469">
                <a:moveTo>
                  <a:pt x="1021079" y="957071"/>
                </a:moveTo>
                <a:lnTo>
                  <a:pt x="1021079" y="9143"/>
                </a:lnTo>
                <a:lnTo>
                  <a:pt x="1016507" y="9143"/>
                </a:lnTo>
                <a:lnTo>
                  <a:pt x="1016507" y="957071"/>
                </a:lnTo>
                <a:lnTo>
                  <a:pt x="1021079" y="957071"/>
                </a:lnTo>
                <a:close/>
              </a:path>
              <a:path w="1026159" h="966469">
                <a:moveTo>
                  <a:pt x="1021079" y="966215"/>
                </a:moveTo>
                <a:lnTo>
                  <a:pt x="1021079" y="957071"/>
                </a:lnTo>
                <a:lnTo>
                  <a:pt x="1016507" y="961643"/>
                </a:lnTo>
                <a:lnTo>
                  <a:pt x="1016507" y="966215"/>
                </a:lnTo>
                <a:lnTo>
                  <a:pt x="1021079" y="966215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463941" y="1323847"/>
            <a:ext cx="7933055" cy="4349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46430" marR="503555" indent="-633730">
              <a:lnSpc>
                <a:spcPts val="3020"/>
              </a:lnSpc>
              <a:buClr>
                <a:srgbClr val="FF0000"/>
              </a:buClr>
              <a:buFont typeface="Comic Sans MS"/>
              <a:buChar char="*"/>
              <a:tabLst>
                <a:tab pos="307340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+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lci</a:t>
            </a:r>
            <a:endParaRPr sz="2800">
              <a:latin typeface="Comic Sans MS"/>
              <a:cs typeface="Comic Sans MS"/>
            </a:endParaRPr>
          </a:p>
          <a:p>
            <a:pPr marL="646430" marR="1123315" indent="-633730">
              <a:lnSpc>
                <a:spcPts val="3020"/>
              </a:lnSpc>
              <a:spcBef>
                <a:spcPts val="675"/>
              </a:spcBef>
              <a:buClr>
                <a:srgbClr val="FF0000"/>
              </a:buClr>
              <a:buFont typeface="Comic Sans MS"/>
              <a:buChar char="*"/>
              <a:tabLst>
                <a:tab pos="307340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del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ù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800">
              <a:latin typeface="Comic Sans MS"/>
              <a:cs typeface="Comic Sans MS"/>
            </a:endParaRPr>
          </a:p>
          <a:p>
            <a:pPr marL="649605" marR="701040" indent="-636905">
              <a:lnSpc>
                <a:spcPts val="3700"/>
              </a:lnSpc>
              <a:spcBef>
                <a:spcPts val="130"/>
              </a:spcBef>
              <a:buClr>
                <a:srgbClr val="FF0000"/>
              </a:buClr>
              <a:buFont typeface="Comic Sans MS"/>
              <a:buChar char="*"/>
              <a:tabLst>
                <a:tab pos="307340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ele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+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cco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800">
              <a:latin typeface="Comic Sans MS"/>
              <a:cs typeface="Comic Sans MS"/>
            </a:endParaRPr>
          </a:p>
          <a:p>
            <a:pPr marL="306705" indent="-294005">
              <a:lnSpc>
                <a:spcPct val="100000"/>
              </a:lnSpc>
              <a:spcBef>
                <a:spcPts val="155"/>
              </a:spcBef>
              <a:buClr>
                <a:srgbClr val="FF0000"/>
              </a:buClr>
              <a:buFont typeface="Comic Sans MS"/>
              <a:buChar char="*"/>
              <a:tabLst>
                <a:tab pos="307340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ò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endParaRPr sz="2800">
              <a:latin typeface="Comic Sans MS"/>
              <a:cs typeface="Comic Sans MS"/>
            </a:endParaRPr>
          </a:p>
          <a:p>
            <a:pPr marL="306705" indent="-294005">
              <a:lnSpc>
                <a:spcPct val="100000"/>
              </a:lnSpc>
              <a:spcBef>
                <a:spcPts val="335"/>
              </a:spcBef>
              <a:buClr>
                <a:srgbClr val="FF0000"/>
              </a:buClr>
              <a:buFont typeface="Comic Sans MS"/>
              <a:buChar char="*"/>
              <a:tabLst>
                <a:tab pos="307340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+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tte</a:t>
            </a:r>
            <a:endParaRPr sz="2800">
              <a:latin typeface="Comic Sans MS"/>
              <a:cs typeface="Comic Sans MS"/>
            </a:endParaRPr>
          </a:p>
          <a:p>
            <a:pPr marL="646430" marR="6350" indent="-633730">
              <a:lnSpc>
                <a:spcPts val="3020"/>
              </a:lnSpc>
              <a:spcBef>
                <a:spcPts val="720"/>
              </a:spcBef>
              <a:buClr>
                <a:srgbClr val="FF0000"/>
              </a:buClr>
              <a:buFont typeface="Comic Sans MS"/>
              <a:buChar char="*"/>
              <a:tabLst>
                <a:tab pos="307340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lto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+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ù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tB,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e,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49028" y="543051"/>
            <a:ext cx="5266055" cy="4921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909955" algn="l"/>
                <a:tab pos="3219450" algn="l"/>
              </a:tabLst>
            </a:pP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LI</a:t>
            </a:r>
            <a:r>
              <a:rPr dirty="0" sz="32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CCH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ERI</a:t>
            </a:r>
            <a:r>
              <a:rPr dirty="0" sz="32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EM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LI</a:t>
            </a:r>
            <a:r>
              <a:rPr dirty="0" sz="3200" spc="-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034418" y="6155435"/>
            <a:ext cx="5255260" cy="311150"/>
          </a:xfrm>
          <a:custGeom>
            <a:avLst/>
            <a:gdLst/>
            <a:ahLst/>
            <a:cxnLst/>
            <a:rect l="l" t="t" r="r" b="b"/>
            <a:pathLst>
              <a:path w="5255259" h="311150">
                <a:moveTo>
                  <a:pt x="0" y="0"/>
                </a:moveTo>
                <a:lnTo>
                  <a:pt x="0" y="310895"/>
                </a:lnTo>
                <a:lnTo>
                  <a:pt x="5254751" y="310895"/>
                </a:lnTo>
                <a:lnTo>
                  <a:pt x="525475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2568840" y="6135621"/>
            <a:ext cx="4342765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1800" spc="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ca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18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=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4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2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ca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299581" y="5434583"/>
            <a:ext cx="1091183" cy="15849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8290438" y="5425439"/>
            <a:ext cx="1109980" cy="1603375"/>
          </a:xfrm>
          <a:custGeom>
            <a:avLst/>
            <a:gdLst/>
            <a:ahLst/>
            <a:cxnLst/>
            <a:rect l="l" t="t" r="r" b="b"/>
            <a:pathLst>
              <a:path w="1109979" h="1603375">
                <a:moveTo>
                  <a:pt x="1109471" y="1603247"/>
                </a:moveTo>
                <a:lnTo>
                  <a:pt x="1109471" y="0"/>
                </a:lnTo>
                <a:lnTo>
                  <a:pt x="0" y="0"/>
                </a:lnTo>
                <a:lnTo>
                  <a:pt x="0" y="1603247"/>
                </a:lnTo>
                <a:lnTo>
                  <a:pt x="4571" y="1603247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100327" y="9143"/>
                </a:lnTo>
                <a:lnTo>
                  <a:pt x="1100327" y="4571"/>
                </a:lnTo>
                <a:lnTo>
                  <a:pt x="1104899" y="9143"/>
                </a:lnTo>
                <a:lnTo>
                  <a:pt x="1104899" y="1603247"/>
                </a:lnTo>
                <a:lnTo>
                  <a:pt x="1109471" y="1603247"/>
                </a:lnTo>
                <a:close/>
              </a:path>
              <a:path w="1109979" h="1603375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109979" h="1603375">
                <a:moveTo>
                  <a:pt x="9143" y="1594103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594103"/>
                </a:lnTo>
                <a:lnTo>
                  <a:pt x="9143" y="1594103"/>
                </a:lnTo>
                <a:close/>
              </a:path>
              <a:path w="1109979" h="1603375">
                <a:moveTo>
                  <a:pt x="1104899" y="1594103"/>
                </a:moveTo>
                <a:lnTo>
                  <a:pt x="4571" y="1594103"/>
                </a:lnTo>
                <a:lnTo>
                  <a:pt x="9143" y="1598675"/>
                </a:lnTo>
                <a:lnTo>
                  <a:pt x="9143" y="1603247"/>
                </a:lnTo>
                <a:lnTo>
                  <a:pt x="1100327" y="1603247"/>
                </a:lnTo>
                <a:lnTo>
                  <a:pt x="1100327" y="1598675"/>
                </a:lnTo>
                <a:lnTo>
                  <a:pt x="1104899" y="1594103"/>
                </a:lnTo>
                <a:close/>
              </a:path>
              <a:path w="1109979" h="1603375">
                <a:moveTo>
                  <a:pt x="9143" y="1603247"/>
                </a:moveTo>
                <a:lnTo>
                  <a:pt x="9143" y="1598675"/>
                </a:lnTo>
                <a:lnTo>
                  <a:pt x="4571" y="1594103"/>
                </a:lnTo>
                <a:lnTo>
                  <a:pt x="4571" y="1603247"/>
                </a:lnTo>
                <a:lnTo>
                  <a:pt x="9143" y="1603247"/>
                </a:lnTo>
                <a:close/>
              </a:path>
              <a:path w="1109979" h="1603375">
                <a:moveTo>
                  <a:pt x="1104899" y="9143"/>
                </a:moveTo>
                <a:lnTo>
                  <a:pt x="1100327" y="4571"/>
                </a:lnTo>
                <a:lnTo>
                  <a:pt x="1100327" y="9143"/>
                </a:lnTo>
                <a:lnTo>
                  <a:pt x="1104899" y="9143"/>
                </a:lnTo>
                <a:close/>
              </a:path>
              <a:path w="1109979" h="1603375">
                <a:moveTo>
                  <a:pt x="1104899" y="1594103"/>
                </a:moveTo>
                <a:lnTo>
                  <a:pt x="1104899" y="9143"/>
                </a:lnTo>
                <a:lnTo>
                  <a:pt x="1100327" y="9143"/>
                </a:lnTo>
                <a:lnTo>
                  <a:pt x="1100327" y="1594103"/>
                </a:lnTo>
                <a:lnTo>
                  <a:pt x="1104899" y="1594103"/>
                </a:lnTo>
                <a:close/>
              </a:path>
              <a:path w="1109979" h="1603375">
                <a:moveTo>
                  <a:pt x="1104899" y="1603247"/>
                </a:moveTo>
                <a:lnTo>
                  <a:pt x="1104899" y="1594103"/>
                </a:lnTo>
                <a:lnTo>
                  <a:pt x="1100327" y="1598675"/>
                </a:lnTo>
                <a:lnTo>
                  <a:pt x="1100327" y="1603247"/>
                </a:lnTo>
                <a:lnTo>
                  <a:pt x="1104899" y="160324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299581" y="5434583"/>
            <a:ext cx="1091183" cy="15849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290438" y="5425439"/>
            <a:ext cx="1109980" cy="1603375"/>
          </a:xfrm>
          <a:custGeom>
            <a:avLst/>
            <a:gdLst/>
            <a:ahLst/>
            <a:cxnLst/>
            <a:rect l="l" t="t" r="r" b="b"/>
            <a:pathLst>
              <a:path w="1109979" h="1603375">
                <a:moveTo>
                  <a:pt x="1109471" y="1603247"/>
                </a:moveTo>
                <a:lnTo>
                  <a:pt x="1109471" y="0"/>
                </a:lnTo>
                <a:lnTo>
                  <a:pt x="0" y="0"/>
                </a:lnTo>
                <a:lnTo>
                  <a:pt x="0" y="1603247"/>
                </a:lnTo>
                <a:lnTo>
                  <a:pt x="4571" y="1603247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100327" y="9143"/>
                </a:lnTo>
                <a:lnTo>
                  <a:pt x="1100327" y="4571"/>
                </a:lnTo>
                <a:lnTo>
                  <a:pt x="1104899" y="9143"/>
                </a:lnTo>
                <a:lnTo>
                  <a:pt x="1104899" y="1603247"/>
                </a:lnTo>
                <a:lnTo>
                  <a:pt x="1109471" y="1603247"/>
                </a:lnTo>
                <a:close/>
              </a:path>
              <a:path w="1109979" h="1603375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109979" h="1603375">
                <a:moveTo>
                  <a:pt x="9143" y="1594103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594103"/>
                </a:lnTo>
                <a:lnTo>
                  <a:pt x="9143" y="1594103"/>
                </a:lnTo>
                <a:close/>
              </a:path>
              <a:path w="1109979" h="1603375">
                <a:moveTo>
                  <a:pt x="1104899" y="1594103"/>
                </a:moveTo>
                <a:lnTo>
                  <a:pt x="4571" y="1594103"/>
                </a:lnTo>
                <a:lnTo>
                  <a:pt x="9143" y="1598675"/>
                </a:lnTo>
                <a:lnTo>
                  <a:pt x="9143" y="1603247"/>
                </a:lnTo>
                <a:lnTo>
                  <a:pt x="1100327" y="1603247"/>
                </a:lnTo>
                <a:lnTo>
                  <a:pt x="1100327" y="1598675"/>
                </a:lnTo>
                <a:lnTo>
                  <a:pt x="1104899" y="1594103"/>
                </a:lnTo>
                <a:close/>
              </a:path>
              <a:path w="1109979" h="1603375">
                <a:moveTo>
                  <a:pt x="9143" y="1603247"/>
                </a:moveTo>
                <a:lnTo>
                  <a:pt x="9143" y="1598675"/>
                </a:lnTo>
                <a:lnTo>
                  <a:pt x="4571" y="1594103"/>
                </a:lnTo>
                <a:lnTo>
                  <a:pt x="4571" y="1603247"/>
                </a:lnTo>
                <a:lnTo>
                  <a:pt x="9143" y="1603247"/>
                </a:lnTo>
                <a:close/>
              </a:path>
              <a:path w="1109979" h="1603375">
                <a:moveTo>
                  <a:pt x="1104899" y="9143"/>
                </a:moveTo>
                <a:lnTo>
                  <a:pt x="1100327" y="4571"/>
                </a:lnTo>
                <a:lnTo>
                  <a:pt x="1100327" y="9143"/>
                </a:lnTo>
                <a:lnTo>
                  <a:pt x="1104899" y="9143"/>
                </a:lnTo>
                <a:close/>
              </a:path>
              <a:path w="1109979" h="1603375">
                <a:moveTo>
                  <a:pt x="1104899" y="1594103"/>
                </a:moveTo>
                <a:lnTo>
                  <a:pt x="1104899" y="9143"/>
                </a:lnTo>
                <a:lnTo>
                  <a:pt x="1100327" y="9143"/>
                </a:lnTo>
                <a:lnTo>
                  <a:pt x="1100327" y="1594103"/>
                </a:lnTo>
                <a:lnTo>
                  <a:pt x="1104899" y="1594103"/>
                </a:lnTo>
                <a:close/>
              </a:path>
              <a:path w="1109979" h="1603375">
                <a:moveTo>
                  <a:pt x="1104899" y="1603247"/>
                </a:moveTo>
                <a:lnTo>
                  <a:pt x="1104899" y="1594103"/>
                </a:lnTo>
                <a:lnTo>
                  <a:pt x="1100327" y="1598675"/>
                </a:lnTo>
                <a:lnTo>
                  <a:pt x="1100327" y="1603247"/>
                </a:lnTo>
                <a:lnTo>
                  <a:pt x="1104899" y="160324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8605">
              <a:lnSpc>
                <a:spcPct val="100000"/>
              </a:lnSpc>
            </a:pPr>
            <a:fld id="{81D60167-4931-47E6-BA6A-407CBD079E47}" type="slidenum">
              <a:rPr dirty="0"/>
              <a:t>14</a:t>
            </a:fld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4073" y="348995"/>
            <a:ext cx="9143997" cy="3428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469780" y="915415"/>
            <a:ext cx="5139690" cy="6146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783590" algn="l"/>
                <a:tab pos="3027045" algn="l"/>
              </a:tabLst>
            </a:pP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zu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cc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her</a:t>
            </a: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se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mp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li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88469" y="1888235"/>
            <a:ext cx="182879" cy="1874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386721" y="5650991"/>
            <a:ext cx="7990840" cy="859790"/>
          </a:xfrm>
          <a:custGeom>
            <a:avLst/>
            <a:gdLst/>
            <a:ahLst/>
            <a:cxnLst/>
            <a:rect l="l" t="t" r="r" b="b"/>
            <a:pathLst>
              <a:path w="7990840" h="859790">
                <a:moveTo>
                  <a:pt x="0" y="0"/>
                </a:moveTo>
                <a:lnTo>
                  <a:pt x="0" y="859535"/>
                </a:lnTo>
                <a:lnTo>
                  <a:pt x="7990331" y="859535"/>
                </a:lnTo>
                <a:lnTo>
                  <a:pt x="79903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627009" y="1794762"/>
            <a:ext cx="7317105" cy="46748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4025" marR="114935">
              <a:lnSpc>
                <a:spcPts val="3020"/>
              </a:lnSpc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usa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lta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razi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é,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ppo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quin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vra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quin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vas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iab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ete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3000"/>
              </a:lnSpc>
              <a:spcBef>
                <a:spcPts val="51"/>
              </a:spcBef>
            </a:pPr>
            <a:endParaRPr sz="3000"/>
          </a:p>
          <a:p>
            <a:pPr marL="454659" marR="6350" indent="-441959">
              <a:lnSpc>
                <a:spcPts val="3020"/>
              </a:lnSpc>
              <a:buClr>
                <a:srgbClr val="FFB800"/>
              </a:buClr>
              <a:buSzPct val="128571"/>
              <a:buFont typeface="Wingdings"/>
              <a:buChar char=""/>
              <a:tabLst>
                <a:tab pos="543560" algn="l"/>
                <a:tab pos="1013460" algn="l"/>
                <a:tab pos="2583815" algn="l"/>
                <a:tab pos="6229350" algn="l"/>
                <a:tab pos="657987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5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0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-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6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0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%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delle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0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%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ci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2800"/>
              </a:lnSpc>
              <a:spcBef>
                <a:spcPts val="3"/>
              </a:spcBef>
            </a:pPr>
            <a:endParaRPr sz="2800"/>
          </a:p>
          <a:p>
            <a:pPr marL="307975" marR="157480">
              <a:lnSpc>
                <a:spcPts val="3360"/>
              </a:lnSpc>
              <a:tabLst>
                <a:tab pos="1045844" algn="l"/>
                <a:tab pos="1509395" algn="l"/>
                <a:tab pos="2752090" algn="l"/>
                <a:tab pos="3164205" algn="l"/>
                <a:tab pos="3203575" algn="l"/>
                <a:tab pos="3515360" algn="l"/>
                <a:tab pos="4594225" algn="l"/>
                <a:tab pos="5495290" algn="l"/>
              </a:tabLst>
            </a:pPr>
            <a:r>
              <a:rPr dirty="0" sz="2950" spc="-14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950" spc="-75" b="1">
                <a:solidFill>
                  <a:srgbClr val="FF0000"/>
                </a:solidFill>
                <a:latin typeface="Comic Sans MS"/>
                <a:cs typeface="Comic Sans MS"/>
              </a:rPr>
              <a:t>gl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14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arar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usar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po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co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zu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cc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h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er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80" b="1">
                <a:solidFill>
                  <a:srgbClr val="FF0000"/>
                </a:solidFill>
                <a:latin typeface="Comic Sans MS"/>
                <a:cs typeface="Comic Sans MS"/>
              </a:rPr>
              <a:t>,</a:t>
            </a:r>
            <a:r>
              <a:rPr dirty="0" sz="2950" spc="-4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h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75" b="1">
                <a:solidFill>
                  <a:srgbClr val="FF0000"/>
                </a:solidFill>
                <a:latin typeface="Comic Sans MS"/>
                <a:cs typeface="Comic Sans MS"/>
              </a:rPr>
              <a:t>ri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rrer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70" b="1">
                <a:solidFill>
                  <a:srgbClr val="FF0000"/>
                </a:solidFill>
                <a:latin typeface="Comic Sans MS"/>
                <a:cs typeface="Comic Sans MS"/>
              </a:rPr>
              <a:t>lc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an</a:t>
            </a:r>
            <a:r>
              <a:rPr dirty="0" sz="2950" spc="-70" b="1">
                <a:solidFill>
                  <a:srgbClr val="FF0000"/>
                </a:solidFill>
                <a:latin typeface="Comic Sans MS"/>
                <a:cs typeface="Comic Sans MS"/>
              </a:rPr>
              <a:t>ti</a:t>
            </a:r>
            <a:endParaRPr sz="295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68605">
              <a:lnSpc>
                <a:spcPct val="100000"/>
              </a:lnSpc>
            </a:pPr>
            <a:fld id="{81D60167-4931-47E6-BA6A-407CBD079E47}" type="slidenum">
              <a:rPr dirty="0"/>
              <a:t>14</a:t>
            </a:fld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 marR="6350" indent="196215">
              <a:lnSpc>
                <a:spcPct val="100000"/>
              </a:lnSpc>
            </a:pPr>
            <a:r>
              <a:rPr dirty="0" spc="5"/>
              <a:t>l</a:t>
            </a:r>
            <a:r>
              <a:rPr dirty="0" spc="-5"/>
              <a:t>’</a:t>
            </a:r>
            <a:r>
              <a:rPr dirty="0"/>
              <a:t>a</a:t>
            </a:r>
            <a:r>
              <a:rPr dirty="0" spc="5"/>
              <a:t>l</a:t>
            </a:r>
            <a:r>
              <a:rPr dirty="0"/>
              <a:t>i</a:t>
            </a:r>
            <a:r>
              <a:rPr dirty="0" spc="-5"/>
              <a:t>m</a:t>
            </a:r>
            <a:r>
              <a:rPr dirty="0"/>
              <a:t>e</a:t>
            </a:r>
            <a:r>
              <a:rPr dirty="0" spc="-20"/>
              <a:t>n</a:t>
            </a:r>
            <a:r>
              <a:rPr dirty="0"/>
              <a:t>ta</a:t>
            </a:r>
            <a:r>
              <a:rPr dirty="0" spc="-10"/>
              <a:t>z</a:t>
            </a:r>
            <a:r>
              <a:rPr dirty="0"/>
              <a:t>i</a:t>
            </a:r>
            <a:r>
              <a:rPr dirty="0" spc="-15"/>
              <a:t>o</a:t>
            </a:r>
            <a:r>
              <a:rPr dirty="0" spc="-5"/>
              <a:t>n</a:t>
            </a:r>
            <a:r>
              <a:rPr dirty="0"/>
              <a:t>e</a:t>
            </a:r>
            <a:r>
              <a:rPr dirty="0" spc="170">
                <a:latin typeface="Times New Roman"/>
                <a:cs typeface="Times New Roman"/>
              </a:rPr>
              <a:t> </a:t>
            </a:r>
            <a:r>
              <a:rPr dirty="0"/>
              <a:t>ha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 spc="-5"/>
              <a:t>m</a:t>
            </a:r>
            <a:r>
              <a:rPr dirty="0"/>
              <a:t>ig</a:t>
            </a:r>
            <a:r>
              <a:rPr dirty="0" spc="5"/>
              <a:t>l</a:t>
            </a:r>
            <a:r>
              <a:rPr dirty="0"/>
              <a:t>io</a:t>
            </a:r>
            <a:r>
              <a:rPr dirty="0" spc="-10"/>
              <a:t>r</a:t>
            </a:r>
            <a:r>
              <a:rPr dirty="0"/>
              <a:t>ato</a:t>
            </a:r>
            <a:r>
              <a:rPr dirty="0" spc="170">
                <a:latin typeface="Times New Roman"/>
                <a:cs typeface="Times New Roman"/>
              </a:rPr>
              <a:t> </a:t>
            </a:r>
            <a:r>
              <a:rPr dirty="0" spc="5"/>
              <a:t>l</a:t>
            </a:r>
            <a:r>
              <a:rPr dirty="0"/>
              <a:t>a</a:t>
            </a:r>
            <a:r>
              <a:rPr dirty="0" spc="200">
                <a:latin typeface="Times New Roman"/>
                <a:cs typeface="Times New Roman"/>
              </a:rPr>
              <a:t> </a:t>
            </a:r>
            <a:r>
              <a:rPr dirty="0"/>
              <a:t>sa</a:t>
            </a:r>
            <a:r>
              <a:rPr dirty="0" spc="5"/>
              <a:t>l</a:t>
            </a:r>
            <a:r>
              <a:rPr dirty="0"/>
              <a:t>ute</a:t>
            </a:r>
          </a:p>
        </p:txBody>
      </p:sp>
      <p:sp>
        <p:nvSpPr>
          <p:cNvPr id="3" name="object 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753500" y="4036058"/>
            <a:ext cx="3270250" cy="5048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…………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..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…………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2</a:t>
            </a:fld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4073" y="348995"/>
            <a:ext cx="9143997" cy="3428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491116" y="691895"/>
            <a:ext cx="4668520" cy="5530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718185" algn="l"/>
                <a:tab pos="2373630" algn="l"/>
              </a:tabLst>
            </a:pP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ca</a:t>
            </a:r>
            <a:r>
              <a:rPr dirty="0" sz="3600" spc="-1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ri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“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ascos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”</a:t>
            </a:r>
            <a:endParaRPr sz="36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7362321" y="4139183"/>
            <a:ext cx="2268220" cy="2062480"/>
          </a:xfrm>
          <a:custGeom>
            <a:avLst/>
            <a:gdLst/>
            <a:ahLst/>
            <a:cxnLst/>
            <a:rect l="l" t="t" r="r" b="b"/>
            <a:pathLst>
              <a:path w="2268220" h="2062479">
                <a:moveTo>
                  <a:pt x="2267711" y="2061971"/>
                </a:moveTo>
                <a:lnTo>
                  <a:pt x="0" y="2061971"/>
                </a:lnTo>
                <a:lnTo>
                  <a:pt x="0" y="0"/>
                </a:lnTo>
                <a:lnTo>
                  <a:pt x="0" y="2061971"/>
                </a:lnTo>
                <a:lnTo>
                  <a:pt x="2267711" y="206197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7334890" y="4110227"/>
            <a:ext cx="2324100" cy="2091055"/>
          </a:xfrm>
          <a:custGeom>
            <a:avLst/>
            <a:gdLst/>
            <a:ahLst/>
            <a:cxnLst/>
            <a:rect l="l" t="t" r="r" b="b"/>
            <a:pathLst>
              <a:path w="2324100" h="2091054">
                <a:moveTo>
                  <a:pt x="2324099" y="28955"/>
                </a:moveTo>
                <a:lnTo>
                  <a:pt x="2324099" y="0"/>
                </a:lnTo>
                <a:lnTo>
                  <a:pt x="0" y="0"/>
                </a:lnTo>
                <a:lnTo>
                  <a:pt x="32184" y="28955"/>
                </a:lnTo>
                <a:lnTo>
                  <a:pt x="2324099" y="28955"/>
                </a:lnTo>
                <a:close/>
              </a:path>
              <a:path w="2324100" h="2091054">
                <a:moveTo>
                  <a:pt x="2295144" y="2090927"/>
                </a:moveTo>
                <a:lnTo>
                  <a:pt x="2295144" y="2064877"/>
                </a:lnTo>
                <a:lnTo>
                  <a:pt x="32184" y="28955"/>
                </a:lnTo>
                <a:lnTo>
                  <a:pt x="27432" y="28955"/>
                </a:lnTo>
                <a:lnTo>
                  <a:pt x="27432" y="2090927"/>
                </a:lnTo>
                <a:lnTo>
                  <a:pt x="2295144" y="2090927"/>
                </a:lnTo>
                <a:close/>
              </a:path>
              <a:path w="2324100" h="2091054">
                <a:moveTo>
                  <a:pt x="2324099" y="2090927"/>
                </a:moveTo>
                <a:lnTo>
                  <a:pt x="2324099" y="28955"/>
                </a:lnTo>
                <a:lnTo>
                  <a:pt x="2295144" y="28955"/>
                </a:lnTo>
                <a:lnTo>
                  <a:pt x="2295144" y="2064877"/>
                </a:lnTo>
                <a:lnTo>
                  <a:pt x="2324099" y="209092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7362321" y="4139183"/>
            <a:ext cx="2268220" cy="2062480"/>
          </a:xfrm>
          <a:custGeom>
            <a:avLst/>
            <a:gdLst/>
            <a:ahLst/>
            <a:cxnLst/>
            <a:rect l="l" t="t" r="r" b="b"/>
            <a:pathLst>
              <a:path w="2268220" h="2062479">
                <a:moveTo>
                  <a:pt x="0" y="0"/>
                </a:moveTo>
                <a:lnTo>
                  <a:pt x="0" y="2061971"/>
                </a:lnTo>
                <a:lnTo>
                  <a:pt x="2267711" y="2061971"/>
                </a:lnTo>
                <a:lnTo>
                  <a:pt x="22677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7334890" y="4110227"/>
            <a:ext cx="2324100" cy="2120265"/>
          </a:xfrm>
          <a:custGeom>
            <a:avLst/>
            <a:gdLst/>
            <a:ahLst/>
            <a:cxnLst/>
            <a:rect l="l" t="t" r="r" b="b"/>
            <a:pathLst>
              <a:path w="2324100" h="2120265">
                <a:moveTo>
                  <a:pt x="2324099" y="2119883"/>
                </a:moveTo>
                <a:lnTo>
                  <a:pt x="2324099" y="0"/>
                </a:lnTo>
                <a:lnTo>
                  <a:pt x="0" y="0"/>
                </a:lnTo>
                <a:lnTo>
                  <a:pt x="0" y="2119883"/>
                </a:lnTo>
                <a:lnTo>
                  <a:pt x="27431" y="2119883"/>
                </a:lnTo>
                <a:lnTo>
                  <a:pt x="27431" y="57911"/>
                </a:lnTo>
                <a:lnTo>
                  <a:pt x="56387" y="28955"/>
                </a:lnTo>
                <a:lnTo>
                  <a:pt x="56387" y="57911"/>
                </a:lnTo>
                <a:lnTo>
                  <a:pt x="2266187" y="57911"/>
                </a:lnTo>
                <a:lnTo>
                  <a:pt x="2266187" y="28955"/>
                </a:lnTo>
                <a:lnTo>
                  <a:pt x="2295143" y="57911"/>
                </a:lnTo>
                <a:lnTo>
                  <a:pt x="2295143" y="2119883"/>
                </a:lnTo>
                <a:lnTo>
                  <a:pt x="2324099" y="2119883"/>
                </a:lnTo>
                <a:close/>
              </a:path>
              <a:path w="2324100" h="2120265">
                <a:moveTo>
                  <a:pt x="56387" y="57911"/>
                </a:moveTo>
                <a:lnTo>
                  <a:pt x="56387" y="28955"/>
                </a:lnTo>
                <a:lnTo>
                  <a:pt x="27431" y="57911"/>
                </a:lnTo>
                <a:lnTo>
                  <a:pt x="56387" y="57911"/>
                </a:lnTo>
                <a:close/>
              </a:path>
              <a:path w="2324100" h="2120265">
                <a:moveTo>
                  <a:pt x="56387" y="2061971"/>
                </a:moveTo>
                <a:lnTo>
                  <a:pt x="56387" y="57911"/>
                </a:lnTo>
                <a:lnTo>
                  <a:pt x="27431" y="57911"/>
                </a:lnTo>
                <a:lnTo>
                  <a:pt x="27431" y="2061971"/>
                </a:lnTo>
                <a:lnTo>
                  <a:pt x="56387" y="2061971"/>
                </a:lnTo>
                <a:close/>
              </a:path>
              <a:path w="2324100" h="2120265">
                <a:moveTo>
                  <a:pt x="2295143" y="2061971"/>
                </a:moveTo>
                <a:lnTo>
                  <a:pt x="27431" y="2061971"/>
                </a:lnTo>
                <a:lnTo>
                  <a:pt x="56387" y="2090927"/>
                </a:lnTo>
                <a:lnTo>
                  <a:pt x="56387" y="2119883"/>
                </a:lnTo>
                <a:lnTo>
                  <a:pt x="2266187" y="2119883"/>
                </a:lnTo>
                <a:lnTo>
                  <a:pt x="2266187" y="2090927"/>
                </a:lnTo>
                <a:lnTo>
                  <a:pt x="2295143" y="2061971"/>
                </a:lnTo>
                <a:close/>
              </a:path>
              <a:path w="2324100" h="2120265">
                <a:moveTo>
                  <a:pt x="56387" y="2119883"/>
                </a:moveTo>
                <a:lnTo>
                  <a:pt x="56387" y="2090927"/>
                </a:lnTo>
                <a:lnTo>
                  <a:pt x="27431" y="2061971"/>
                </a:lnTo>
                <a:lnTo>
                  <a:pt x="27431" y="2119883"/>
                </a:lnTo>
                <a:lnTo>
                  <a:pt x="56387" y="2119883"/>
                </a:lnTo>
                <a:close/>
              </a:path>
              <a:path w="2324100" h="2120265">
                <a:moveTo>
                  <a:pt x="2295143" y="57911"/>
                </a:moveTo>
                <a:lnTo>
                  <a:pt x="2266187" y="28955"/>
                </a:lnTo>
                <a:lnTo>
                  <a:pt x="2266187" y="57911"/>
                </a:lnTo>
                <a:lnTo>
                  <a:pt x="2295143" y="57911"/>
                </a:lnTo>
                <a:close/>
              </a:path>
              <a:path w="2324100" h="2120265">
                <a:moveTo>
                  <a:pt x="2295143" y="2061971"/>
                </a:moveTo>
                <a:lnTo>
                  <a:pt x="2295143" y="57911"/>
                </a:lnTo>
                <a:lnTo>
                  <a:pt x="2266187" y="57911"/>
                </a:lnTo>
                <a:lnTo>
                  <a:pt x="2266187" y="2061971"/>
                </a:lnTo>
                <a:lnTo>
                  <a:pt x="2295143" y="2061971"/>
                </a:lnTo>
                <a:close/>
              </a:path>
              <a:path w="2324100" h="2120265">
                <a:moveTo>
                  <a:pt x="2295143" y="2119883"/>
                </a:moveTo>
                <a:lnTo>
                  <a:pt x="2295143" y="2061971"/>
                </a:lnTo>
                <a:lnTo>
                  <a:pt x="2266187" y="2090927"/>
                </a:lnTo>
                <a:lnTo>
                  <a:pt x="2266187" y="2119883"/>
                </a:lnTo>
                <a:lnTo>
                  <a:pt x="2295143" y="21198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681873" y="1656587"/>
            <a:ext cx="6811645" cy="24295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56590">
              <a:lnSpc>
                <a:spcPct val="80000"/>
              </a:lnSpc>
              <a:tabLst>
                <a:tab pos="1082675" algn="l"/>
                <a:tab pos="1720214" algn="l"/>
                <a:tab pos="2202180" algn="l"/>
                <a:tab pos="2360295" algn="l"/>
                <a:tab pos="2502535" algn="l"/>
                <a:tab pos="3116580" algn="l"/>
                <a:tab pos="3669665" algn="l"/>
                <a:tab pos="3799840" algn="l"/>
                <a:tab pos="4439920" algn="l"/>
                <a:tab pos="5413375" algn="l"/>
              </a:tabLst>
            </a:pP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Att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ucc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(t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ffè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ne)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ucc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400">
              <a:latin typeface="Comic Sans MS"/>
              <a:cs typeface="Comic Sans MS"/>
            </a:endParaRPr>
          </a:p>
          <a:p>
            <a:pPr marL="12700" marR="6350">
              <a:lnSpc>
                <a:spcPct val="80000"/>
              </a:lnSpc>
              <a:spcBef>
                <a:spcPts val="575"/>
              </a:spcBef>
              <a:tabLst>
                <a:tab pos="513715" algn="l"/>
                <a:tab pos="696595" algn="l"/>
                <a:tab pos="890269" algn="l"/>
                <a:tab pos="1514475" algn="l"/>
                <a:tab pos="1564005" algn="l"/>
                <a:tab pos="1784985" algn="l"/>
                <a:tab pos="1912620" algn="l"/>
                <a:tab pos="2181225" algn="l"/>
                <a:tab pos="2494915" algn="l"/>
                <a:tab pos="2627630" algn="l"/>
                <a:tab pos="3075940" algn="l"/>
                <a:tab pos="3475354" algn="l"/>
                <a:tab pos="3580129" algn="l"/>
                <a:tab pos="3841750" algn="l"/>
                <a:tab pos="3978275" algn="l"/>
                <a:tab pos="4064000" algn="l"/>
                <a:tab pos="4227830" algn="l"/>
                <a:tab pos="4682490" algn="l"/>
                <a:tab pos="4901565" algn="l"/>
                <a:tab pos="5106035" algn="l"/>
                <a:tab pos="5443220" algn="l"/>
                <a:tab pos="5571490" algn="l"/>
                <a:tab pos="6487160" algn="l"/>
              </a:tabLst>
            </a:pP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ucc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om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0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cucc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ucc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vv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5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0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.: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ssa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4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5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ttivit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tiv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uc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20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0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49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ki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42590" y="4175250"/>
            <a:ext cx="2084070" cy="19653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9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idu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rre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6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or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1600" spc="-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le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st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ro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8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1600" spc="-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tr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1600" spc="-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lice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id</a:t>
            </a:r>
            <a:r>
              <a:rPr dirty="0" sz="16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6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non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basta</a:t>
            </a:r>
            <a:r>
              <a:rPr dirty="0" sz="1600" spc="-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dimi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ui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re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7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rassi</a:t>
            </a:r>
            <a:r>
              <a:rPr dirty="0" sz="1600" spc="-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ell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9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die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ta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9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2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9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è</a:t>
            </a:r>
            <a:r>
              <a:rPr dirty="0" sz="1600" spc="-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di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pe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nsab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il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1600" spc="-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nt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rv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re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7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an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he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8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su</a:t>
            </a:r>
            <a:r>
              <a:rPr dirty="0" sz="1600" spc="-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5" b="1">
                <a:solidFill>
                  <a:srgbClr val="FF0000"/>
                </a:solidFill>
                <a:latin typeface="Comic Sans MS"/>
                <a:cs typeface="Comic Sans MS"/>
              </a:rPr>
              <a:t>z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ucc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h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ri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6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1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1600" spc="-15" b="1">
                <a:solidFill>
                  <a:srgbClr val="FF0000"/>
                </a:solidFill>
                <a:latin typeface="Comic Sans MS"/>
                <a:cs typeface="Comic Sans MS"/>
              </a:rPr>
              <a:t>lci</a:t>
            </a:r>
            <a:r>
              <a:rPr dirty="0" sz="1600" spc="-10" b="1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endParaRPr sz="16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681873" y="3997450"/>
            <a:ext cx="2806065" cy="10401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646430" algn="l"/>
                <a:tab pos="1108075" algn="l"/>
              </a:tabLst>
            </a:pP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riv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400">
              <a:latin typeface="Comic Sans MS"/>
              <a:cs typeface="Comic Sans MS"/>
            </a:endParaRPr>
          </a:p>
          <a:p>
            <a:pPr marL="12700" marR="6350">
              <a:lnSpc>
                <a:spcPct val="80000"/>
              </a:lnSpc>
              <a:spcBef>
                <a:spcPts val="575"/>
              </a:spcBef>
              <a:tabLst>
                <a:tab pos="527685" algn="l"/>
                <a:tab pos="1216660" algn="l"/>
                <a:tab pos="2529205" algn="l"/>
              </a:tabLst>
            </a:pP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727403" y="4363210"/>
            <a:ext cx="2501265" cy="381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358265" algn="l"/>
              </a:tabLst>
            </a:pP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ucc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pl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729618" y="5134355"/>
            <a:ext cx="164592" cy="1691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729618" y="5500115"/>
            <a:ext cx="164592" cy="1691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729618" y="5865876"/>
            <a:ext cx="164592" cy="1691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2157360" y="5021577"/>
            <a:ext cx="3618229" cy="11131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  <a:tabLst>
                <a:tab pos="1201420" algn="l"/>
                <a:tab pos="1442085" algn="l"/>
              </a:tabLst>
            </a:pP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2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20</a:t>
            </a:fld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81160" y="686307"/>
            <a:ext cx="5336540" cy="13468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5240" marR="6350" indent="-3175">
              <a:lnSpc>
                <a:spcPct val="100000"/>
              </a:lnSpc>
            </a:pPr>
            <a:r>
              <a:rPr dirty="0" sz="4400" spc="-5">
                <a:solidFill>
                  <a:srgbClr val="FF3200"/>
                </a:solidFill>
                <a:latin typeface="Comic Sans MS"/>
                <a:cs typeface="Comic Sans MS"/>
              </a:rPr>
              <a:t>L’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spc="-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z="4400" spc="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400" spc="18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4400" spc="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spc="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400" spc="-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spc="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400" spc="18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-5">
                <a:solidFill>
                  <a:srgbClr val="FF3200"/>
                </a:solidFill>
                <a:latin typeface="Comic Sans MS"/>
                <a:cs typeface="Comic Sans MS"/>
              </a:rPr>
              <a:t>?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…</a:t>
            </a:r>
            <a:r>
              <a:rPr dirty="0" sz="440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Il</a:t>
            </a:r>
            <a:r>
              <a:rPr dirty="0" sz="4400" spc="17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400" spc="-1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spc="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400" spc="19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4400" spc="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spc="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400" spc="-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spc="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400" spc="18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-5">
                <a:solidFill>
                  <a:srgbClr val="FF3200"/>
                </a:solidFill>
                <a:latin typeface="Comic Sans MS"/>
                <a:cs typeface="Comic Sans MS"/>
              </a:rPr>
              <a:t>!!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!</a:t>
            </a:r>
            <a:endParaRPr sz="44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538617" y="2202686"/>
            <a:ext cx="7096125" cy="4545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3200">
              <a:latin typeface="Comic Sans MS"/>
              <a:cs typeface="Comic Sans MS"/>
            </a:endParaRPr>
          </a:p>
          <a:p>
            <a:pPr marL="354965" indent="-342265">
              <a:lnSpc>
                <a:spcPct val="100000"/>
              </a:lnSpc>
              <a:spcBef>
                <a:spcPts val="765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ine</a:t>
            </a:r>
            <a:endParaRPr sz="320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fi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3200">
              <a:latin typeface="Comic Sans MS"/>
              <a:cs typeface="Comic Sans MS"/>
            </a:endParaRPr>
          </a:p>
          <a:p>
            <a:pPr marL="354965" indent="-342265">
              <a:lnSpc>
                <a:spcPct val="100000"/>
              </a:lnSpc>
              <a:spcBef>
                <a:spcPts val="765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una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giusta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ntità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ssi</a:t>
            </a:r>
            <a:endParaRPr sz="3200">
              <a:latin typeface="Comic Sans MS"/>
              <a:cs typeface="Comic Sans MS"/>
            </a:endParaRPr>
          </a:p>
          <a:p>
            <a:pPr algn="ctr" marL="1132205" marR="6350">
              <a:lnSpc>
                <a:spcPts val="3840"/>
              </a:lnSpc>
              <a:spcBef>
                <a:spcPts val="2825"/>
              </a:spcBef>
              <a:tabLst>
                <a:tab pos="1891664" algn="l"/>
                <a:tab pos="2290445" algn="l"/>
                <a:tab pos="2644775" algn="l"/>
                <a:tab pos="3043555" algn="l"/>
                <a:tab pos="3605529" algn="l"/>
                <a:tab pos="4008120" algn="l"/>
                <a:tab pos="4500880" algn="l"/>
                <a:tab pos="4621530" algn="l"/>
                <a:tab pos="5352415" algn="l"/>
              </a:tabLst>
            </a:pPr>
            <a:r>
              <a:rPr dirty="0" sz="3350" spc="-105" b="1">
                <a:solidFill>
                  <a:srgbClr val="FF0000"/>
                </a:solidFill>
                <a:latin typeface="Comic Sans MS"/>
                <a:cs typeface="Comic Sans MS"/>
              </a:rPr>
              <a:t>Co</a:t>
            </a:r>
            <a:r>
              <a:rPr dirty="0" sz="3350" spc="-80" b="1">
                <a:solidFill>
                  <a:srgbClr val="FF0000"/>
                </a:solidFill>
                <a:latin typeface="Comic Sans MS"/>
                <a:cs typeface="Comic Sans MS"/>
              </a:rPr>
              <a:t>nsid</a:t>
            </a:r>
            <a:r>
              <a:rPr dirty="0" sz="3350" spc="-95" b="1">
                <a:solidFill>
                  <a:srgbClr val="FF0000"/>
                </a:solidFill>
                <a:latin typeface="Comic Sans MS"/>
                <a:cs typeface="Comic Sans MS"/>
              </a:rPr>
              <a:t>erar</a:t>
            </a:r>
            <a:r>
              <a:rPr dirty="0" sz="3350" spc="-9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33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350" spc="-50" b="1">
                <a:solidFill>
                  <a:srgbClr val="FF0000"/>
                </a:solidFill>
                <a:latin typeface="Comic Sans MS"/>
                <a:cs typeface="Comic Sans MS"/>
              </a:rPr>
              <a:t>il</a:t>
            </a:r>
            <a:r>
              <a:rPr dirty="0" sz="33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350" spc="-95" b="1">
                <a:solidFill>
                  <a:srgbClr val="FF0000"/>
                </a:solidFill>
                <a:latin typeface="Comic Sans MS"/>
                <a:cs typeface="Comic Sans MS"/>
              </a:rPr>
              <a:t>car</a:t>
            </a:r>
            <a:r>
              <a:rPr dirty="0" sz="3350" spc="-5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3350" spc="-9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33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33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350" spc="-90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3350" spc="-55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3350" spc="-5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3350" spc="-110" b="1">
                <a:solidFill>
                  <a:srgbClr val="FF0000"/>
                </a:solidFill>
                <a:latin typeface="Comic Sans MS"/>
                <a:cs typeface="Comic Sans MS"/>
              </a:rPr>
              <a:t>cem</a:t>
            </a:r>
            <a:r>
              <a:rPr dirty="0" sz="3350" spc="-5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3350" spc="-9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33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3350" spc="-4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3350" spc="-140" b="1">
                <a:solidFill>
                  <a:srgbClr val="FF0000"/>
                </a:solidFill>
                <a:latin typeface="Comic Sans MS"/>
                <a:cs typeface="Comic Sans MS"/>
              </a:rPr>
              <a:t>NO</a:t>
            </a:r>
            <a:r>
              <a:rPr dirty="0" sz="3350" spc="-14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33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350" spc="-100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3350" spc="-1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3350" spc="-5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33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350" spc="-80" b="1">
                <a:solidFill>
                  <a:srgbClr val="FF0000"/>
                </a:solidFill>
                <a:latin typeface="Comic Sans MS"/>
                <a:cs typeface="Comic Sans MS"/>
              </a:rPr>
              <a:t>sing</a:t>
            </a:r>
            <a:r>
              <a:rPr dirty="0" sz="3350" spc="-75" b="1">
                <a:solidFill>
                  <a:srgbClr val="FF0000"/>
                </a:solidFill>
                <a:latin typeface="Comic Sans MS"/>
                <a:cs typeface="Comic Sans MS"/>
              </a:rPr>
              <a:t>ol</a:t>
            </a:r>
            <a:r>
              <a:rPr dirty="0" sz="33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33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350" spc="-75" b="1">
                <a:solidFill>
                  <a:srgbClr val="FF0000"/>
                </a:solidFill>
                <a:latin typeface="Comic Sans MS"/>
                <a:cs typeface="Comic Sans MS"/>
              </a:rPr>
              <a:t>al</a:t>
            </a:r>
            <a:r>
              <a:rPr dirty="0" sz="3350" spc="-5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3350" spc="-120" b="1">
                <a:solidFill>
                  <a:srgbClr val="FF0000"/>
                </a:solidFill>
                <a:latin typeface="Comic Sans MS"/>
                <a:cs typeface="Comic Sans MS"/>
              </a:rPr>
              <a:t>me</a:t>
            </a:r>
            <a:r>
              <a:rPr dirty="0" sz="3350" spc="-85" b="1">
                <a:solidFill>
                  <a:srgbClr val="FF0000"/>
                </a:solidFill>
                <a:latin typeface="Comic Sans MS"/>
                <a:cs typeface="Comic Sans MS"/>
              </a:rPr>
              <a:t>nt</a:t>
            </a:r>
            <a:r>
              <a:rPr dirty="0" sz="3350" spc="-9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3350" spc="-75" b="1">
                <a:solidFill>
                  <a:srgbClr val="FF0000"/>
                </a:solidFill>
                <a:latin typeface="Comic Sans MS"/>
                <a:cs typeface="Comic Sans MS"/>
              </a:rPr>
              <a:t>,</a:t>
            </a:r>
            <a:r>
              <a:rPr dirty="0" sz="3350" spc="-4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3350" spc="-45" b="1">
                <a:solidFill>
                  <a:srgbClr val="FF0000"/>
                </a:solidFill>
                <a:latin typeface="Times New Roman"/>
                <a:cs typeface="Times New Roman"/>
              </a:rPr>
              <a:t>  </a:t>
            </a:r>
            <a:r>
              <a:rPr dirty="0" sz="3350" spc="-125" b="1">
                <a:solidFill>
                  <a:srgbClr val="FF0000"/>
                </a:solidFill>
                <a:latin typeface="Comic Sans MS"/>
                <a:cs typeface="Comic Sans MS"/>
              </a:rPr>
              <a:t>Ma</a:t>
            </a:r>
            <a:r>
              <a:rPr dirty="0" sz="33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350" spc="-100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3350" spc="-1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3350" spc="-5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33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350" spc="-95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3350" spc="-9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3350" spc="-13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3350" spc="-120" b="1">
                <a:solidFill>
                  <a:srgbClr val="FF0000"/>
                </a:solidFill>
                <a:latin typeface="Comic Sans MS"/>
                <a:cs typeface="Comic Sans MS"/>
              </a:rPr>
              <a:t>TT</a:t>
            </a:r>
            <a:r>
              <a:rPr dirty="0" sz="3350" spc="-14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3350" spc="-75" b="1">
                <a:solidFill>
                  <a:srgbClr val="FF0000"/>
                </a:solidFill>
                <a:latin typeface="Comic Sans MS"/>
                <a:cs typeface="Comic Sans MS"/>
              </a:rPr>
              <a:t>,</a:t>
            </a:r>
            <a:r>
              <a:rPr dirty="0" sz="3350" b="1">
                <a:solidFill>
                  <a:srgbClr val="FF0000"/>
                </a:solidFill>
                <a:latin typeface="Times New Roman"/>
                <a:cs typeface="Times New Roman"/>
              </a:rPr>
              <a:t>		</a:t>
            </a:r>
            <a:r>
              <a:rPr dirty="0" sz="3350" spc="-1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3350" spc="-75" b="1">
                <a:solidFill>
                  <a:srgbClr val="FF0000"/>
                </a:solidFill>
                <a:latin typeface="Comic Sans MS"/>
                <a:cs typeface="Comic Sans MS"/>
              </a:rPr>
              <a:t>nzi,</a:t>
            </a:r>
            <a:endParaRPr sz="3350">
              <a:latin typeface="Comic Sans MS"/>
              <a:cs typeface="Comic Sans MS"/>
            </a:endParaRPr>
          </a:p>
          <a:p>
            <a:pPr algn="ctr" marL="1119505">
              <a:lnSpc>
                <a:spcPts val="3740"/>
              </a:lnSpc>
              <a:tabLst>
                <a:tab pos="1870710" algn="l"/>
                <a:tab pos="3448050" algn="l"/>
              </a:tabLst>
            </a:pPr>
            <a:r>
              <a:rPr dirty="0" sz="3350" spc="-100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3350" spc="-10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3350" spc="-5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33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350" spc="-114" b="1">
                <a:solidFill>
                  <a:srgbClr val="FF0000"/>
                </a:solidFill>
                <a:latin typeface="Comic Sans MS"/>
                <a:cs typeface="Comic Sans MS"/>
              </a:rPr>
              <a:t>PAS</a:t>
            </a:r>
            <a:r>
              <a:rPr dirty="0" sz="3350" spc="-130" b="1">
                <a:solidFill>
                  <a:srgbClr val="FF0000"/>
                </a:solidFill>
                <a:latin typeface="Comic Sans MS"/>
                <a:cs typeface="Comic Sans MS"/>
              </a:rPr>
              <a:t>TO</a:t>
            </a:r>
            <a:r>
              <a:rPr dirty="0" sz="33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350" spc="-50" b="1">
                <a:solidFill>
                  <a:srgbClr val="FF0000"/>
                </a:solidFill>
                <a:latin typeface="Comic Sans MS"/>
                <a:cs typeface="Comic Sans MS"/>
              </a:rPr>
              <a:t>!</a:t>
            </a:r>
            <a:r>
              <a:rPr dirty="0" sz="3350" spc="-40" b="1">
                <a:solidFill>
                  <a:srgbClr val="FF0000"/>
                </a:solidFill>
                <a:latin typeface="Comic Sans MS"/>
                <a:cs typeface="Comic Sans MS"/>
              </a:rPr>
              <a:t>!</a:t>
            </a:r>
            <a:endParaRPr sz="335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22</a:t>
            </a:fld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80169" y="950467"/>
            <a:ext cx="2940050" cy="7353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509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80169" y="358139"/>
            <a:ext cx="2940050" cy="1274445"/>
          </a:xfrm>
          <a:custGeom>
            <a:avLst/>
            <a:gdLst/>
            <a:ahLst/>
            <a:cxnLst/>
            <a:rect l="l" t="t" r="r" b="b"/>
            <a:pathLst>
              <a:path w="2940050" h="1274445">
                <a:moveTo>
                  <a:pt x="0" y="0"/>
                </a:moveTo>
                <a:lnTo>
                  <a:pt x="0" y="1274064"/>
                </a:lnTo>
                <a:lnTo>
                  <a:pt x="2939796" y="1274064"/>
                </a:lnTo>
                <a:lnTo>
                  <a:pt x="2939796" y="0"/>
                </a:lnTo>
                <a:lnTo>
                  <a:pt x="0" y="0"/>
                </a:lnTo>
                <a:close/>
              </a:path>
            </a:pathLst>
          </a:custGeom>
          <a:solidFill>
            <a:srgbClr val="65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825889" y="413004"/>
            <a:ext cx="2847340" cy="1164590"/>
          </a:xfrm>
          <a:custGeom>
            <a:avLst/>
            <a:gdLst/>
            <a:ahLst/>
            <a:cxnLst/>
            <a:rect l="l" t="t" r="r" b="b"/>
            <a:pathLst>
              <a:path w="2847340" h="1164590">
                <a:moveTo>
                  <a:pt x="0" y="0"/>
                </a:moveTo>
                <a:lnTo>
                  <a:pt x="0" y="1164335"/>
                </a:lnTo>
                <a:lnTo>
                  <a:pt x="2846831" y="1164335"/>
                </a:lnTo>
                <a:lnTo>
                  <a:pt x="2846831" y="0"/>
                </a:lnTo>
                <a:lnTo>
                  <a:pt x="0" y="0"/>
                </a:lnTo>
                <a:close/>
              </a:path>
            </a:pathLst>
          </a:custGeom>
          <a:solidFill>
            <a:srgbClr val="65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904628" y="705103"/>
            <a:ext cx="2688590" cy="3143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  <a:tabLst>
                <a:tab pos="1295400" algn="l"/>
                <a:tab pos="1595755" algn="l"/>
                <a:tab pos="2095500" algn="l"/>
                <a:tab pos="2310765" algn="l"/>
              </a:tabLst>
            </a:pPr>
            <a:r>
              <a:rPr dirty="0" sz="1000" spc="-20" b="1">
                <a:solidFill>
                  <a:srgbClr val="F4E1E1"/>
                </a:solidFill>
                <a:latin typeface="Verdana"/>
                <a:cs typeface="Verdana"/>
              </a:rPr>
              <a:t>A</a:t>
            </a:r>
            <a:r>
              <a:rPr dirty="0" sz="1000" b="1">
                <a:solidFill>
                  <a:srgbClr val="F4E1E1"/>
                </a:solidFill>
                <a:latin typeface="Verdana"/>
                <a:cs typeface="Verdana"/>
              </a:rPr>
              <a:t>L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I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M</a:t>
            </a:r>
            <a:r>
              <a:rPr dirty="0" sz="1000" spc="0" b="1">
                <a:solidFill>
                  <a:srgbClr val="F4E1E1"/>
                </a:solidFill>
                <a:latin typeface="Verdana"/>
                <a:cs typeface="Verdana"/>
              </a:rPr>
              <a:t>E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N</a:t>
            </a:r>
            <a:r>
              <a:rPr dirty="0" sz="1000" spc="0" b="1">
                <a:solidFill>
                  <a:srgbClr val="F4E1E1"/>
                </a:solidFill>
                <a:latin typeface="Verdana"/>
                <a:cs typeface="Verdana"/>
              </a:rPr>
              <a:t>T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I</a:t>
            </a:r>
            <a:r>
              <a:rPr dirty="0" sz="1000" b="1">
                <a:solidFill>
                  <a:srgbClr val="F4E1E1"/>
                </a:solidFill>
                <a:latin typeface="Times New Roman"/>
                <a:cs typeface="Times New Roman"/>
              </a:rPr>
              <a:t>   </a:t>
            </a:r>
            <a:r>
              <a:rPr dirty="0" sz="1000" spc="-10" b="1">
                <a:solidFill>
                  <a:srgbClr val="F4E1E1"/>
                </a:solidFill>
                <a:latin typeface="Times New Roman"/>
                <a:cs typeface="Times New Roman"/>
              </a:rPr>
              <a:t> 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C</a:t>
            </a:r>
            <a:r>
              <a:rPr dirty="0" sz="1000" spc="0" b="1">
                <a:solidFill>
                  <a:srgbClr val="F4E1E1"/>
                </a:solidFill>
                <a:latin typeface="Verdana"/>
                <a:cs typeface="Verdana"/>
              </a:rPr>
              <a:t>O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N</a:t>
            </a:r>
            <a:r>
              <a:rPr dirty="0" sz="1000" b="1">
                <a:solidFill>
                  <a:srgbClr val="F4E1E1"/>
                </a:solidFill>
                <a:latin typeface="Times New Roman"/>
                <a:cs typeface="Times New Roman"/>
              </a:rPr>
              <a:t>	</a:t>
            </a:r>
            <a:r>
              <a:rPr dirty="0" sz="1000" spc="-5" b="1">
                <a:solidFill>
                  <a:srgbClr val="F4E1E1"/>
                </a:solidFill>
                <a:latin typeface="Verdana"/>
                <a:cs typeface="Verdana"/>
              </a:rPr>
              <a:t>I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G</a:t>
            </a:r>
            <a:r>
              <a:rPr dirty="0" sz="1000" b="1">
                <a:solidFill>
                  <a:srgbClr val="F4E1E1"/>
                </a:solidFill>
                <a:latin typeface="Times New Roman"/>
                <a:cs typeface="Times New Roman"/>
              </a:rPr>
              <a:t>	</a:t>
            </a:r>
            <a:r>
              <a:rPr dirty="0" sz="1000" spc="-20" b="1">
                <a:solidFill>
                  <a:srgbClr val="F4E1E1"/>
                </a:solidFill>
                <a:latin typeface="Verdana"/>
                <a:cs typeface="Verdana"/>
              </a:rPr>
              <a:t>A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L</a:t>
            </a:r>
            <a:r>
              <a:rPr dirty="0" sz="1000" spc="-5" b="1">
                <a:solidFill>
                  <a:srgbClr val="F4E1E1"/>
                </a:solidFill>
                <a:latin typeface="Verdana"/>
                <a:cs typeface="Verdana"/>
              </a:rPr>
              <a:t>T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O</a:t>
            </a:r>
            <a:r>
              <a:rPr dirty="0" sz="1000" b="1">
                <a:solidFill>
                  <a:srgbClr val="F4E1E1"/>
                </a:solidFill>
                <a:latin typeface="Times New Roman"/>
                <a:cs typeface="Times New Roman"/>
              </a:rPr>
              <a:t>	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E</a:t>
            </a:r>
            <a:r>
              <a:rPr dirty="0" sz="1000" b="1">
                <a:solidFill>
                  <a:srgbClr val="F4E1E1"/>
                </a:solidFill>
                <a:latin typeface="Times New Roman"/>
                <a:cs typeface="Times New Roman"/>
              </a:rPr>
              <a:t>	</a:t>
            </a:r>
            <a:r>
              <a:rPr dirty="0" sz="1000" spc="-20" b="1">
                <a:solidFill>
                  <a:srgbClr val="F4E1E1"/>
                </a:solidFill>
                <a:latin typeface="Verdana"/>
                <a:cs typeface="Verdana"/>
              </a:rPr>
              <a:t>A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L</a:t>
            </a:r>
            <a:r>
              <a:rPr dirty="0" sz="1000" spc="0" b="1">
                <a:solidFill>
                  <a:srgbClr val="F4E1E1"/>
                </a:solidFill>
                <a:latin typeface="Verdana"/>
                <a:cs typeface="Verdana"/>
              </a:rPr>
              <a:t>T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A</a:t>
            </a:r>
            <a:r>
              <a:rPr dirty="0" sz="1000" spc="-5" b="1">
                <a:solidFill>
                  <a:srgbClr val="F4E1E1"/>
                </a:solidFill>
                <a:latin typeface="Times New Roman"/>
                <a:cs typeface="Times New Roman"/>
              </a:rPr>
              <a:t> 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DE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N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S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I</a:t>
            </a:r>
            <a:r>
              <a:rPr dirty="0" sz="1000" spc="-5" b="1">
                <a:solidFill>
                  <a:srgbClr val="F4E1E1"/>
                </a:solidFill>
                <a:latin typeface="Verdana"/>
                <a:cs typeface="Verdana"/>
              </a:rPr>
              <a:t>T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A</a:t>
            </a:r>
            <a:r>
              <a:rPr dirty="0" sz="1000" spc="100" b="1">
                <a:solidFill>
                  <a:srgbClr val="F4E1E1"/>
                </a:solidFill>
                <a:latin typeface="Times New Roman"/>
                <a:cs typeface="Times New Roman"/>
              </a:rPr>
              <a:t> 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C</a:t>
            </a:r>
            <a:r>
              <a:rPr dirty="0" sz="1000" spc="-20" b="1">
                <a:solidFill>
                  <a:srgbClr val="F4E1E1"/>
                </a:solidFill>
                <a:latin typeface="Verdana"/>
                <a:cs typeface="Verdana"/>
              </a:rPr>
              <a:t>A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L</a:t>
            </a:r>
            <a:r>
              <a:rPr dirty="0" sz="1000" spc="-5" b="1">
                <a:solidFill>
                  <a:srgbClr val="F4E1E1"/>
                </a:solidFill>
                <a:latin typeface="Verdana"/>
                <a:cs typeface="Verdana"/>
              </a:rPr>
              <a:t>O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R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IC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A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78645" y="358139"/>
            <a:ext cx="2941320" cy="1221105"/>
          </a:xfrm>
          <a:custGeom>
            <a:avLst/>
            <a:gdLst/>
            <a:ahLst/>
            <a:cxnLst/>
            <a:rect l="l" t="t" r="r" b="b"/>
            <a:pathLst>
              <a:path w="2941320" h="1221105">
                <a:moveTo>
                  <a:pt x="2941316" y="1523"/>
                </a:moveTo>
                <a:lnTo>
                  <a:pt x="2939792" y="0"/>
                </a:lnTo>
                <a:lnTo>
                  <a:pt x="0" y="0"/>
                </a:lnTo>
                <a:lnTo>
                  <a:pt x="0" y="1220723"/>
                </a:lnTo>
                <a:lnTo>
                  <a:pt x="1523" y="1220723"/>
                </a:lnTo>
                <a:lnTo>
                  <a:pt x="1523" y="1523"/>
                </a:lnTo>
                <a:lnTo>
                  <a:pt x="2941316" y="1523"/>
                </a:lnTo>
                <a:close/>
              </a:path>
              <a:path w="2941320" h="1221105">
                <a:moveTo>
                  <a:pt x="2941316" y="1220723"/>
                </a:moveTo>
                <a:lnTo>
                  <a:pt x="2941316" y="1219199"/>
                </a:lnTo>
                <a:lnTo>
                  <a:pt x="1523" y="1219199"/>
                </a:lnTo>
                <a:lnTo>
                  <a:pt x="1523" y="1220723"/>
                </a:lnTo>
                <a:lnTo>
                  <a:pt x="2941316" y="1220723"/>
                </a:lnTo>
                <a:close/>
              </a:path>
              <a:path w="2941320" h="1221105">
                <a:moveTo>
                  <a:pt x="2941316" y="1523"/>
                </a:moveTo>
                <a:lnTo>
                  <a:pt x="2941316" y="0"/>
                </a:lnTo>
                <a:lnTo>
                  <a:pt x="2939792" y="0"/>
                </a:lnTo>
                <a:lnTo>
                  <a:pt x="2941316" y="1523"/>
                </a:lnTo>
                <a:close/>
              </a:path>
              <a:path w="2941320" h="1221105">
                <a:moveTo>
                  <a:pt x="2941316" y="1219199"/>
                </a:moveTo>
                <a:lnTo>
                  <a:pt x="2941316" y="1523"/>
                </a:lnTo>
                <a:lnTo>
                  <a:pt x="2939792" y="1523"/>
                </a:lnTo>
                <a:lnTo>
                  <a:pt x="2939792" y="1219199"/>
                </a:lnTo>
                <a:lnTo>
                  <a:pt x="2941316" y="1219199"/>
                </a:lnTo>
                <a:close/>
              </a:path>
            </a:pathLst>
          </a:custGeom>
          <a:solidFill>
            <a:srgbClr val="9F9F9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3719962" y="358139"/>
            <a:ext cx="3371215" cy="1274445"/>
          </a:xfrm>
          <a:custGeom>
            <a:avLst/>
            <a:gdLst/>
            <a:ahLst/>
            <a:cxnLst/>
            <a:rect l="l" t="t" r="r" b="b"/>
            <a:pathLst>
              <a:path w="3371215" h="1274445">
                <a:moveTo>
                  <a:pt x="0" y="0"/>
                </a:moveTo>
                <a:lnTo>
                  <a:pt x="0" y="1274064"/>
                </a:lnTo>
                <a:lnTo>
                  <a:pt x="3371088" y="1274064"/>
                </a:lnTo>
                <a:lnTo>
                  <a:pt x="3371088" y="0"/>
                </a:lnTo>
                <a:lnTo>
                  <a:pt x="0" y="0"/>
                </a:lnTo>
                <a:close/>
              </a:path>
            </a:pathLst>
          </a:custGeom>
          <a:solidFill>
            <a:srgbClr val="65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3765682" y="413004"/>
            <a:ext cx="3278504" cy="1164590"/>
          </a:xfrm>
          <a:custGeom>
            <a:avLst/>
            <a:gdLst/>
            <a:ahLst/>
            <a:cxnLst/>
            <a:rect l="l" t="t" r="r" b="b"/>
            <a:pathLst>
              <a:path w="3278504" h="1164590">
                <a:moveTo>
                  <a:pt x="0" y="0"/>
                </a:moveTo>
                <a:lnTo>
                  <a:pt x="0" y="1164335"/>
                </a:lnTo>
                <a:lnTo>
                  <a:pt x="3278123" y="1164335"/>
                </a:lnTo>
                <a:lnTo>
                  <a:pt x="3278123" y="0"/>
                </a:lnTo>
                <a:lnTo>
                  <a:pt x="0" y="0"/>
                </a:lnTo>
                <a:close/>
              </a:path>
            </a:pathLst>
          </a:custGeom>
          <a:solidFill>
            <a:srgbClr val="65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3844428" y="781303"/>
            <a:ext cx="2392045" cy="1619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20" b="1">
                <a:solidFill>
                  <a:srgbClr val="F4E1E1"/>
                </a:solidFill>
                <a:latin typeface="Verdana"/>
                <a:cs typeface="Verdana"/>
              </a:rPr>
              <a:t>A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L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I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ME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N</a:t>
            </a:r>
            <a:r>
              <a:rPr dirty="0" sz="1000" spc="-5" b="1">
                <a:solidFill>
                  <a:srgbClr val="F4E1E1"/>
                </a:solidFill>
                <a:latin typeface="Verdana"/>
                <a:cs typeface="Verdana"/>
              </a:rPr>
              <a:t>T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I</a:t>
            </a:r>
            <a:r>
              <a:rPr dirty="0" sz="1000" spc="114" b="1">
                <a:solidFill>
                  <a:srgbClr val="F4E1E1"/>
                </a:solidFill>
                <a:latin typeface="Times New Roman"/>
                <a:cs typeface="Times New Roman"/>
              </a:rPr>
              <a:t> 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C</a:t>
            </a:r>
            <a:r>
              <a:rPr dirty="0" sz="1000" spc="-5" b="1">
                <a:solidFill>
                  <a:srgbClr val="F4E1E1"/>
                </a:solidFill>
                <a:latin typeface="Verdana"/>
                <a:cs typeface="Verdana"/>
              </a:rPr>
              <a:t>O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N</a:t>
            </a:r>
            <a:r>
              <a:rPr dirty="0" sz="1000" spc="95" b="1">
                <a:solidFill>
                  <a:srgbClr val="F4E1E1"/>
                </a:solidFill>
                <a:latin typeface="Times New Roman"/>
                <a:cs typeface="Times New Roman"/>
              </a:rPr>
              <a:t> 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I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G</a:t>
            </a:r>
            <a:r>
              <a:rPr dirty="0" sz="1000" spc="105" b="1">
                <a:solidFill>
                  <a:srgbClr val="F4E1E1"/>
                </a:solidFill>
                <a:latin typeface="Times New Roman"/>
                <a:cs typeface="Times New Roman"/>
              </a:rPr>
              <a:t> 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MED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I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O</a:t>
            </a:r>
            <a:r>
              <a:rPr dirty="0" sz="1000" spc="100" b="1">
                <a:solidFill>
                  <a:srgbClr val="F4E1E1"/>
                </a:solidFill>
                <a:latin typeface="Times New Roman"/>
                <a:cs typeface="Times New Roman"/>
              </a:rPr>
              <a:t> 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E</a:t>
            </a:r>
            <a:r>
              <a:rPr dirty="0" sz="1000" spc="85" b="1">
                <a:solidFill>
                  <a:srgbClr val="F4E1E1"/>
                </a:solidFill>
                <a:latin typeface="Times New Roman"/>
                <a:cs typeface="Times New Roman"/>
              </a:rPr>
              <a:t> </a:t>
            </a:r>
            <a:r>
              <a:rPr dirty="0" sz="1000" spc="-20" b="1">
                <a:solidFill>
                  <a:srgbClr val="F4E1E1"/>
                </a:solidFill>
                <a:latin typeface="Verdana"/>
                <a:cs typeface="Verdana"/>
              </a:rPr>
              <a:t>A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L</a:t>
            </a:r>
            <a:r>
              <a:rPr dirty="0" sz="1000" spc="-5" b="1">
                <a:solidFill>
                  <a:srgbClr val="F4E1E1"/>
                </a:solidFill>
                <a:latin typeface="Verdana"/>
                <a:cs typeface="Verdana"/>
              </a:rPr>
              <a:t>T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O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718438" y="358139"/>
            <a:ext cx="3373120" cy="1221105"/>
          </a:xfrm>
          <a:custGeom>
            <a:avLst/>
            <a:gdLst/>
            <a:ahLst/>
            <a:cxnLst/>
            <a:rect l="l" t="t" r="r" b="b"/>
            <a:pathLst>
              <a:path w="3373120" h="1221105">
                <a:moveTo>
                  <a:pt x="3372611" y="1523"/>
                </a:moveTo>
                <a:lnTo>
                  <a:pt x="3371087" y="0"/>
                </a:lnTo>
                <a:lnTo>
                  <a:pt x="0" y="0"/>
                </a:lnTo>
                <a:lnTo>
                  <a:pt x="0" y="1220723"/>
                </a:lnTo>
                <a:lnTo>
                  <a:pt x="1523" y="1220723"/>
                </a:lnTo>
                <a:lnTo>
                  <a:pt x="1523" y="1523"/>
                </a:lnTo>
                <a:lnTo>
                  <a:pt x="3372611" y="1523"/>
                </a:lnTo>
                <a:close/>
              </a:path>
              <a:path w="3373120" h="1221105">
                <a:moveTo>
                  <a:pt x="3372611" y="1220723"/>
                </a:moveTo>
                <a:lnTo>
                  <a:pt x="3372611" y="1219199"/>
                </a:lnTo>
                <a:lnTo>
                  <a:pt x="1523" y="1219199"/>
                </a:lnTo>
                <a:lnTo>
                  <a:pt x="1523" y="1220723"/>
                </a:lnTo>
                <a:lnTo>
                  <a:pt x="3372611" y="1220723"/>
                </a:lnTo>
                <a:close/>
              </a:path>
              <a:path w="3373120" h="1221105">
                <a:moveTo>
                  <a:pt x="3372611" y="1523"/>
                </a:moveTo>
                <a:lnTo>
                  <a:pt x="3372611" y="0"/>
                </a:lnTo>
                <a:lnTo>
                  <a:pt x="3371087" y="0"/>
                </a:lnTo>
                <a:lnTo>
                  <a:pt x="3372611" y="1523"/>
                </a:lnTo>
                <a:close/>
              </a:path>
              <a:path w="3373120" h="1221105">
                <a:moveTo>
                  <a:pt x="3372611" y="1219199"/>
                </a:moveTo>
                <a:lnTo>
                  <a:pt x="3372611" y="1523"/>
                </a:lnTo>
                <a:lnTo>
                  <a:pt x="3371087" y="1523"/>
                </a:lnTo>
                <a:lnTo>
                  <a:pt x="3371087" y="1219199"/>
                </a:lnTo>
                <a:lnTo>
                  <a:pt x="3372611" y="1219199"/>
                </a:lnTo>
                <a:close/>
              </a:path>
            </a:pathLst>
          </a:custGeom>
          <a:solidFill>
            <a:srgbClr val="9F9F9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7091050" y="358139"/>
            <a:ext cx="2593975" cy="1274445"/>
          </a:xfrm>
          <a:custGeom>
            <a:avLst/>
            <a:gdLst/>
            <a:ahLst/>
            <a:cxnLst/>
            <a:rect l="l" t="t" r="r" b="b"/>
            <a:pathLst>
              <a:path w="2593975" h="1274445">
                <a:moveTo>
                  <a:pt x="0" y="0"/>
                </a:moveTo>
                <a:lnTo>
                  <a:pt x="0" y="1274064"/>
                </a:lnTo>
                <a:lnTo>
                  <a:pt x="2593848" y="1274064"/>
                </a:lnTo>
                <a:lnTo>
                  <a:pt x="2593848" y="0"/>
                </a:lnTo>
                <a:lnTo>
                  <a:pt x="0" y="0"/>
                </a:lnTo>
                <a:close/>
              </a:path>
            </a:pathLst>
          </a:custGeom>
          <a:solidFill>
            <a:srgbClr val="65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7136769" y="413004"/>
            <a:ext cx="2502535" cy="1164590"/>
          </a:xfrm>
          <a:custGeom>
            <a:avLst/>
            <a:gdLst/>
            <a:ahLst/>
            <a:cxnLst/>
            <a:rect l="l" t="t" r="r" b="b"/>
            <a:pathLst>
              <a:path w="2502534" h="1164590">
                <a:moveTo>
                  <a:pt x="0" y="0"/>
                </a:moveTo>
                <a:lnTo>
                  <a:pt x="0" y="1164335"/>
                </a:lnTo>
                <a:lnTo>
                  <a:pt x="2502407" y="1164335"/>
                </a:lnTo>
                <a:lnTo>
                  <a:pt x="2502407" y="0"/>
                </a:lnTo>
                <a:lnTo>
                  <a:pt x="0" y="0"/>
                </a:lnTo>
                <a:close/>
              </a:path>
            </a:pathLst>
          </a:custGeom>
          <a:solidFill>
            <a:srgbClr val="65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7215514" y="781303"/>
            <a:ext cx="1837055" cy="1619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20" b="1">
                <a:solidFill>
                  <a:srgbClr val="F4E1E1"/>
                </a:solidFill>
                <a:latin typeface="Verdana"/>
                <a:cs typeface="Verdana"/>
              </a:rPr>
              <a:t>A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L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I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ME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N</a:t>
            </a:r>
            <a:r>
              <a:rPr dirty="0" sz="1000" spc="-5" b="1">
                <a:solidFill>
                  <a:srgbClr val="F4E1E1"/>
                </a:solidFill>
                <a:latin typeface="Verdana"/>
                <a:cs typeface="Verdana"/>
              </a:rPr>
              <a:t>T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I</a:t>
            </a:r>
            <a:r>
              <a:rPr dirty="0" sz="1000" spc="114" b="1">
                <a:solidFill>
                  <a:srgbClr val="F4E1E1"/>
                </a:solidFill>
                <a:latin typeface="Times New Roman"/>
                <a:cs typeface="Times New Roman"/>
              </a:rPr>
              <a:t> 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C</a:t>
            </a:r>
            <a:r>
              <a:rPr dirty="0" sz="1000" spc="-5" b="1">
                <a:solidFill>
                  <a:srgbClr val="F4E1E1"/>
                </a:solidFill>
                <a:latin typeface="Verdana"/>
                <a:cs typeface="Verdana"/>
              </a:rPr>
              <a:t>O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N</a:t>
            </a:r>
            <a:r>
              <a:rPr dirty="0" sz="1000" spc="95" b="1">
                <a:solidFill>
                  <a:srgbClr val="F4E1E1"/>
                </a:solidFill>
                <a:latin typeface="Times New Roman"/>
                <a:cs typeface="Times New Roman"/>
              </a:rPr>
              <a:t> 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I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G</a:t>
            </a:r>
            <a:r>
              <a:rPr dirty="0" sz="1000" spc="105" b="1">
                <a:solidFill>
                  <a:srgbClr val="F4E1E1"/>
                </a:solidFill>
                <a:latin typeface="Times New Roman"/>
                <a:cs typeface="Times New Roman"/>
              </a:rPr>
              <a:t> </a:t>
            </a:r>
            <a:r>
              <a:rPr dirty="0" sz="1000" spc="-15" b="1">
                <a:solidFill>
                  <a:srgbClr val="F4E1E1"/>
                </a:solidFill>
                <a:latin typeface="Verdana"/>
                <a:cs typeface="Verdana"/>
              </a:rPr>
              <a:t>B</a:t>
            </a:r>
            <a:r>
              <a:rPr dirty="0" sz="1000" spc="-20" b="1">
                <a:solidFill>
                  <a:srgbClr val="F4E1E1"/>
                </a:solidFill>
                <a:latin typeface="Verdana"/>
                <a:cs typeface="Verdana"/>
              </a:rPr>
              <a:t>A</a:t>
            </a:r>
            <a:r>
              <a:rPr dirty="0" sz="1000" spc="-10" b="1">
                <a:solidFill>
                  <a:srgbClr val="F4E1E1"/>
                </a:solidFill>
                <a:latin typeface="Verdana"/>
                <a:cs typeface="Verdana"/>
              </a:rPr>
              <a:t>SSO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7090409" y="358139"/>
            <a:ext cx="0" cy="1221105"/>
          </a:xfrm>
          <a:custGeom>
            <a:avLst/>
            <a:gdLst/>
            <a:ahLst/>
            <a:cxnLst/>
            <a:rect l="l" t="t" r="r" b="b"/>
            <a:pathLst>
              <a:path w="0" h="1221105">
                <a:moveTo>
                  <a:pt x="0" y="0"/>
                </a:moveTo>
                <a:lnTo>
                  <a:pt x="0" y="1220723"/>
                </a:lnTo>
              </a:path>
            </a:pathLst>
          </a:custGeom>
          <a:ln w="3809">
            <a:solidFill>
              <a:srgbClr val="9F9F9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7091680" y="358902"/>
            <a:ext cx="2593340" cy="0"/>
          </a:xfrm>
          <a:custGeom>
            <a:avLst/>
            <a:gdLst/>
            <a:ahLst/>
            <a:cxnLst/>
            <a:rect l="l" t="t" r="r" b="b"/>
            <a:pathLst>
              <a:path w="2593340" h="0">
                <a:moveTo>
                  <a:pt x="0" y="0"/>
                </a:moveTo>
                <a:lnTo>
                  <a:pt x="2593340" y="0"/>
                </a:lnTo>
              </a:path>
            </a:pathLst>
          </a:custGeom>
          <a:ln w="3175">
            <a:solidFill>
              <a:srgbClr val="9F9F9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9685655" y="358139"/>
            <a:ext cx="0" cy="1221105"/>
          </a:xfrm>
          <a:custGeom>
            <a:avLst/>
            <a:gdLst/>
            <a:ahLst/>
            <a:cxnLst/>
            <a:rect l="l" t="t" r="r" b="b"/>
            <a:pathLst>
              <a:path w="0" h="1221105">
                <a:moveTo>
                  <a:pt x="0" y="0"/>
                </a:moveTo>
                <a:lnTo>
                  <a:pt x="0" y="1220723"/>
                </a:lnTo>
              </a:path>
            </a:pathLst>
          </a:custGeom>
          <a:ln w="3175">
            <a:solidFill>
              <a:srgbClr val="9F9F9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7091050" y="1578101"/>
            <a:ext cx="2593975" cy="0"/>
          </a:xfrm>
          <a:custGeom>
            <a:avLst/>
            <a:gdLst/>
            <a:ahLst/>
            <a:cxnLst/>
            <a:rect l="l" t="t" r="r" b="b"/>
            <a:pathLst>
              <a:path w="2593975" h="0">
                <a:moveTo>
                  <a:pt x="0" y="0"/>
                </a:moveTo>
                <a:lnTo>
                  <a:pt x="2593847" y="0"/>
                </a:lnTo>
              </a:path>
            </a:pathLst>
          </a:custGeom>
          <a:ln w="3175">
            <a:solidFill>
              <a:srgbClr val="9F9F9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780169" y="1632204"/>
            <a:ext cx="2940050" cy="2146300"/>
          </a:xfrm>
          <a:custGeom>
            <a:avLst/>
            <a:gdLst/>
            <a:ahLst/>
            <a:cxnLst/>
            <a:rect l="l" t="t" r="r" b="b"/>
            <a:pathLst>
              <a:path w="2940050" h="2146300">
                <a:moveTo>
                  <a:pt x="0" y="0"/>
                </a:moveTo>
                <a:lnTo>
                  <a:pt x="0" y="2145791"/>
                </a:lnTo>
                <a:lnTo>
                  <a:pt x="2939795" y="2145791"/>
                </a:lnTo>
                <a:lnTo>
                  <a:pt x="29397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825889" y="1722119"/>
            <a:ext cx="2847340" cy="2056130"/>
          </a:xfrm>
          <a:custGeom>
            <a:avLst/>
            <a:gdLst/>
            <a:ahLst/>
            <a:cxnLst/>
            <a:rect l="l" t="t" r="r" b="b"/>
            <a:pathLst>
              <a:path w="2847340" h="2056129">
                <a:moveTo>
                  <a:pt x="0" y="0"/>
                </a:moveTo>
                <a:lnTo>
                  <a:pt x="0" y="2055875"/>
                </a:lnTo>
                <a:lnTo>
                  <a:pt x="2846831" y="2055875"/>
                </a:lnTo>
                <a:lnTo>
                  <a:pt x="28468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 txBox="1"/>
          <p:nvPr/>
        </p:nvSpPr>
        <p:spPr>
          <a:xfrm>
            <a:off x="904628" y="1885695"/>
            <a:ext cx="85026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Zu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cc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ero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4628" y="2312415"/>
            <a:ext cx="2503805" cy="86169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114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cere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114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25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aff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nat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endParaRPr sz="1400">
              <a:latin typeface="Verdana"/>
              <a:cs typeface="Verdana"/>
            </a:endParaRPr>
          </a:p>
          <a:p>
            <a:pPr marL="12700" marR="6350">
              <a:lnSpc>
                <a:spcPct val="100000"/>
              </a:lnSpc>
            </a:pP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(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so</a:t>
            </a:r>
            <a:r>
              <a:rPr dirty="0" sz="1400" spc="10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so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ff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at</a:t>
            </a:r>
            <a:r>
              <a:rPr dirty="0" sz="1400" spc="-25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,</a:t>
            </a:r>
            <a:r>
              <a:rPr dirty="0" sz="1400" spc="11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p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atat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12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f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dirty="0" sz="1400" spc="114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s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cc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tt</a:t>
            </a:r>
            <a:r>
              <a:rPr dirty="0" sz="1400" spc="-25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,</a:t>
            </a:r>
            <a:r>
              <a:rPr dirty="0" sz="1400" spc="11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10">
                <a:solidFill>
                  <a:srgbClr val="323232"/>
                </a:solidFill>
                <a:latin typeface="Verdana"/>
                <a:cs typeface="Verdana"/>
              </a:rPr>
              <a:t>w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af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-195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,</a:t>
            </a:r>
            <a:r>
              <a:rPr dirty="0" sz="14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cor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nf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-15">
                <a:solidFill>
                  <a:srgbClr val="323232"/>
                </a:solidFill>
                <a:latin typeface="Verdana"/>
                <a:cs typeface="Verdana"/>
              </a:rPr>
              <a:t>k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es)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04628" y="3379214"/>
            <a:ext cx="111950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D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ci</a:t>
            </a:r>
            <a:r>
              <a:rPr dirty="0" sz="1400" spc="1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13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or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779144" y="1630679"/>
            <a:ext cx="0" cy="2147570"/>
          </a:xfrm>
          <a:custGeom>
            <a:avLst/>
            <a:gdLst/>
            <a:ahLst/>
            <a:cxnLst/>
            <a:rect l="l" t="t" r="r" b="b"/>
            <a:pathLst>
              <a:path w="0" h="2147570">
                <a:moveTo>
                  <a:pt x="0" y="0"/>
                </a:moveTo>
                <a:lnTo>
                  <a:pt x="0" y="2147315"/>
                </a:lnTo>
              </a:path>
            </a:pathLst>
          </a:custGeom>
          <a:ln w="3175">
            <a:solidFill>
              <a:srgbClr val="9F9F9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779780" y="1631441"/>
            <a:ext cx="8905240" cy="0"/>
          </a:xfrm>
          <a:custGeom>
            <a:avLst/>
            <a:gdLst/>
            <a:ahLst/>
            <a:cxnLst/>
            <a:rect l="l" t="t" r="r" b="b"/>
            <a:pathLst>
              <a:path w="8905240" h="0">
                <a:moveTo>
                  <a:pt x="0" y="0"/>
                </a:moveTo>
                <a:lnTo>
                  <a:pt x="8905240" y="0"/>
                </a:lnTo>
              </a:path>
            </a:pathLst>
          </a:custGeom>
          <a:ln w="3175">
            <a:solidFill>
              <a:srgbClr val="9F9F9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3719200" y="1630679"/>
            <a:ext cx="0" cy="2147570"/>
          </a:xfrm>
          <a:custGeom>
            <a:avLst/>
            <a:gdLst/>
            <a:ahLst/>
            <a:cxnLst/>
            <a:rect l="l" t="t" r="r" b="b"/>
            <a:pathLst>
              <a:path w="0" h="2147570">
                <a:moveTo>
                  <a:pt x="0" y="0"/>
                </a:moveTo>
                <a:lnTo>
                  <a:pt x="0" y="2147315"/>
                </a:lnTo>
              </a:path>
            </a:pathLst>
          </a:custGeom>
          <a:ln w="3175">
            <a:solidFill>
              <a:srgbClr val="9F9F9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3719962" y="1632204"/>
            <a:ext cx="3371215" cy="2146300"/>
          </a:xfrm>
          <a:custGeom>
            <a:avLst/>
            <a:gdLst/>
            <a:ahLst/>
            <a:cxnLst/>
            <a:rect l="l" t="t" r="r" b="b"/>
            <a:pathLst>
              <a:path w="3371215" h="2146300">
                <a:moveTo>
                  <a:pt x="0" y="0"/>
                </a:moveTo>
                <a:lnTo>
                  <a:pt x="0" y="2145791"/>
                </a:lnTo>
                <a:lnTo>
                  <a:pt x="3371087" y="2145791"/>
                </a:lnTo>
                <a:lnTo>
                  <a:pt x="33710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3765682" y="1722119"/>
            <a:ext cx="3278504" cy="2056130"/>
          </a:xfrm>
          <a:custGeom>
            <a:avLst/>
            <a:gdLst/>
            <a:ahLst/>
            <a:cxnLst/>
            <a:rect l="l" t="t" r="r" b="b"/>
            <a:pathLst>
              <a:path w="3278504" h="2056129">
                <a:moveTo>
                  <a:pt x="0" y="0"/>
                </a:moveTo>
                <a:lnTo>
                  <a:pt x="0" y="2055875"/>
                </a:lnTo>
                <a:lnTo>
                  <a:pt x="3278123" y="2055875"/>
                </a:lnTo>
                <a:lnTo>
                  <a:pt x="3278123" y="0"/>
                </a:lnTo>
                <a:lnTo>
                  <a:pt x="0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 txBox="1"/>
          <p:nvPr/>
        </p:nvSpPr>
        <p:spPr>
          <a:xfrm>
            <a:off x="3844428" y="2099055"/>
            <a:ext cx="109728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35">
                <a:solidFill>
                  <a:srgbClr val="323232"/>
                </a:solidFill>
                <a:latin typeface="Verdana"/>
                <a:cs typeface="Verdana"/>
              </a:rPr>
              <a:t>P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12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b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844428" y="2525774"/>
            <a:ext cx="68135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B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sco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844428" y="2952494"/>
            <a:ext cx="58928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35">
                <a:solidFill>
                  <a:srgbClr val="323232"/>
                </a:solidFill>
                <a:latin typeface="Verdana"/>
                <a:cs typeface="Verdana"/>
              </a:rPr>
              <a:t>P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atat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844428" y="3379214"/>
            <a:ext cx="86106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Cro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ss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7090409" y="1630679"/>
            <a:ext cx="0" cy="4140835"/>
          </a:xfrm>
          <a:custGeom>
            <a:avLst/>
            <a:gdLst/>
            <a:ahLst/>
            <a:cxnLst/>
            <a:rect l="l" t="t" r="r" b="b"/>
            <a:pathLst>
              <a:path w="0" h="4140835">
                <a:moveTo>
                  <a:pt x="0" y="0"/>
                </a:moveTo>
                <a:lnTo>
                  <a:pt x="0" y="4140707"/>
                </a:lnTo>
              </a:path>
            </a:pathLst>
          </a:custGeom>
          <a:ln w="3809">
            <a:solidFill>
              <a:srgbClr val="9F9F9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7091050" y="1632204"/>
            <a:ext cx="2593975" cy="2146300"/>
          </a:xfrm>
          <a:custGeom>
            <a:avLst/>
            <a:gdLst/>
            <a:ahLst/>
            <a:cxnLst/>
            <a:rect l="l" t="t" r="r" b="b"/>
            <a:pathLst>
              <a:path w="2593975" h="2146300">
                <a:moveTo>
                  <a:pt x="0" y="0"/>
                </a:moveTo>
                <a:lnTo>
                  <a:pt x="0" y="2145791"/>
                </a:lnTo>
                <a:lnTo>
                  <a:pt x="2593847" y="2145791"/>
                </a:lnTo>
                <a:lnTo>
                  <a:pt x="25938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7136769" y="1722119"/>
            <a:ext cx="2502535" cy="2056130"/>
          </a:xfrm>
          <a:custGeom>
            <a:avLst/>
            <a:gdLst/>
            <a:ahLst/>
            <a:cxnLst/>
            <a:rect l="l" t="t" r="r" b="b"/>
            <a:pathLst>
              <a:path w="2502534" h="2056129">
                <a:moveTo>
                  <a:pt x="0" y="0"/>
                </a:moveTo>
                <a:lnTo>
                  <a:pt x="0" y="2055875"/>
                </a:lnTo>
                <a:lnTo>
                  <a:pt x="2502407" y="2055875"/>
                </a:lnTo>
                <a:lnTo>
                  <a:pt x="25024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7215514" y="2099055"/>
            <a:ext cx="1931035" cy="6483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297815">
              <a:lnSpc>
                <a:spcPct val="100000"/>
              </a:lnSpc>
            </a:pPr>
            <a:r>
              <a:rPr dirty="0" sz="1400" spc="-135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utt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14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14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f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utt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2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13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15">
                <a:solidFill>
                  <a:srgbClr val="323232"/>
                </a:solidFill>
                <a:latin typeface="Verdana"/>
                <a:cs typeface="Verdana"/>
              </a:rPr>
              <a:t>v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erd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dirty="0" sz="1400" spc="-25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(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esc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se</a:t>
            </a:r>
            <a:r>
              <a:rPr dirty="0" sz="1400" spc="9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13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ecce</a:t>
            </a:r>
            <a:r>
              <a:rPr dirty="0" sz="1400" spc="-10">
                <a:solidFill>
                  <a:srgbClr val="323232"/>
                </a:solidFill>
                <a:latin typeface="Verdana"/>
                <a:cs typeface="Verdana"/>
              </a:rPr>
              <a:t>z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215514" y="2952494"/>
            <a:ext cx="1781810" cy="4349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Latt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endParaRPr sz="1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(</a:t>
            </a:r>
            <a:r>
              <a:rPr dirty="0" sz="1400" spc="-15">
                <a:solidFill>
                  <a:srgbClr val="323232"/>
                </a:solidFill>
                <a:latin typeface="Verdana"/>
                <a:cs typeface="Verdana"/>
              </a:rPr>
              <a:t>y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og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,</a:t>
            </a:r>
            <a:r>
              <a:rPr dirty="0" sz="1400" spc="12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att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e,</a:t>
            </a:r>
            <a:r>
              <a:rPr dirty="0" sz="1400" spc="12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ecc</a:t>
            </a:r>
            <a:r>
              <a:rPr dirty="0" sz="1400" spc="5">
                <a:solidFill>
                  <a:srgbClr val="323232"/>
                </a:solidFill>
                <a:latin typeface="Verdana"/>
                <a:cs typeface="Verdana"/>
              </a:rPr>
              <a:t>.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7215514" y="3592574"/>
            <a:ext cx="978535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(F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utt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os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9685655" y="1630679"/>
            <a:ext cx="0" cy="4140835"/>
          </a:xfrm>
          <a:custGeom>
            <a:avLst/>
            <a:gdLst/>
            <a:ahLst/>
            <a:cxnLst/>
            <a:rect l="l" t="t" r="r" b="b"/>
            <a:pathLst>
              <a:path w="0" h="4140835">
                <a:moveTo>
                  <a:pt x="0" y="0"/>
                </a:moveTo>
                <a:lnTo>
                  <a:pt x="0" y="4140707"/>
                </a:lnTo>
              </a:path>
            </a:pathLst>
          </a:custGeom>
          <a:ln w="3175">
            <a:solidFill>
              <a:srgbClr val="9F9F9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774073" y="348995"/>
            <a:ext cx="8921750" cy="3429000"/>
          </a:xfrm>
          <a:custGeom>
            <a:avLst/>
            <a:gdLst/>
            <a:ahLst/>
            <a:cxnLst/>
            <a:rect l="l" t="t" r="r" b="b"/>
            <a:pathLst>
              <a:path w="8921750" h="3429000">
                <a:moveTo>
                  <a:pt x="8915396" y="6096"/>
                </a:moveTo>
                <a:lnTo>
                  <a:pt x="8910824" y="0"/>
                </a:lnTo>
                <a:lnTo>
                  <a:pt x="0" y="0"/>
                </a:lnTo>
                <a:lnTo>
                  <a:pt x="0" y="6096"/>
                </a:lnTo>
                <a:lnTo>
                  <a:pt x="6095" y="0"/>
                </a:lnTo>
                <a:lnTo>
                  <a:pt x="6095" y="6096"/>
                </a:lnTo>
                <a:lnTo>
                  <a:pt x="8915396" y="6096"/>
                </a:lnTo>
                <a:close/>
              </a:path>
              <a:path w="8921750" h="3429000">
                <a:moveTo>
                  <a:pt x="6095" y="6096"/>
                </a:moveTo>
                <a:lnTo>
                  <a:pt x="6095" y="0"/>
                </a:lnTo>
                <a:lnTo>
                  <a:pt x="0" y="6096"/>
                </a:lnTo>
                <a:lnTo>
                  <a:pt x="6095" y="6096"/>
                </a:lnTo>
                <a:close/>
              </a:path>
              <a:path w="8921750" h="3429000">
                <a:moveTo>
                  <a:pt x="6095" y="3429000"/>
                </a:moveTo>
                <a:lnTo>
                  <a:pt x="6095" y="6096"/>
                </a:lnTo>
                <a:lnTo>
                  <a:pt x="0" y="6096"/>
                </a:lnTo>
                <a:lnTo>
                  <a:pt x="0" y="3429000"/>
                </a:lnTo>
                <a:lnTo>
                  <a:pt x="6095" y="3429000"/>
                </a:lnTo>
                <a:close/>
              </a:path>
              <a:path w="8921750" h="3429000">
                <a:moveTo>
                  <a:pt x="8921492" y="3429000"/>
                </a:moveTo>
                <a:lnTo>
                  <a:pt x="8921492" y="0"/>
                </a:lnTo>
                <a:lnTo>
                  <a:pt x="8910824" y="0"/>
                </a:lnTo>
                <a:lnTo>
                  <a:pt x="8915396" y="6096"/>
                </a:lnTo>
                <a:lnTo>
                  <a:pt x="8915396" y="3429000"/>
                </a:lnTo>
                <a:lnTo>
                  <a:pt x="8921492" y="3429000"/>
                </a:lnTo>
                <a:close/>
              </a:path>
              <a:path w="8921750" h="3429000">
                <a:moveTo>
                  <a:pt x="8915396" y="3429000"/>
                </a:moveTo>
                <a:lnTo>
                  <a:pt x="8915396" y="6096"/>
                </a:lnTo>
                <a:lnTo>
                  <a:pt x="8910824" y="6096"/>
                </a:lnTo>
                <a:lnTo>
                  <a:pt x="8910824" y="3429000"/>
                </a:lnTo>
                <a:lnTo>
                  <a:pt x="8915396" y="3429000"/>
                </a:lnTo>
                <a:close/>
              </a:path>
            </a:pathLst>
          </a:custGeom>
          <a:solidFill>
            <a:srgbClr val="9F9F9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" name="object 62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" name="object 63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" name="object 67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" name="object 68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" name="object 69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" name="object 74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" name="object 75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" name="object 77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780169" y="3777995"/>
            <a:ext cx="2940050" cy="2354580"/>
          </a:xfrm>
          <a:custGeom>
            <a:avLst/>
            <a:gdLst/>
            <a:ahLst/>
            <a:cxnLst/>
            <a:rect l="l" t="t" r="r" b="b"/>
            <a:pathLst>
              <a:path w="2940050" h="2354579">
                <a:moveTo>
                  <a:pt x="2939795" y="0"/>
                </a:moveTo>
                <a:lnTo>
                  <a:pt x="0" y="0"/>
                </a:lnTo>
                <a:lnTo>
                  <a:pt x="0" y="2354580"/>
                </a:lnTo>
                <a:lnTo>
                  <a:pt x="2939795" y="2354580"/>
                </a:lnTo>
                <a:lnTo>
                  <a:pt x="2939795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825889" y="3777995"/>
            <a:ext cx="2847340" cy="1902460"/>
          </a:xfrm>
          <a:custGeom>
            <a:avLst/>
            <a:gdLst/>
            <a:ahLst/>
            <a:cxnLst/>
            <a:rect l="l" t="t" r="r" b="b"/>
            <a:pathLst>
              <a:path w="2847340" h="1902460">
                <a:moveTo>
                  <a:pt x="2846831" y="0"/>
                </a:moveTo>
                <a:lnTo>
                  <a:pt x="0" y="0"/>
                </a:lnTo>
                <a:lnTo>
                  <a:pt x="0" y="1901952"/>
                </a:lnTo>
                <a:lnTo>
                  <a:pt x="2846831" y="1901952"/>
                </a:lnTo>
                <a:lnTo>
                  <a:pt x="2846831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" name="object 83"/>
          <p:cNvSpPr txBox="1"/>
          <p:nvPr/>
        </p:nvSpPr>
        <p:spPr>
          <a:xfrm>
            <a:off x="904628" y="3805934"/>
            <a:ext cx="2399030" cy="6483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1400" spc="-5" u="sng">
                <a:solidFill>
                  <a:srgbClr val="00B200"/>
                </a:solidFill>
                <a:latin typeface="Verdana"/>
                <a:cs typeface="Verdana"/>
              </a:rPr>
              <a:t>B</a:t>
            </a:r>
            <a:r>
              <a:rPr dirty="0" sz="1400" u="sng">
                <a:solidFill>
                  <a:srgbClr val="00B200"/>
                </a:solidFill>
                <a:latin typeface="Verdana"/>
                <a:cs typeface="Verdana"/>
              </a:rPr>
              <a:t>e</a:t>
            </a:r>
            <a:r>
              <a:rPr dirty="0" sz="1400" spc="-30" u="sng">
                <a:solidFill>
                  <a:srgbClr val="00B200"/>
                </a:solidFill>
                <a:latin typeface="Verdana"/>
                <a:cs typeface="Verdana"/>
              </a:rPr>
              <a:t>v</a:t>
            </a:r>
            <a:r>
              <a:rPr dirty="0" sz="1400" spc="-5" u="sng">
                <a:solidFill>
                  <a:srgbClr val="00B200"/>
                </a:solidFill>
                <a:latin typeface="Verdana"/>
                <a:cs typeface="Verdana"/>
              </a:rPr>
              <a:t>an</a:t>
            </a:r>
            <a:r>
              <a:rPr dirty="0" sz="1400" u="sng">
                <a:solidFill>
                  <a:srgbClr val="00B200"/>
                </a:solidFill>
                <a:latin typeface="Verdana"/>
                <a:cs typeface="Verdana"/>
              </a:rPr>
              <a:t>de</a:t>
            </a:r>
            <a:r>
              <a:rPr dirty="0" sz="1400" spc="114">
                <a:solidFill>
                  <a:srgbClr val="00B200"/>
                </a:solidFill>
                <a:latin typeface="Times New Roman"/>
                <a:cs typeface="Times New Roman"/>
              </a:rPr>
              <a:t> </a:t>
            </a:r>
            <a:r>
              <a:rPr dirty="0" sz="1400" spc="-10">
                <a:solidFill>
                  <a:srgbClr val="323232"/>
                </a:solidFill>
                <a:latin typeface="Verdana"/>
                <a:cs typeface="Verdana"/>
              </a:rPr>
              <a:t>z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cc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-25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(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be</a:t>
            </a:r>
            <a:r>
              <a:rPr dirty="0" sz="1400" spc="-30">
                <a:solidFill>
                  <a:srgbClr val="323232"/>
                </a:solidFill>
                <a:latin typeface="Verdana"/>
                <a:cs typeface="Verdana"/>
              </a:rPr>
              <a:t>v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de</a:t>
            </a:r>
            <a:r>
              <a:rPr dirty="0" sz="1400" spc="11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s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e,</a:t>
            </a:r>
            <a:r>
              <a:rPr dirty="0" sz="1400" spc="12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be</a:t>
            </a:r>
            <a:r>
              <a:rPr dirty="0" sz="1400" spc="-30">
                <a:solidFill>
                  <a:srgbClr val="323232"/>
                </a:solidFill>
                <a:latin typeface="Verdana"/>
                <a:cs typeface="Verdana"/>
              </a:rPr>
              <a:t>v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de</a:t>
            </a:r>
            <a:r>
              <a:rPr dirty="0" sz="14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"es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-15">
                <a:solidFill>
                  <a:srgbClr val="323232"/>
                </a:solidFill>
                <a:latin typeface="Verdana"/>
                <a:cs typeface="Verdana"/>
              </a:rPr>
              <a:t>v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-10">
                <a:solidFill>
                  <a:srgbClr val="323232"/>
                </a:solidFill>
                <a:latin typeface="Verdana"/>
                <a:cs typeface="Verdana"/>
              </a:rPr>
              <a:t>"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,</a:t>
            </a:r>
            <a:r>
              <a:rPr dirty="0" sz="1400" spc="8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th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14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f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redd</a:t>
            </a:r>
            <a:r>
              <a:rPr dirty="0" sz="1400" spc="-25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,</a:t>
            </a:r>
            <a:r>
              <a:rPr dirty="0" sz="1400" spc="12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ecc</a:t>
            </a:r>
            <a:r>
              <a:rPr dirty="0" sz="1400" spc="5">
                <a:solidFill>
                  <a:srgbClr val="323232"/>
                </a:solidFill>
                <a:latin typeface="Verdana"/>
                <a:cs typeface="Verdana"/>
              </a:rPr>
              <a:t>.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904633" y="4659374"/>
            <a:ext cx="2338070" cy="6483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me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1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co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"</a:t>
            </a:r>
            <a:r>
              <a:rPr dirty="0" sz="1400" spc="-10">
                <a:solidFill>
                  <a:srgbClr val="323232"/>
                </a:solidFill>
                <a:latin typeface="Verdana"/>
                <a:cs typeface="Verdana"/>
              </a:rPr>
              <a:t>z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cc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h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ero"</a:t>
            </a:r>
            <a:r>
              <a:rPr dirty="0" sz="1400" spc="9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dirty="0" sz="1400" spc="13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"sc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roppo</a:t>
            </a:r>
            <a:r>
              <a:rPr dirty="0" sz="1400" spc="10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di</a:t>
            </a:r>
            <a:r>
              <a:rPr dirty="0" sz="14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g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cos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o"</a:t>
            </a:r>
            <a:r>
              <a:rPr dirty="0" sz="1400" spc="8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eg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12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gred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778645" y="3777995"/>
            <a:ext cx="2941320" cy="1993900"/>
          </a:xfrm>
          <a:custGeom>
            <a:avLst/>
            <a:gdLst/>
            <a:ahLst/>
            <a:cxnLst/>
            <a:rect l="l" t="t" r="r" b="b"/>
            <a:pathLst>
              <a:path w="2941320" h="1993900">
                <a:moveTo>
                  <a:pt x="2941316" y="1991868"/>
                </a:moveTo>
                <a:lnTo>
                  <a:pt x="1523" y="1991868"/>
                </a:lnTo>
                <a:lnTo>
                  <a:pt x="1523" y="0"/>
                </a:lnTo>
                <a:lnTo>
                  <a:pt x="0" y="0"/>
                </a:lnTo>
                <a:lnTo>
                  <a:pt x="0" y="1993392"/>
                </a:lnTo>
                <a:lnTo>
                  <a:pt x="2939792" y="1993392"/>
                </a:lnTo>
                <a:lnTo>
                  <a:pt x="2941316" y="1991868"/>
                </a:lnTo>
                <a:close/>
              </a:path>
              <a:path w="2941320" h="1993900">
                <a:moveTo>
                  <a:pt x="2941316" y="1991868"/>
                </a:moveTo>
                <a:lnTo>
                  <a:pt x="2941316" y="0"/>
                </a:lnTo>
                <a:lnTo>
                  <a:pt x="2939792" y="0"/>
                </a:lnTo>
                <a:lnTo>
                  <a:pt x="2939792" y="1991868"/>
                </a:lnTo>
                <a:lnTo>
                  <a:pt x="2941316" y="1991868"/>
                </a:lnTo>
                <a:close/>
              </a:path>
              <a:path w="2941320" h="1993900">
                <a:moveTo>
                  <a:pt x="2941316" y="1993392"/>
                </a:moveTo>
                <a:lnTo>
                  <a:pt x="2941316" y="1991868"/>
                </a:lnTo>
                <a:lnTo>
                  <a:pt x="2939792" y="1993392"/>
                </a:lnTo>
                <a:lnTo>
                  <a:pt x="2941316" y="1993392"/>
                </a:lnTo>
                <a:close/>
              </a:path>
            </a:pathLst>
          </a:custGeom>
          <a:solidFill>
            <a:srgbClr val="9F9F9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3719962" y="3777995"/>
            <a:ext cx="3371215" cy="2354580"/>
          </a:xfrm>
          <a:custGeom>
            <a:avLst/>
            <a:gdLst/>
            <a:ahLst/>
            <a:cxnLst/>
            <a:rect l="l" t="t" r="r" b="b"/>
            <a:pathLst>
              <a:path w="3371215" h="2354579">
                <a:moveTo>
                  <a:pt x="3371087" y="0"/>
                </a:moveTo>
                <a:lnTo>
                  <a:pt x="0" y="0"/>
                </a:lnTo>
                <a:lnTo>
                  <a:pt x="0" y="2354580"/>
                </a:lnTo>
                <a:lnTo>
                  <a:pt x="3371087" y="2354580"/>
                </a:lnTo>
                <a:lnTo>
                  <a:pt x="3371087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" name="object 87"/>
          <p:cNvSpPr/>
          <p:nvPr/>
        </p:nvSpPr>
        <p:spPr>
          <a:xfrm>
            <a:off x="3765682" y="3777995"/>
            <a:ext cx="3278504" cy="1902460"/>
          </a:xfrm>
          <a:custGeom>
            <a:avLst/>
            <a:gdLst/>
            <a:ahLst/>
            <a:cxnLst/>
            <a:rect l="l" t="t" r="r" b="b"/>
            <a:pathLst>
              <a:path w="3278504" h="1902460">
                <a:moveTo>
                  <a:pt x="3278123" y="0"/>
                </a:moveTo>
                <a:lnTo>
                  <a:pt x="0" y="0"/>
                </a:lnTo>
                <a:lnTo>
                  <a:pt x="0" y="1901952"/>
                </a:lnTo>
                <a:lnTo>
                  <a:pt x="3278123" y="1901952"/>
                </a:lnTo>
                <a:lnTo>
                  <a:pt x="3278123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" name="object 88"/>
          <p:cNvSpPr txBox="1"/>
          <p:nvPr/>
        </p:nvSpPr>
        <p:spPr>
          <a:xfrm>
            <a:off x="3844428" y="3805934"/>
            <a:ext cx="934719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dirty="0" sz="1400" spc="-30">
                <a:solidFill>
                  <a:srgbClr val="323232"/>
                </a:solidFill>
                <a:latin typeface="Verdana"/>
                <a:cs typeface="Verdana"/>
              </a:rPr>
              <a:t>v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p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ssa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3844428" y="4232654"/>
            <a:ext cx="2606675" cy="4349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114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pi</a:t>
            </a:r>
            <a:r>
              <a:rPr dirty="0" sz="1400" spc="12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di</a:t>
            </a:r>
            <a:r>
              <a:rPr dirty="0" sz="1400" spc="14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f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utt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14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14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15">
                <a:solidFill>
                  <a:srgbClr val="323232"/>
                </a:solidFill>
                <a:latin typeface="Verdana"/>
                <a:cs typeface="Verdana"/>
              </a:rPr>
              <a:t>v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erd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dirty="0" sz="1400" spc="-25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(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ro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ta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,</a:t>
            </a:r>
            <a:r>
              <a:rPr dirty="0" sz="1400" spc="11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me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e,</a:t>
            </a:r>
            <a:r>
              <a:rPr dirty="0" sz="1400" spc="12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10">
                <a:solidFill>
                  <a:srgbClr val="323232"/>
                </a:solidFill>
                <a:latin typeface="Verdana"/>
                <a:cs typeface="Verdana"/>
              </a:rPr>
              <a:t>z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u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cc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3844428" y="4872733"/>
            <a:ext cx="353060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so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3718438" y="3777995"/>
            <a:ext cx="3373120" cy="1993900"/>
          </a:xfrm>
          <a:custGeom>
            <a:avLst/>
            <a:gdLst/>
            <a:ahLst/>
            <a:cxnLst/>
            <a:rect l="l" t="t" r="r" b="b"/>
            <a:pathLst>
              <a:path w="3373120" h="1993900">
                <a:moveTo>
                  <a:pt x="3372611" y="1991868"/>
                </a:moveTo>
                <a:lnTo>
                  <a:pt x="1523" y="1991868"/>
                </a:lnTo>
                <a:lnTo>
                  <a:pt x="1523" y="0"/>
                </a:lnTo>
                <a:lnTo>
                  <a:pt x="0" y="0"/>
                </a:lnTo>
                <a:lnTo>
                  <a:pt x="0" y="1993392"/>
                </a:lnTo>
                <a:lnTo>
                  <a:pt x="3371087" y="1993392"/>
                </a:lnTo>
                <a:lnTo>
                  <a:pt x="3372611" y="1991868"/>
                </a:lnTo>
                <a:close/>
              </a:path>
              <a:path w="3373120" h="1993900">
                <a:moveTo>
                  <a:pt x="3372611" y="1991868"/>
                </a:moveTo>
                <a:lnTo>
                  <a:pt x="3372611" y="0"/>
                </a:lnTo>
                <a:lnTo>
                  <a:pt x="3371087" y="0"/>
                </a:lnTo>
                <a:lnTo>
                  <a:pt x="3371087" y="1991868"/>
                </a:lnTo>
                <a:lnTo>
                  <a:pt x="3372611" y="1991868"/>
                </a:lnTo>
                <a:close/>
              </a:path>
              <a:path w="3373120" h="1993900">
                <a:moveTo>
                  <a:pt x="3372611" y="1993392"/>
                </a:moveTo>
                <a:lnTo>
                  <a:pt x="3372611" y="1991868"/>
                </a:lnTo>
                <a:lnTo>
                  <a:pt x="3371087" y="1993392"/>
                </a:lnTo>
                <a:lnTo>
                  <a:pt x="3372611" y="1993392"/>
                </a:lnTo>
                <a:close/>
              </a:path>
            </a:pathLst>
          </a:custGeom>
          <a:solidFill>
            <a:srgbClr val="9F9F9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7091050" y="3777995"/>
            <a:ext cx="2593975" cy="2354580"/>
          </a:xfrm>
          <a:custGeom>
            <a:avLst/>
            <a:gdLst/>
            <a:ahLst/>
            <a:cxnLst/>
            <a:rect l="l" t="t" r="r" b="b"/>
            <a:pathLst>
              <a:path w="2593975" h="2354579">
                <a:moveTo>
                  <a:pt x="2593847" y="0"/>
                </a:moveTo>
                <a:lnTo>
                  <a:pt x="0" y="0"/>
                </a:lnTo>
                <a:lnTo>
                  <a:pt x="0" y="2354580"/>
                </a:lnTo>
                <a:lnTo>
                  <a:pt x="2593847" y="2354580"/>
                </a:lnTo>
                <a:lnTo>
                  <a:pt x="2593847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7136769" y="3777995"/>
            <a:ext cx="2502535" cy="1902460"/>
          </a:xfrm>
          <a:custGeom>
            <a:avLst/>
            <a:gdLst/>
            <a:ahLst/>
            <a:cxnLst/>
            <a:rect l="l" t="t" r="r" b="b"/>
            <a:pathLst>
              <a:path w="2502534" h="1902460">
                <a:moveTo>
                  <a:pt x="2502407" y="0"/>
                </a:moveTo>
                <a:lnTo>
                  <a:pt x="0" y="0"/>
                </a:lnTo>
                <a:lnTo>
                  <a:pt x="0" y="1901952"/>
                </a:lnTo>
                <a:lnTo>
                  <a:pt x="2502407" y="1901952"/>
                </a:lnTo>
                <a:lnTo>
                  <a:pt x="2502407" y="0"/>
                </a:lnTo>
                <a:close/>
              </a:path>
            </a:pathLst>
          </a:custGeom>
          <a:solidFill>
            <a:srgbClr val="F4E1E1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" name="object 94"/>
          <p:cNvSpPr txBox="1"/>
          <p:nvPr/>
        </p:nvSpPr>
        <p:spPr>
          <a:xfrm>
            <a:off x="7215514" y="4019294"/>
            <a:ext cx="1860550" cy="6483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Cere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1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eg</a:t>
            </a:r>
            <a:r>
              <a:rPr dirty="0" sz="1400" spc="-25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i</a:t>
            </a:r>
            <a:r>
              <a:rPr dirty="0" sz="14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(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sop</a:t>
            </a:r>
            <a:r>
              <a:rPr dirty="0" sz="1400" spc="-25">
                <a:solidFill>
                  <a:srgbClr val="323232"/>
                </a:solidFill>
                <a:latin typeface="Verdana"/>
                <a:cs typeface="Verdana"/>
              </a:rPr>
              <a:t>r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attutt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</a:t>
            </a:r>
            <a:r>
              <a:rPr dirty="0" sz="1400" spc="10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15">
                <a:solidFill>
                  <a:srgbClr val="323232"/>
                </a:solidFill>
                <a:latin typeface="Verdana"/>
                <a:cs typeface="Verdana"/>
              </a:rPr>
              <a:t>av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2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r>
              <a:rPr dirty="0" sz="14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or</a:t>
            </a:r>
            <a:r>
              <a:rPr dirty="0" sz="1400" spc="-20">
                <a:solidFill>
                  <a:srgbClr val="323232"/>
                </a:solidFill>
                <a:latin typeface="Verdana"/>
                <a:cs typeface="Verdana"/>
              </a:rPr>
              <a:t>z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o)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7215514" y="4872733"/>
            <a:ext cx="1796414" cy="221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35">
                <a:solidFill>
                  <a:srgbClr val="323232"/>
                </a:solidFill>
                <a:latin typeface="Verdana"/>
                <a:cs typeface="Verdana"/>
              </a:rPr>
              <a:t>P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s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00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co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tt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 spc="12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a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l</a:t>
            </a:r>
            <a:r>
              <a:rPr dirty="0" sz="1400" spc="125">
                <a:solidFill>
                  <a:srgbClr val="323232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de</a:t>
            </a:r>
            <a:r>
              <a:rPr dirty="0" sz="1400" spc="-5">
                <a:solidFill>
                  <a:srgbClr val="323232"/>
                </a:solidFill>
                <a:latin typeface="Verdana"/>
                <a:cs typeface="Verdana"/>
              </a:rPr>
              <a:t>nt</a:t>
            </a:r>
            <a:r>
              <a:rPr dirty="0" sz="1400">
                <a:solidFill>
                  <a:srgbClr val="323232"/>
                </a:solidFill>
                <a:latin typeface="Verdana"/>
                <a:cs typeface="Verdana"/>
              </a:rPr>
              <a:t>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7091680" y="5770626"/>
            <a:ext cx="2593340" cy="0"/>
          </a:xfrm>
          <a:custGeom>
            <a:avLst/>
            <a:gdLst/>
            <a:ahLst/>
            <a:cxnLst/>
            <a:rect l="l" t="t" r="r" b="b"/>
            <a:pathLst>
              <a:path w="2593340" h="0">
                <a:moveTo>
                  <a:pt x="0" y="0"/>
                </a:moveTo>
                <a:lnTo>
                  <a:pt x="2593340" y="0"/>
                </a:lnTo>
              </a:path>
            </a:pathLst>
          </a:custGeom>
          <a:ln w="3175">
            <a:solidFill>
              <a:srgbClr val="9F9F9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774073" y="3777995"/>
            <a:ext cx="8921750" cy="2368550"/>
          </a:xfrm>
          <a:custGeom>
            <a:avLst/>
            <a:gdLst/>
            <a:ahLst/>
            <a:cxnLst/>
            <a:rect l="l" t="t" r="r" b="b"/>
            <a:pathLst>
              <a:path w="8921750" h="2368550">
                <a:moveTo>
                  <a:pt x="8915396" y="2357628"/>
                </a:moveTo>
                <a:lnTo>
                  <a:pt x="0" y="2357628"/>
                </a:lnTo>
                <a:lnTo>
                  <a:pt x="6095" y="2362200"/>
                </a:lnTo>
                <a:lnTo>
                  <a:pt x="6095" y="2368296"/>
                </a:lnTo>
                <a:lnTo>
                  <a:pt x="8910824" y="2368296"/>
                </a:lnTo>
                <a:lnTo>
                  <a:pt x="8910824" y="2362200"/>
                </a:lnTo>
                <a:lnTo>
                  <a:pt x="8915396" y="2357628"/>
                </a:lnTo>
                <a:close/>
              </a:path>
              <a:path w="8921750" h="2368550">
                <a:moveTo>
                  <a:pt x="8921492" y="2368296"/>
                </a:moveTo>
                <a:lnTo>
                  <a:pt x="8921492" y="0"/>
                </a:lnTo>
                <a:lnTo>
                  <a:pt x="4458460" y="0"/>
                </a:lnTo>
                <a:lnTo>
                  <a:pt x="4458460" y="2357628"/>
                </a:lnTo>
                <a:lnTo>
                  <a:pt x="8915396" y="2357628"/>
                </a:lnTo>
                <a:lnTo>
                  <a:pt x="8915396" y="2368296"/>
                </a:lnTo>
                <a:lnTo>
                  <a:pt x="8921492" y="2368296"/>
                </a:lnTo>
                <a:close/>
              </a:path>
              <a:path w="8921750" h="2368550">
                <a:moveTo>
                  <a:pt x="8915396" y="2368296"/>
                </a:moveTo>
                <a:lnTo>
                  <a:pt x="8915396" y="2357628"/>
                </a:lnTo>
                <a:lnTo>
                  <a:pt x="8910824" y="2362200"/>
                </a:lnTo>
                <a:lnTo>
                  <a:pt x="8910824" y="2368296"/>
                </a:lnTo>
                <a:lnTo>
                  <a:pt x="8915396" y="2368296"/>
                </a:lnTo>
                <a:close/>
              </a:path>
            </a:pathLst>
          </a:custGeom>
          <a:solidFill>
            <a:srgbClr val="9F9F9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" name="object 9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99" name="object 9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22</a:t>
            </a:fld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12680" y="585723"/>
            <a:ext cx="3876040" cy="6762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911860" algn="l"/>
              </a:tabLst>
            </a:pP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4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400" spc="5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OTE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endParaRPr sz="44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818009" y="5362955"/>
            <a:ext cx="7274559" cy="978535"/>
          </a:xfrm>
          <a:custGeom>
            <a:avLst/>
            <a:gdLst/>
            <a:ahLst/>
            <a:cxnLst/>
            <a:rect l="l" t="t" r="r" b="b"/>
            <a:pathLst>
              <a:path w="7274559" h="978535">
                <a:moveTo>
                  <a:pt x="7274051" y="978407"/>
                </a:moveTo>
                <a:lnTo>
                  <a:pt x="0" y="978407"/>
                </a:lnTo>
                <a:lnTo>
                  <a:pt x="0" y="0"/>
                </a:lnTo>
                <a:lnTo>
                  <a:pt x="0" y="978407"/>
                </a:lnTo>
                <a:lnTo>
                  <a:pt x="7274051" y="978407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813437" y="5358383"/>
            <a:ext cx="7283450" cy="982980"/>
          </a:xfrm>
          <a:custGeom>
            <a:avLst/>
            <a:gdLst/>
            <a:ahLst/>
            <a:cxnLst/>
            <a:rect l="l" t="t" r="r" b="b"/>
            <a:pathLst>
              <a:path w="7283450" h="982979">
                <a:moveTo>
                  <a:pt x="7283195" y="4571"/>
                </a:moveTo>
                <a:lnTo>
                  <a:pt x="7283195" y="0"/>
                </a:lnTo>
                <a:lnTo>
                  <a:pt x="0" y="0"/>
                </a:lnTo>
                <a:lnTo>
                  <a:pt x="33874" y="4571"/>
                </a:lnTo>
                <a:lnTo>
                  <a:pt x="7283195" y="4571"/>
                </a:lnTo>
                <a:close/>
              </a:path>
              <a:path w="7283450" h="982979">
                <a:moveTo>
                  <a:pt x="7278624" y="982979"/>
                </a:moveTo>
                <a:lnTo>
                  <a:pt x="7278624" y="982362"/>
                </a:lnTo>
                <a:lnTo>
                  <a:pt x="33874" y="4571"/>
                </a:lnTo>
                <a:lnTo>
                  <a:pt x="33874" y="982979"/>
                </a:lnTo>
                <a:lnTo>
                  <a:pt x="7278624" y="982979"/>
                </a:lnTo>
                <a:close/>
              </a:path>
              <a:path w="7283450" h="982979">
                <a:moveTo>
                  <a:pt x="7283195" y="982979"/>
                </a:moveTo>
                <a:lnTo>
                  <a:pt x="7283195" y="4571"/>
                </a:lnTo>
                <a:lnTo>
                  <a:pt x="7278624" y="4571"/>
                </a:lnTo>
                <a:lnTo>
                  <a:pt x="7278624" y="982362"/>
                </a:lnTo>
                <a:lnTo>
                  <a:pt x="7283195" y="98297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818009" y="5362955"/>
            <a:ext cx="7274559" cy="978535"/>
          </a:xfrm>
          <a:custGeom>
            <a:avLst/>
            <a:gdLst/>
            <a:ahLst/>
            <a:cxnLst/>
            <a:rect l="l" t="t" r="r" b="b"/>
            <a:pathLst>
              <a:path w="7274559" h="978535">
                <a:moveTo>
                  <a:pt x="0" y="0"/>
                </a:moveTo>
                <a:lnTo>
                  <a:pt x="0" y="978407"/>
                </a:lnTo>
                <a:lnTo>
                  <a:pt x="7274051" y="978407"/>
                </a:lnTo>
                <a:lnTo>
                  <a:pt x="727405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818009" y="5358383"/>
            <a:ext cx="7279005" cy="988060"/>
          </a:xfrm>
          <a:custGeom>
            <a:avLst/>
            <a:gdLst/>
            <a:ahLst/>
            <a:cxnLst/>
            <a:rect l="l" t="t" r="r" b="b"/>
            <a:pathLst>
              <a:path w="7279005" h="988060">
                <a:moveTo>
                  <a:pt x="7278623" y="987551"/>
                </a:moveTo>
                <a:lnTo>
                  <a:pt x="7278623" y="0"/>
                </a:lnTo>
                <a:lnTo>
                  <a:pt x="0" y="0"/>
                </a:lnTo>
                <a:lnTo>
                  <a:pt x="0" y="9143"/>
                </a:lnTo>
                <a:lnTo>
                  <a:pt x="4571" y="4571"/>
                </a:lnTo>
                <a:lnTo>
                  <a:pt x="4571" y="9143"/>
                </a:lnTo>
                <a:lnTo>
                  <a:pt x="7269479" y="9143"/>
                </a:lnTo>
                <a:lnTo>
                  <a:pt x="7269479" y="4571"/>
                </a:lnTo>
                <a:lnTo>
                  <a:pt x="7274051" y="9143"/>
                </a:lnTo>
                <a:lnTo>
                  <a:pt x="7274051" y="987551"/>
                </a:lnTo>
                <a:lnTo>
                  <a:pt x="7278623" y="987551"/>
                </a:lnTo>
                <a:close/>
              </a:path>
              <a:path w="7279005" h="988060">
                <a:moveTo>
                  <a:pt x="4571" y="9143"/>
                </a:moveTo>
                <a:lnTo>
                  <a:pt x="4571" y="4571"/>
                </a:lnTo>
                <a:lnTo>
                  <a:pt x="0" y="9143"/>
                </a:lnTo>
                <a:lnTo>
                  <a:pt x="4571" y="9143"/>
                </a:lnTo>
                <a:close/>
              </a:path>
              <a:path w="7279005" h="988060">
                <a:moveTo>
                  <a:pt x="4571" y="978407"/>
                </a:moveTo>
                <a:lnTo>
                  <a:pt x="4571" y="9143"/>
                </a:lnTo>
                <a:lnTo>
                  <a:pt x="0" y="9143"/>
                </a:lnTo>
                <a:lnTo>
                  <a:pt x="0" y="978407"/>
                </a:lnTo>
                <a:lnTo>
                  <a:pt x="4571" y="978407"/>
                </a:lnTo>
                <a:close/>
              </a:path>
              <a:path w="7279005" h="988060">
                <a:moveTo>
                  <a:pt x="7274051" y="978407"/>
                </a:moveTo>
                <a:lnTo>
                  <a:pt x="0" y="978407"/>
                </a:lnTo>
                <a:lnTo>
                  <a:pt x="4571" y="982979"/>
                </a:lnTo>
                <a:lnTo>
                  <a:pt x="4571" y="987551"/>
                </a:lnTo>
                <a:lnTo>
                  <a:pt x="7269479" y="987551"/>
                </a:lnTo>
                <a:lnTo>
                  <a:pt x="7269479" y="982979"/>
                </a:lnTo>
                <a:lnTo>
                  <a:pt x="7274051" y="978407"/>
                </a:lnTo>
                <a:close/>
              </a:path>
              <a:path w="7279005" h="988060">
                <a:moveTo>
                  <a:pt x="4571" y="987551"/>
                </a:moveTo>
                <a:lnTo>
                  <a:pt x="4571" y="982979"/>
                </a:lnTo>
                <a:lnTo>
                  <a:pt x="0" y="978407"/>
                </a:lnTo>
                <a:lnTo>
                  <a:pt x="0" y="987551"/>
                </a:lnTo>
                <a:lnTo>
                  <a:pt x="4571" y="987551"/>
                </a:lnTo>
                <a:close/>
              </a:path>
              <a:path w="7279005" h="988060">
                <a:moveTo>
                  <a:pt x="7274051" y="9143"/>
                </a:moveTo>
                <a:lnTo>
                  <a:pt x="7269479" y="4571"/>
                </a:lnTo>
                <a:lnTo>
                  <a:pt x="7269479" y="9143"/>
                </a:lnTo>
                <a:lnTo>
                  <a:pt x="7274051" y="9143"/>
                </a:lnTo>
                <a:close/>
              </a:path>
              <a:path w="7279005" h="988060">
                <a:moveTo>
                  <a:pt x="7274051" y="978407"/>
                </a:moveTo>
                <a:lnTo>
                  <a:pt x="7274051" y="9143"/>
                </a:lnTo>
                <a:lnTo>
                  <a:pt x="7269479" y="9143"/>
                </a:lnTo>
                <a:lnTo>
                  <a:pt x="7269479" y="978407"/>
                </a:lnTo>
                <a:lnTo>
                  <a:pt x="7274051" y="978407"/>
                </a:lnTo>
                <a:close/>
              </a:path>
              <a:path w="7279005" h="988060">
                <a:moveTo>
                  <a:pt x="7274051" y="987551"/>
                </a:moveTo>
                <a:lnTo>
                  <a:pt x="7274051" y="978407"/>
                </a:lnTo>
                <a:lnTo>
                  <a:pt x="7269479" y="982979"/>
                </a:lnTo>
                <a:lnTo>
                  <a:pt x="7269479" y="987551"/>
                </a:lnTo>
                <a:lnTo>
                  <a:pt x="7274051" y="987551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825128" y="1502155"/>
            <a:ext cx="7467600" cy="47879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  <a:tabLst>
                <a:tab pos="3744595" algn="l"/>
                <a:tab pos="4086225" algn="l"/>
                <a:tab pos="5303520" algn="l"/>
                <a:tab pos="584327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ruir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arar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ras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etto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unzi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delle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cell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dirty="0" sz="2800" spc="-20" u="heavy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u="heavy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15" u="heavy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u="heavy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u="heavy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 u="heavy">
                <a:solidFill>
                  <a:srgbClr val="000065"/>
                </a:solidFill>
                <a:latin typeface="Comic Sans MS"/>
                <a:cs typeface="Comic Sans MS"/>
              </a:rPr>
              <a:t>nu</a:t>
            </a:r>
            <a:r>
              <a:rPr dirty="0" sz="2800" spc="-15" u="heavy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5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15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u="heavy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0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25" u="heavy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u="heavy">
                <a:solidFill>
                  <a:srgbClr val="000065"/>
                </a:solidFill>
                <a:latin typeface="Comic Sans MS"/>
                <a:cs typeface="Comic Sans MS"/>
              </a:rPr>
              <a:t>do</a:t>
            </a:r>
            <a:r>
              <a:rPr dirty="0" sz="2800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10" u="heavy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 u="heavy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u="heavy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u="heavy">
                <a:solidFill>
                  <a:srgbClr val="000065"/>
                </a:solidFill>
                <a:latin typeface="Comic Sans MS"/>
                <a:cs typeface="Comic Sans MS"/>
              </a:rPr>
              <a:t>va</a:t>
            </a:r>
            <a:r>
              <a:rPr dirty="0" sz="2800" spc="-15" u="heavy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-20" u="heavy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u="heavy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 u="heavy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800">
              <a:latin typeface="Comic Sans MS"/>
              <a:cs typeface="Comic Sans MS"/>
            </a:endParaRPr>
          </a:p>
          <a:p>
            <a:pPr marL="12700" marR="168910">
              <a:lnSpc>
                <a:spcPct val="99800"/>
              </a:lnSpc>
              <a:spcBef>
                <a:spcPts val="675"/>
              </a:spcBef>
              <a:buClr>
                <a:srgbClr val="FFB800"/>
              </a:buClr>
              <a:buFont typeface="Wingdings"/>
              <a:buChar char=""/>
              <a:tabLst>
                <a:tab pos="279400" algn="l"/>
                <a:tab pos="6548755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ella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e,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el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ce,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elle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el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tte,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ello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y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t,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gg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gu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3200">
              <a:latin typeface="Comic Sans MS"/>
              <a:cs typeface="Comic Sans MS"/>
            </a:endParaRPr>
          </a:p>
          <a:p>
            <a:pPr algn="just" marL="530225" marR="753745" indent="8890">
              <a:lnSpc>
                <a:spcPct val="80000"/>
              </a:lnSpc>
              <a:spcBef>
                <a:spcPts val="1495"/>
              </a:spcBef>
            </a:pP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400" spc="-2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400" spc="-1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400" spc="10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un</a:t>
            </a:r>
            <a:r>
              <a:rPr dirty="0" sz="2400" spc="11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“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4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2400" spc="-1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400" spc="13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tt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”</a:t>
            </a:r>
            <a:r>
              <a:rPr dirty="0" sz="2400" spc="12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2400" spc="10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400" spc="12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tiv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2400" spc="-1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un</a:t>
            </a:r>
            <a:r>
              <a:rPr dirty="0" sz="24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400" spc="10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400" spc="11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400" spc="114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2400" spc="-15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z="2400" spc="-2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2400" spc="114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z="2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400" spc="11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ss</a:t>
            </a:r>
            <a:r>
              <a:rPr dirty="0" sz="2400" spc="-1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400" spc="-1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400" spc="9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ass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un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2400" spc="-1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tt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400" spc="9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400" spc="114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400" spc="-2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4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400">
                <a:solidFill>
                  <a:srgbClr val="FF3200"/>
                </a:solidFill>
                <a:latin typeface="Comic Sans MS"/>
                <a:cs typeface="Comic Sans MS"/>
              </a:rPr>
              <a:t>ni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25</a:t>
            </a:fld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17024" y="438403"/>
            <a:ext cx="3673475" cy="6146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323340" algn="l"/>
              </a:tabLst>
            </a:pP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qu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ro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ei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…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24317" y="1290319"/>
            <a:ext cx="8055609" cy="4291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221615">
              <a:lnSpc>
                <a:spcPts val="3020"/>
              </a:lnSpc>
            </a:pP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lte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e,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rass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“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uri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”,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ribuis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ed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endParaRPr sz="2800">
              <a:latin typeface="Comic Sans MS"/>
              <a:cs typeface="Comic Sans MS"/>
            </a:endParaRPr>
          </a:p>
          <a:p>
            <a:pPr marL="12700" marR="6350">
              <a:lnSpc>
                <a:spcPts val="4020"/>
              </a:lnSpc>
              <a:spcBef>
                <a:spcPts val="1720"/>
              </a:spcBef>
              <a:tabLst>
                <a:tab pos="594360" algn="l"/>
              </a:tabLst>
            </a:pP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•</a:t>
            </a:r>
            <a:r>
              <a:rPr dirty="0" sz="2800" spc="-2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es</a:t>
            </a:r>
            <a:r>
              <a:rPr dirty="0" sz="2800" spc="-15" b="1">
                <a:solidFill>
                  <a:srgbClr val="FF3200"/>
                </a:solidFill>
                <a:latin typeface="Comic Sans MS"/>
                <a:cs typeface="Comic Sans MS"/>
              </a:rPr>
              <a:t>ce</a:t>
            </a:r>
            <a:r>
              <a:rPr dirty="0" sz="2800" spc="13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rnis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quan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rass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insa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nzia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4000" spc="-35" b="1">
                <a:solidFill>
                  <a:srgbClr val="000065"/>
                </a:solidFill>
                <a:latin typeface="Comic Sans MS"/>
                <a:cs typeface="Comic Sans MS"/>
              </a:rPr>
              <a:t>ω</a:t>
            </a:r>
            <a:r>
              <a:rPr dirty="0" sz="4000" spc="-16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3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800">
              <a:latin typeface="Comic Sans MS"/>
              <a:cs typeface="Comic Sans MS"/>
            </a:endParaRPr>
          </a:p>
          <a:p>
            <a:pPr marL="12700" marR="234315">
              <a:lnSpc>
                <a:spcPts val="3020"/>
              </a:lnSpc>
              <a:spcBef>
                <a:spcPts val="2885"/>
              </a:spcBef>
              <a:tabLst>
                <a:tab pos="497205" algn="l"/>
                <a:tab pos="1565275" algn="l"/>
                <a:tab pos="1850389" algn="l"/>
                <a:tab pos="3504565" algn="l"/>
                <a:tab pos="3658235" algn="l"/>
                <a:tab pos="3855720" algn="l"/>
                <a:tab pos="4368800" algn="l"/>
                <a:tab pos="4621530" algn="l"/>
                <a:tab pos="4968240" algn="l"/>
                <a:tab pos="5920740" algn="l"/>
                <a:tab pos="6075680" algn="l"/>
              </a:tabLst>
            </a:pP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•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8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800" spc="-2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z="2800" spc="-2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28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nsu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erea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rnis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ein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equiva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que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lle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arne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 u="heavy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5" b="1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po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issi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800" spc="0" b="1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rass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98369" y="6010655"/>
            <a:ext cx="4175760" cy="311150"/>
          </a:xfrm>
          <a:custGeom>
            <a:avLst/>
            <a:gdLst/>
            <a:ahLst/>
            <a:cxnLst/>
            <a:rect l="l" t="t" r="r" b="b"/>
            <a:pathLst>
              <a:path w="4175759" h="311150">
                <a:moveTo>
                  <a:pt x="0" y="0"/>
                </a:moveTo>
                <a:lnTo>
                  <a:pt x="0" y="310895"/>
                </a:lnTo>
                <a:lnTo>
                  <a:pt x="4175759" y="310895"/>
                </a:lnTo>
                <a:lnTo>
                  <a:pt x="417575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234315" y="5992365"/>
            <a:ext cx="3444240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1800" spc="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8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=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4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2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25</a:t>
            </a:fld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4073" y="348995"/>
            <a:ext cx="9143997" cy="3428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893196" y="759459"/>
            <a:ext cx="2548890" cy="6762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558165" algn="l"/>
              </a:tabLst>
            </a:pP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400" spc="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gu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spc="195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44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054230" y="2263139"/>
            <a:ext cx="196595" cy="2057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054230" y="2994660"/>
            <a:ext cx="196595" cy="2057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2054230" y="3799332"/>
            <a:ext cx="196595" cy="2103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054230" y="4864608"/>
            <a:ext cx="196595" cy="2011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659013" y="1420621"/>
            <a:ext cx="7242175" cy="47942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737870" indent="-725805">
              <a:lnSpc>
                <a:spcPct val="100000"/>
              </a:lnSpc>
            </a:pPr>
            <a:r>
              <a:rPr dirty="0" sz="2950" spc="-10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z="2950" spc="-10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950" spc="-9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2950" spc="-5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9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spc="-5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950" spc="-5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5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2950" spc="12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950" spc="-9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2950" spc="-75">
                <a:solidFill>
                  <a:srgbClr val="FF3200"/>
                </a:solidFill>
                <a:latin typeface="Comic Sans MS"/>
                <a:cs typeface="Comic Sans MS"/>
              </a:rPr>
              <a:t>is</a:t>
            </a:r>
            <a:r>
              <a:rPr dirty="0" sz="2950" spc="-65">
                <a:solidFill>
                  <a:srgbClr val="FF3200"/>
                </a:solidFill>
                <a:latin typeface="Comic Sans MS"/>
                <a:cs typeface="Comic Sans MS"/>
              </a:rPr>
              <a:t>ell</a:t>
            </a:r>
            <a:r>
              <a:rPr dirty="0" sz="2950" spc="-5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5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2950" spc="10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950" spc="-10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z="2950" spc="-95">
                <a:solidFill>
                  <a:srgbClr val="FF3200"/>
                </a:solidFill>
                <a:latin typeface="Comic Sans MS"/>
                <a:cs typeface="Comic Sans MS"/>
              </a:rPr>
              <a:t>av</a:t>
            </a:r>
            <a:r>
              <a:rPr dirty="0" sz="2950" spc="-75">
                <a:solidFill>
                  <a:srgbClr val="FF3200"/>
                </a:solidFill>
                <a:latin typeface="Comic Sans MS"/>
                <a:cs typeface="Comic Sans MS"/>
              </a:rPr>
              <a:t>e,</a:t>
            </a:r>
            <a:r>
              <a:rPr dirty="0" sz="2950" spc="13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950" spc="-95">
                <a:solidFill>
                  <a:srgbClr val="FF3200"/>
                </a:solidFill>
                <a:latin typeface="Comic Sans MS"/>
                <a:cs typeface="Comic Sans MS"/>
              </a:rPr>
              <a:t>cec</a:t>
            </a:r>
            <a:r>
              <a:rPr dirty="0" sz="2950" spc="-5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5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2950" spc="9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950" spc="-75">
                <a:solidFill>
                  <a:srgbClr val="FF3200"/>
                </a:solidFill>
                <a:latin typeface="Comic Sans MS"/>
                <a:cs typeface="Comic Sans MS"/>
              </a:rPr>
              <a:t>le</a:t>
            </a:r>
            <a:r>
              <a:rPr dirty="0" sz="2950" spc="-10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950" spc="-8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2950" spc="-5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95">
                <a:solidFill>
                  <a:srgbClr val="FF3200"/>
                </a:solidFill>
                <a:latin typeface="Comic Sans MS"/>
                <a:cs typeface="Comic Sans MS"/>
              </a:rPr>
              <a:t>cc</a:t>
            </a:r>
            <a:r>
              <a:rPr dirty="0" sz="2950" spc="-100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z="2950" spc="-5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75">
                <a:solidFill>
                  <a:srgbClr val="FF3200"/>
                </a:solidFill>
                <a:latin typeface="Comic Sans MS"/>
                <a:cs typeface="Comic Sans MS"/>
              </a:rPr>
              <a:t>e,</a:t>
            </a:r>
            <a:r>
              <a:rPr dirty="0" sz="2950" spc="10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950" spc="-9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950" spc="-9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spc="-75">
                <a:solidFill>
                  <a:srgbClr val="FF3200"/>
                </a:solidFill>
                <a:latin typeface="Comic Sans MS"/>
                <a:cs typeface="Comic Sans MS"/>
              </a:rPr>
              <a:t>ia</a:t>
            </a:r>
            <a:r>
              <a:rPr dirty="0" sz="2950" spc="-45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2950" spc="-120">
                <a:solidFill>
                  <a:srgbClr val="FF3200"/>
                </a:solidFill>
                <a:latin typeface="Comic Sans MS"/>
                <a:cs typeface="Comic Sans MS"/>
              </a:rPr>
              <a:t>…</a:t>
            </a:r>
            <a:endParaRPr sz="2950">
              <a:latin typeface="Comic Sans MS"/>
              <a:cs typeface="Comic Sans MS"/>
            </a:endParaRPr>
          </a:p>
          <a:p>
            <a:pPr>
              <a:lnSpc>
                <a:spcPts val="2800"/>
              </a:lnSpc>
              <a:spcBef>
                <a:spcPts val="33"/>
              </a:spcBef>
            </a:pPr>
            <a:endParaRPr sz="2800"/>
          </a:p>
          <a:p>
            <a:pPr marL="737870" marR="46990">
              <a:lnSpc>
                <a:spcPts val="2590"/>
              </a:lnSpc>
              <a:tabLst>
                <a:tab pos="1325880" algn="l"/>
                <a:tab pos="1713230" algn="l"/>
                <a:tab pos="2252980" algn="l"/>
                <a:tab pos="3446145" algn="l"/>
                <a:tab pos="4470400" algn="l"/>
                <a:tab pos="5863590" algn="l"/>
                <a:tab pos="6474460" algn="l"/>
              </a:tabLst>
            </a:pP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ù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tiv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400">
              <a:latin typeface="Comic Sans MS"/>
              <a:cs typeface="Comic Sans MS"/>
            </a:endParaRPr>
          </a:p>
          <a:p>
            <a:pPr marL="737870" marR="643890">
              <a:lnSpc>
                <a:spcPts val="3170"/>
              </a:lnSpc>
              <a:spcBef>
                <a:spcPts val="110"/>
              </a:spcBef>
              <a:tabLst>
                <a:tab pos="1274445" algn="l"/>
                <a:tab pos="1840230" algn="l"/>
                <a:tab pos="2362200" algn="l"/>
                <a:tab pos="2747645" algn="l"/>
                <a:tab pos="2884170" algn="l"/>
                <a:tab pos="3271520" algn="l"/>
                <a:tab pos="3805554" algn="l"/>
                <a:tab pos="4782185" algn="l"/>
                <a:tab pos="4910455" algn="l"/>
                <a:tab pos="5179695" algn="l"/>
                <a:tab pos="5476240" algn="l"/>
              </a:tabLst>
            </a:pP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uplo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endParaRPr sz="2400">
              <a:latin typeface="Comic Sans MS"/>
              <a:cs typeface="Comic Sans MS"/>
            </a:endParaRPr>
          </a:p>
          <a:p>
            <a:pPr marL="737870" marR="31115">
              <a:lnSpc>
                <a:spcPts val="2590"/>
              </a:lnSpc>
              <a:spcBef>
                <a:spcPts val="459"/>
              </a:spcBef>
              <a:tabLst>
                <a:tab pos="1347470" algn="l"/>
                <a:tab pos="1819910" algn="l"/>
                <a:tab pos="2501900" algn="l"/>
                <a:tab pos="2929255" algn="l"/>
                <a:tab pos="3304540" algn="l"/>
                <a:tab pos="4192270" algn="l"/>
                <a:tab pos="4439285" algn="l"/>
                <a:tab pos="4588510" algn="l"/>
                <a:tab pos="4958715" algn="l"/>
                <a:tab pos="5883910" algn="l"/>
                <a:tab pos="6090285" algn="l"/>
                <a:tab pos="6185535" algn="l"/>
                <a:tab pos="6871970" algn="l"/>
              </a:tabLst>
            </a:pP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400" spc="-15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41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33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om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pl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40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om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48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(ri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49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400">
              <a:latin typeface="Comic Sans MS"/>
              <a:cs typeface="Comic Sans MS"/>
            </a:endParaRPr>
          </a:p>
          <a:p>
            <a:pPr marL="737870" marR="276860">
              <a:lnSpc>
                <a:spcPts val="2590"/>
              </a:lnSpc>
              <a:spcBef>
                <a:spcPts val="575"/>
              </a:spcBef>
              <a:tabLst>
                <a:tab pos="1684020" algn="l"/>
                <a:tab pos="1901825" algn="l"/>
                <a:tab pos="2133600" algn="l"/>
                <a:tab pos="2512060" algn="l"/>
                <a:tab pos="3074035" algn="l"/>
                <a:tab pos="3261995" algn="l"/>
                <a:tab pos="3659504" algn="l"/>
                <a:tab pos="4029710" algn="l"/>
                <a:tab pos="4772660" algn="l"/>
                <a:tab pos="4880610" algn="l"/>
                <a:tab pos="5637530" algn="l"/>
                <a:tab pos="6004560" algn="l"/>
              </a:tabLst>
            </a:pP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uni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“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”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osso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zenze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ago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Kom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u,</a:t>
            </a:r>
            <a:endParaRPr sz="2400">
              <a:latin typeface="Comic Sans MS"/>
              <a:cs typeface="Comic Sans MS"/>
            </a:endParaRPr>
          </a:p>
          <a:p>
            <a:pPr marL="737870">
              <a:lnSpc>
                <a:spcPct val="100000"/>
              </a:lnSpc>
              <a:spcBef>
                <a:spcPts val="250"/>
              </a:spcBef>
              <a:tabLst>
                <a:tab pos="1074420" algn="l"/>
                <a:tab pos="2169160" algn="l"/>
                <a:tab pos="3587750" algn="l"/>
                <a:tab pos="4686935" algn="l"/>
                <a:tab pos="5083175" algn="l"/>
                <a:tab pos="6017260" algn="l"/>
              </a:tabLst>
            </a:pP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cqua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53903" y="5724144"/>
            <a:ext cx="1246632" cy="12969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44761" y="5713476"/>
            <a:ext cx="1264920" cy="1316990"/>
          </a:xfrm>
          <a:custGeom>
            <a:avLst/>
            <a:gdLst/>
            <a:ahLst/>
            <a:cxnLst/>
            <a:rect l="l" t="t" r="r" b="b"/>
            <a:pathLst>
              <a:path w="1264920" h="1316990">
                <a:moveTo>
                  <a:pt x="1264916" y="1316735"/>
                </a:moveTo>
                <a:lnTo>
                  <a:pt x="1264916" y="0"/>
                </a:lnTo>
                <a:lnTo>
                  <a:pt x="0" y="0"/>
                </a:lnTo>
                <a:lnTo>
                  <a:pt x="0" y="1316735"/>
                </a:lnTo>
                <a:lnTo>
                  <a:pt x="4571" y="1316735"/>
                </a:lnTo>
                <a:lnTo>
                  <a:pt x="4571" y="10667"/>
                </a:lnTo>
                <a:lnTo>
                  <a:pt x="9143" y="4571"/>
                </a:lnTo>
                <a:lnTo>
                  <a:pt x="9143" y="10667"/>
                </a:lnTo>
                <a:lnTo>
                  <a:pt x="1255772" y="10667"/>
                </a:lnTo>
                <a:lnTo>
                  <a:pt x="1255772" y="4571"/>
                </a:lnTo>
                <a:lnTo>
                  <a:pt x="1260344" y="10667"/>
                </a:lnTo>
                <a:lnTo>
                  <a:pt x="1260344" y="1316735"/>
                </a:lnTo>
                <a:lnTo>
                  <a:pt x="1264916" y="1316735"/>
                </a:lnTo>
                <a:close/>
              </a:path>
              <a:path w="1264920" h="1316990">
                <a:moveTo>
                  <a:pt x="9143" y="10667"/>
                </a:moveTo>
                <a:lnTo>
                  <a:pt x="9143" y="4571"/>
                </a:lnTo>
                <a:lnTo>
                  <a:pt x="4571" y="10667"/>
                </a:lnTo>
                <a:lnTo>
                  <a:pt x="9143" y="10667"/>
                </a:lnTo>
                <a:close/>
              </a:path>
              <a:path w="1264920" h="1316990">
                <a:moveTo>
                  <a:pt x="9143" y="1307591"/>
                </a:moveTo>
                <a:lnTo>
                  <a:pt x="9143" y="10667"/>
                </a:lnTo>
                <a:lnTo>
                  <a:pt x="4571" y="10667"/>
                </a:lnTo>
                <a:lnTo>
                  <a:pt x="4571" y="1307591"/>
                </a:lnTo>
                <a:lnTo>
                  <a:pt x="9143" y="1307591"/>
                </a:lnTo>
                <a:close/>
              </a:path>
              <a:path w="1264920" h="1316990">
                <a:moveTo>
                  <a:pt x="1260344" y="1307591"/>
                </a:moveTo>
                <a:lnTo>
                  <a:pt x="4571" y="1307591"/>
                </a:lnTo>
                <a:lnTo>
                  <a:pt x="9143" y="1312163"/>
                </a:lnTo>
                <a:lnTo>
                  <a:pt x="9143" y="1316735"/>
                </a:lnTo>
                <a:lnTo>
                  <a:pt x="1255772" y="1316735"/>
                </a:lnTo>
                <a:lnTo>
                  <a:pt x="1255772" y="1312163"/>
                </a:lnTo>
                <a:lnTo>
                  <a:pt x="1260344" y="1307591"/>
                </a:lnTo>
                <a:close/>
              </a:path>
              <a:path w="1264920" h="1316990">
                <a:moveTo>
                  <a:pt x="9143" y="1316735"/>
                </a:moveTo>
                <a:lnTo>
                  <a:pt x="9143" y="1312163"/>
                </a:lnTo>
                <a:lnTo>
                  <a:pt x="4571" y="1307591"/>
                </a:lnTo>
                <a:lnTo>
                  <a:pt x="4571" y="1316735"/>
                </a:lnTo>
                <a:lnTo>
                  <a:pt x="9143" y="1316735"/>
                </a:lnTo>
                <a:close/>
              </a:path>
              <a:path w="1264920" h="1316990">
                <a:moveTo>
                  <a:pt x="1260344" y="10667"/>
                </a:moveTo>
                <a:lnTo>
                  <a:pt x="1255772" y="4571"/>
                </a:lnTo>
                <a:lnTo>
                  <a:pt x="1255772" y="10667"/>
                </a:lnTo>
                <a:lnTo>
                  <a:pt x="1260344" y="10667"/>
                </a:lnTo>
                <a:close/>
              </a:path>
              <a:path w="1264920" h="1316990">
                <a:moveTo>
                  <a:pt x="1260344" y="1307591"/>
                </a:moveTo>
                <a:lnTo>
                  <a:pt x="1260344" y="10667"/>
                </a:lnTo>
                <a:lnTo>
                  <a:pt x="1255772" y="10667"/>
                </a:lnTo>
                <a:lnTo>
                  <a:pt x="1255772" y="1307591"/>
                </a:lnTo>
                <a:lnTo>
                  <a:pt x="1260344" y="1307591"/>
                </a:lnTo>
                <a:close/>
              </a:path>
              <a:path w="1264920" h="1316990">
                <a:moveTo>
                  <a:pt x="1260344" y="1316735"/>
                </a:moveTo>
                <a:lnTo>
                  <a:pt x="1260344" y="1307591"/>
                </a:lnTo>
                <a:lnTo>
                  <a:pt x="1255772" y="1312163"/>
                </a:lnTo>
                <a:lnTo>
                  <a:pt x="1255772" y="1316735"/>
                </a:lnTo>
                <a:lnTo>
                  <a:pt x="1260344" y="1316735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53903" y="5724144"/>
            <a:ext cx="1246632" cy="12969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944761" y="5713476"/>
            <a:ext cx="1264920" cy="1316990"/>
          </a:xfrm>
          <a:custGeom>
            <a:avLst/>
            <a:gdLst/>
            <a:ahLst/>
            <a:cxnLst/>
            <a:rect l="l" t="t" r="r" b="b"/>
            <a:pathLst>
              <a:path w="1264920" h="1316990">
                <a:moveTo>
                  <a:pt x="1264916" y="1316735"/>
                </a:moveTo>
                <a:lnTo>
                  <a:pt x="1264916" y="0"/>
                </a:lnTo>
                <a:lnTo>
                  <a:pt x="0" y="0"/>
                </a:lnTo>
                <a:lnTo>
                  <a:pt x="0" y="1316735"/>
                </a:lnTo>
                <a:lnTo>
                  <a:pt x="4571" y="1316735"/>
                </a:lnTo>
                <a:lnTo>
                  <a:pt x="4571" y="10667"/>
                </a:lnTo>
                <a:lnTo>
                  <a:pt x="9143" y="4571"/>
                </a:lnTo>
                <a:lnTo>
                  <a:pt x="9143" y="10667"/>
                </a:lnTo>
                <a:lnTo>
                  <a:pt x="1255772" y="10667"/>
                </a:lnTo>
                <a:lnTo>
                  <a:pt x="1255772" y="4571"/>
                </a:lnTo>
                <a:lnTo>
                  <a:pt x="1260344" y="10667"/>
                </a:lnTo>
                <a:lnTo>
                  <a:pt x="1260344" y="1316735"/>
                </a:lnTo>
                <a:lnTo>
                  <a:pt x="1264916" y="1316735"/>
                </a:lnTo>
                <a:close/>
              </a:path>
              <a:path w="1264920" h="1316990">
                <a:moveTo>
                  <a:pt x="9143" y="10667"/>
                </a:moveTo>
                <a:lnTo>
                  <a:pt x="9143" y="4571"/>
                </a:lnTo>
                <a:lnTo>
                  <a:pt x="4571" y="10667"/>
                </a:lnTo>
                <a:lnTo>
                  <a:pt x="9143" y="10667"/>
                </a:lnTo>
                <a:close/>
              </a:path>
              <a:path w="1264920" h="1316990">
                <a:moveTo>
                  <a:pt x="9143" y="1307591"/>
                </a:moveTo>
                <a:lnTo>
                  <a:pt x="9143" y="10667"/>
                </a:lnTo>
                <a:lnTo>
                  <a:pt x="4571" y="10667"/>
                </a:lnTo>
                <a:lnTo>
                  <a:pt x="4571" y="1307591"/>
                </a:lnTo>
                <a:lnTo>
                  <a:pt x="9143" y="1307591"/>
                </a:lnTo>
                <a:close/>
              </a:path>
              <a:path w="1264920" h="1316990">
                <a:moveTo>
                  <a:pt x="1260344" y="1307591"/>
                </a:moveTo>
                <a:lnTo>
                  <a:pt x="4571" y="1307591"/>
                </a:lnTo>
                <a:lnTo>
                  <a:pt x="9143" y="1312163"/>
                </a:lnTo>
                <a:lnTo>
                  <a:pt x="9143" y="1316735"/>
                </a:lnTo>
                <a:lnTo>
                  <a:pt x="1255772" y="1316735"/>
                </a:lnTo>
                <a:lnTo>
                  <a:pt x="1255772" y="1312163"/>
                </a:lnTo>
                <a:lnTo>
                  <a:pt x="1260344" y="1307591"/>
                </a:lnTo>
                <a:close/>
              </a:path>
              <a:path w="1264920" h="1316990">
                <a:moveTo>
                  <a:pt x="9143" y="1316735"/>
                </a:moveTo>
                <a:lnTo>
                  <a:pt x="9143" y="1312163"/>
                </a:lnTo>
                <a:lnTo>
                  <a:pt x="4571" y="1307591"/>
                </a:lnTo>
                <a:lnTo>
                  <a:pt x="4571" y="1316735"/>
                </a:lnTo>
                <a:lnTo>
                  <a:pt x="9143" y="1316735"/>
                </a:lnTo>
                <a:close/>
              </a:path>
              <a:path w="1264920" h="1316990">
                <a:moveTo>
                  <a:pt x="1260344" y="10667"/>
                </a:moveTo>
                <a:lnTo>
                  <a:pt x="1255772" y="4571"/>
                </a:lnTo>
                <a:lnTo>
                  <a:pt x="1255772" y="10667"/>
                </a:lnTo>
                <a:lnTo>
                  <a:pt x="1260344" y="10667"/>
                </a:lnTo>
                <a:close/>
              </a:path>
              <a:path w="1264920" h="1316990">
                <a:moveTo>
                  <a:pt x="1260344" y="1307591"/>
                </a:moveTo>
                <a:lnTo>
                  <a:pt x="1260344" y="10667"/>
                </a:lnTo>
                <a:lnTo>
                  <a:pt x="1255772" y="10667"/>
                </a:lnTo>
                <a:lnTo>
                  <a:pt x="1255772" y="1307591"/>
                </a:lnTo>
                <a:lnTo>
                  <a:pt x="1260344" y="1307591"/>
                </a:lnTo>
                <a:close/>
              </a:path>
              <a:path w="1264920" h="1316990">
                <a:moveTo>
                  <a:pt x="1260344" y="1316735"/>
                </a:moveTo>
                <a:lnTo>
                  <a:pt x="1260344" y="1307591"/>
                </a:lnTo>
                <a:lnTo>
                  <a:pt x="1255772" y="1312163"/>
                </a:lnTo>
                <a:lnTo>
                  <a:pt x="1255772" y="1316735"/>
                </a:lnTo>
                <a:lnTo>
                  <a:pt x="1260344" y="1316735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25</a:t>
            </a:fld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11640" y="1429003"/>
            <a:ext cx="2783205" cy="442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n’a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118162" y="1429003"/>
            <a:ext cx="1125220" cy="442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64057" y="1429003"/>
            <a:ext cx="1753235" cy="442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617220" algn="l"/>
              </a:tabLst>
            </a:pP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11640" y="1855723"/>
            <a:ext cx="3264535" cy="442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708150" algn="l"/>
                <a:tab pos="221107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teg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leg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57831" y="1855723"/>
            <a:ext cx="2558415" cy="442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2363470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bu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11640" y="2282442"/>
            <a:ext cx="6105525" cy="442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2026920" algn="l"/>
                <a:tab pos="2970530" algn="l"/>
                <a:tab pos="4630420" algn="l"/>
              </a:tabLst>
            </a:pP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tegg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lle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br</a:t>
            </a:r>
            <a:r>
              <a:rPr dirty="0" sz="28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-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11640" y="2709162"/>
            <a:ext cx="2870200" cy="12960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just" marL="12700" marR="6350">
              <a:lnSpc>
                <a:spcPct val="100000"/>
              </a:lnSpc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  </a:t>
            </a:r>
            <a:r>
              <a:rPr dirty="0" sz="2800" spc="-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    </a:t>
            </a:r>
            <a:r>
              <a:rPr dirty="0" sz="2800" spc="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ete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    </a:t>
            </a:r>
            <a:r>
              <a:rPr dirty="0" sz="28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vra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87046" y="2709162"/>
            <a:ext cx="3030855" cy="8693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34950" marR="6350" indent="-222885">
              <a:lnSpc>
                <a:spcPct val="100000"/>
              </a:lnSpc>
              <a:tabLst>
                <a:tab pos="652145" algn="l"/>
                <a:tab pos="867410" algn="l"/>
                <a:tab pos="1830705" algn="l"/>
                <a:tab pos="2820670" algn="l"/>
              </a:tabLst>
            </a:pP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19963" rIns="0" bIns="0" rtlCol="0" vert="horz">
            <a:spAutoFit/>
          </a:bodyPr>
          <a:lstStyle/>
          <a:p>
            <a:pPr marL="2520950">
              <a:lnSpc>
                <a:spcPct val="100000"/>
              </a:lnSpc>
            </a:pPr>
            <a:r>
              <a:rPr dirty="0" sz="3600" spc="-2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3600" spc="-2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3600" spc="-5" b="1">
                <a:solidFill>
                  <a:srgbClr val="FF0000"/>
                </a:solidFill>
                <a:latin typeface="Comic Sans MS"/>
                <a:cs typeface="Comic Sans MS"/>
              </a:rPr>
              <a:t>rt</a:t>
            </a:r>
            <a:r>
              <a:rPr dirty="0" sz="3600" spc="-2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3600" spc="-5" b="1">
                <a:solidFill>
                  <a:srgbClr val="FF0000"/>
                </a:solidFill>
                <a:latin typeface="Comic Sans MS"/>
                <a:cs typeface="Comic Sans MS"/>
              </a:rPr>
              <a:t>nt</a:t>
            </a:r>
            <a:r>
              <a:rPr dirty="0" sz="3600" spc="-2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3600" b="1">
                <a:solidFill>
                  <a:srgbClr val="FF0000"/>
                </a:solidFill>
                <a:latin typeface="Comic Sans MS"/>
                <a:cs typeface="Comic Sans MS"/>
              </a:rPr>
              <a:t>…</a:t>
            </a:r>
            <a:endParaRPr sz="3600">
              <a:latin typeface="Comic Sans MS"/>
              <a:cs typeface="Comic Sans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2648088" y="4202682"/>
            <a:ext cx="5033010" cy="10191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  <a:tabLst>
                <a:tab pos="804545" algn="l"/>
              </a:tabLst>
            </a:pPr>
            <a:r>
              <a:rPr dirty="0" sz="2800" spc="-25" b="1">
                <a:solidFill>
                  <a:srgbClr val="FF3200"/>
                </a:solidFill>
                <a:latin typeface="Comic Sans MS"/>
                <a:cs typeface="Comic Sans MS"/>
              </a:rPr>
              <a:t>4</a:t>
            </a:r>
            <a:r>
              <a:rPr dirty="0" sz="2800" spc="-25" b="1">
                <a:solidFill>
                  <a:srgbClr val="FF3200"/>
                </a:solidFill>
                <a:latin typeface="Comic Sans MS"/>
                <a:cs typeface="Comic Sans MS"/>
              </a:rPr>
              <a:t>-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5</a:t>
            </a:r>
            <a:r>
              <a:rPr dirty="0" sz="28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2800" spc="-1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800" spc="-1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28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  <a:spcBef>
                <a:spcPts val="1175"/>
              </a:spcBef>
              <a:tabLst>
                <a:tab pos="446405" algn="l"/>
                <a:tab pos="1621155" algn="l"/>
                <a:tab pos="2312035" algn="l"/>
                <a:tab pos="3609975" algn="l"/>
                <a:tab pos="3962400" algn="l"/>
              </a:tabLst>
            </a:pPr>
            <a:r>
              <a:rPr dirty="0" sz="280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800" spc="-1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28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rn</a:t>
            </a:r>
            <a:r>
              <a:rPr dirty="0" sz="2800" spc="-1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erea</a:t>
            </a:r>
            <a:r>
              <a:rPr dirty="0" sz="2800" spc="-10" b="1">
                <a:solidFill>
                  <a:srgbClr val="FF3200"/>
                </a:solidFill>
                <a:latin typeface="Comic Sans MS"/>
                <a:cs typeface="Comic Sans MS"/>
              </a:rPr>
              <a:t>li</a:t>
            </a:r>
            <a:r>
              <a:rPr dirty="0" sz="28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800" spc="-2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2800" spc="-20" b="1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FF3200"/>
                </a:solidFill>
                <a:latin typeface="Comic Sans MS"/>
                <a:cs typeface="Comic Sans MS"/>
              </a:rPr>
              <a:t>mi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931030" y="5362955"/>
            <a:ext cx="1872995" cy="14020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6921886" y="5353811"/>
            <a:ext cx="1891664" cy="1420495"/>
          </a:xfrm>
          <a:custGeom>
            <a:avLst/>
            <a:gdLst/>
            <a:ahLst/>
            <a:cxnLst/>
            <a:rect l="l" t="t" r="r" b="b"/>
            <a:pathLst>
              <a:path w="1891665" h="1420495">
                <a:moveTo>
                  <a:pt x="1891283" y="1420367"/>
                </a:moveTo>
                <a:lnTo>
                  <a:pt x="1891283" y="0"/>
                </a:lnTo>
                <a:lnTo>
                  <a:pt x="0" y="0"/>
                </a:lnTo>
                <a:lnTo>
                  <a:pt x="0" y="1420367"/>
                </a:lnTo>
                <a:lnTo>
                  <a:pt x="4571" y="1420367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882139" y="9143"/>
                </a:lnTo>
                <a:lnTo>
                  <a:pt x="1882139" y="4571"/>
                </a:lnTo>
                <a:lnTo>
                  <a:pt x="1886711" y="9143"/>
                </a:lnTo>
                <a:lnTo>
                  <a:pt x="1886711" y="1420367"/>
                </a:lnTo>
                <a:lnTo>
                  <a:pt x="1891283" y="1420367"/>
                </a:lnTo>
                <a:close/>
              </a:path>
              <a:path w="1891665" h="1420495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891665" h="1420495">
                <a:moveTo>
                  <a:pt x="9143" y="1411223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411223"/>
                </a:lnTo>
                <a:lnTo>
                  <a:pt x="9143" y="1411223"/>
                </a:lnTo>
                <a:close/>
              </a:path>
              <a:path w="1891665" h="1420495">
                <a:moveTo>
                  <a:pt x="1886711" y="1411223"/>
                </a:moveTo>
                <a:lnTo>
                  <a:pt x="4571" y="1411223"/>
                </a:lnTo>
                <a:lnTo>
                  <a:pt x="9143" y="1415795"/>
                </a:lnTo>
                <a:lnTo>
                  <a:pt x="9143" y="1420367"/>
                </a:lnTo>
                <a:lnTo>
                  <a:pt x="1882139" y="1420367"/>
                </a:lnTo>
                <a:lnTo>
                  <a:pt x="1882139" y="1415795"/>
                </a:lnTo>
                <a:lnTo>
                  <a:pt x="1886711" y="1411223"/>
                </a:lnTo>
                <a:close/>
              </a:path>
              <a:path w="1891665" h="1420495">
                <a:moveTo>
                  <a:pt x="9143" y="1420367"/>
                </a:moveTo>
                <a:lnTo>
                  <a:pt x="9143" y="1415795"/>
                </a:lnTo>
                <a:lnTo>
                  <a:pt x="4571" y="1411223"/>
                </a:lnTo>
                <a:lnTo>
                  <a:pt x="4571" y="1420367"/>
                </a:lnTo>
                <a:lnTo>
                  <a:pt x="9143" y="1420367"/>
                </a:lnTo>
                <a:close/>
              </a:path>
              <a:path w="1891665" h="1420495">
                <a:moveTo>
                  <a:pt x="1886711" y="9143"/>
                </a:moveTo>
                <a:lnTo>
                  <a:pt x="1882139" y="4571"/>
                </a:lnTo>
                <a:lnTo>
                  <a:pt x="1882139" y="9143"/>
                </a:lnTo>
                <a:lnTo>
                  <a:pt x="1886711" y="9143"/>
                </a:lnTo>
                <a:close/>
              </a:path>
              <a:path w="1891665" h="1420495">
                <a:moveTo>
                  <a:pt x="1886711" y="1411223"/>
                </a:moveTo>
                <a:lnTo>
                  <a:pt x="1886711" y="9143"/>
                </a:lnTo>
                <a:lnTo>
                  <a:pt x="1882139" y="9143"/>
                </a:lnTo>
                <a:lnTo>
                  <a:pt x="1882139" y="1411223"/>
                </a:lnTo>
                <a:lnTo>
                  <a:pt x="1886711" y="1411223"/>
                </a:lnTo>
                <a:close/>
              </a:path>
              <a:path w="1891665" h="1420495">
                <a:moveTo>
                  <a:pt x="1886711" y="1420367"/>
                </a:moveTo>
                <a:lnTo>
                  <a:pt x="1886711" y="1411223"/>
                </a:lnTo>
                <a:lnTo>
                  <a:pt x="1882139" y="1415795"/>
                </a:lnTo>
                <a:lnTo>
                  <a:pt x="1882139" y="1420367"/>
                </a:lnTo>
                <a:lnTo>
                  <a:pt x="1886711" y="142036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6931030" y="5362955"/>
            <a:ext cx="1872995" cy="14020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6921886" y="5353811"/>
            <a:ext cx="1891664" cy="1420495"/>
          </a:xfrm>
          <a:custGeom>
            <a:avLst/>
            <a:gdLst/>
            <a:ahLst/>
            <a:cxnLst/>
            <a:rect l="l" t="t" r="r" b="b"/>
            <a:pathLst>
              <a:path w="1891665" h="1420495">
                <a:moveTo>
                  <a:pt x="1891283" y="1420367"/>
                </a:moveTo>
                <a:lnTo>
                  <a:pt x="1891283" y="0"/>
                </a:lnTo>
                <a:lnTo>
                  <a:pt x="0" y="0"/>
                </a:lnTo>
                <a:lnTo>
                  <a:pt x="0" y="1420367"/>
                </a:lnTo>
                <a:lnTo>
                  <a:pt x="4571" y="1420367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882139" y="9143"/>
                </a:lnTo>
                <a:lnTo>
                  <a:pt x="1882139" y="4571"/>
                </a:lnTo>
                <a:lnTo>
                  <a:pt x="1886711" y="9143"/>
                </a:lnTo>
                <a:lnTo>
                  <a:pt x="1886711" y="1420367"/>
                </a:lnTo>
                <a:lnTo>
                  <a:pt x="1891283" y="1420367"/>
                </a:lnTo>
                <a:close/>
              </a:path>
              <a:path w="1891665" h="1420495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891665" h="1420495">
                <a:moveTo>
                  <a:pt x="9143" y="1411223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411223"/>
                </a:lnTo>
                <a:lnTo>
                  <a:pt x="9143" y="1411223"/>
                </a:lnTo>
                <a:close/>
              </a:path>
              <a:path w="1891665" h="1420495">
                <a:moveTo>
                  <a:pt x="1886711" y="1411223"/>
                </a:moveTo>
                <a:lnTo>
                  <a:pt x="4571" y="1411223"/>
                </a:lnTo>
                <a:lnTo>
                  <a:pt x="9143" y="1415795"/>
                </a:lnTo>
                <a:lnTo>
                  <a:pt x="9143" y="1420367"/>
                </a:lnTo>
                <a:lnTo>
                  <a:pt x="1882139" y="1420367"/>
                </a:lnTo>
                <a:lnTo>
                  <a:pt x="1882139" y="1415795"/>
                </a:lnTo>
                <a:lnTo>
                  <a:pt x="1886711" y="1411223"/>
                </a:lnTo>
                <a:close/>
              </a:path>
              <a:path w="1891665" h="1420495">
                <a:moveTo>
                  <a:pt x="9143" y="1420367"/>
                </a:moveTo>
                <a:lnTo>
                  <a:pt x="9143" y="1415795"/>
                </a:lnTo>
                <a:lnTo>
                  <a:pt x="4571" y="1411223"/>
                </a:lnTo>
                <a:lnTo>
                  <a:pt x="4571" y="1420367"/>
                </a:lnTo>
                <a:lnTo>
                  <a:pt x="9143" y="1420367"/>
                </a:lnTo>
                <a:close/>
              </a:path>
              <a:path w="1891665" h="1420495">
                <a:moveTo>
                  <a:pt x="1886711" y="9143"/>
                </a:moveTo>
                <a:lnTo>
                  <a:pt x="1882139" y="4571"/>
                </a:lnTo>
                <a:lnTo>
                  <a:pt x="1882139" y="9143"/>
                </a:lnTo>
                <a:lnTo>
                  <a:pt x="1886711" y="9143"/>
                </a:lnTo>
                <a:close/>
              </a:path>
              <a:path w="1891665" h="1420495">
                <a:moveTo>
                  <a:pt x="1886711" y="1411223"/>
                </a:moveTo>
                <a:lnTo>
                  <a:pt x="1886711" y="9143"/>
                </a:lnTo>
                <a:lnTo>
                  <a:pt x="1882139" y="9143"/>
                </a:lnTo>
                <a:lnTo>
                  <a:pt x="1882139" y="1411223"/>
                </a:lnTo>
                <a:lnTo>
                  <a:pt x="1886711" y="1411223"/>
                </a:lnTo>
                <a:close/>
              </a:path>
              <a:path w="1891665" h="1420495">
                <a:moveTo>
                  <a:pt x="1886711" y="1420367"/>
                </a:moveTo>
                <a:lnTo>
                  <a:pt x="1886711" y="1411223"/>
                </a:lnTo>
                <a:lnTo>
                  <a:pt x="1882139" y="1415795"/>
                </a:lnTo>
                <a:lnTo>
                  <a:pt x="1882139" y="1420367"/>
                </a:lnTo>
                <a:lnTo>
                  <a:pt x="1886711" y="142036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674754" y="5362955"/>
            <a:ext cx="2232660" cy="13167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665609" y="5353811"/>
            <a:ext cx="2251075" cy="1335405"/>
          </a:xfrm>
          <a:custGeom>
            <a:avLst/>
            <a:gdLst/>
            <a:ahLst/>
            <a:cxnLst/>
            <a:rect l="l" t="t" r="r" b="b"/>
            <a:pathLst>
              <a:path w="2251075" h="1335404">
                <a:moveTo>
                  <a:pt x="2250947" y="1335023"/>
                </a:moveTo>
                <a:lnTo>
                  <a:pt x="2250947" y="0"/>
                </a:lnTo>
                <a:lnTo>
                  <a:pt x="0" y="0"/>
                </a:lnTo>
                <a:lnTo>
                  <a:pt x="0" y="1335023"/>
                </a:lnTo>
                <a:lnTo>
                  <a:pt x="4571" y="1335023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2241803" y="9143"/>
                </a:lnTo>
                <a:lnTo>
                  <a:pt x="2241803" y="4571"/>
                </a:lnTo>
                <a:lnTo>
                  <a:pt x="2246375" y="9143"/>
                </a:lnTo>
                <a:lnTo>
                  <a:pt x="2246375" y="1335023"/>
                </a:lnTo>
                <a:lnTo>
                  <a:pt x="2250947" y="1335023"/>
                </a:lnTo>
                <a:close/>
              </a:path>
              <a:path w="2251075" h="1335404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2251075" h="1335404">
                <a:moveTo>
                  <a:pt x="9143" y="1325879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325879"/>
                </a:lnTo>
                <a:lnTo>
                  <a:pt x="9143" y="1325879"/>
                </a:lnTo>
                <a:close/>
              </a:path>
              <a:path w="2251075" h="1335404">
                <a:moveTo>
                  <a:pt x="2246375" y="1325879"/>
                </a:moveTo>
                <a:lnTo>
                  <a:pt x="4571" y="1325879"/>
                </a:lnTo>
                <a:lnTo>
                  <a:pt x="9143" y="1330451"/>
                </a:lnTo>
                <a:lnTo>
                  <a:pt x="9143" y="1335023"/>
                </a:lnTo>
                <a:lnTo>
                  <a:pt x="2241803" y="1335023"/>
                </a:lnTo>
                <a:lnTo>
                  <a:pt x="2241803" y="1330451"/>
                </a:lnTo>
                <a:lnTo>
                  <a:pt x="2246375" y="1325879"/>
                </a:lnTo>
                <a:close/>
              </a:path>
              <a:path w="2251075" h="1335404">
                <a:moveTo>
                  <a:pt x="9143" y="1335023"/>
                </a:moveTo>
                <a:lnTo>
                  <a:pt x="9143" y="1330451"/>
                </a:lnTo>
                <a:lnTo>
                  <a:pt x="4571" y="1325879"/>
                </a:lnTo>
                <a:lnTo>
                  <a:pt x="4571" y="1335023"/>
                </a:lnTo>
                <a:lnTo>
                  <a:pt x="9143" y="1335023"/>
                </a:lnTo>
                <a:close/>
              </a:path>
              <a:path w="2251075" h="1335404">
                <a:moveTo>
                  <a:pt x="2246375" y="9143"/>
                </a:moveTo>
                <a:lnTo>
                  <a:pt x="2241803" y="4571"/>
                </a:lnTo>
                <a:lnTo>
                  <a:pt x="2241803" y="9143"/>
                </a:lnTo>
                <a:lnTo>
                  <a:pt x="2246375" y="9143"/>
                </a:lnTo>
                <a:close/>
              </a:path>
              <a:path w="2251075" h="1335404">
                <a:moveTo>
                  <a:pt x="2246375" y="1325879"/>
                </a:moveTo>
                <a:lnTo>
                  <a:pt x="2246375" y="9143"/>
                </a:lnTo>
                <a:lnTo>
                  <a:pt x="2241803" y="9143"/>
                </a:lnTo>
                <a:lnTo>
                  <a:pt x="2241803" y="1325879"/>
                </a:lnTo>
                <a:lnTo>
                  <a:pt x="2246375" y="1325879"/>
                </a:lnTo>
                <a:close/>
              </a:path>
              <a:path w="2251075" h="1335404">
                <a:moveTo>
                  <a:pt x="2246375" y="1335023"/>
                </a:moveTo>
                <a:lnTo>
                  <a:pt x="2246375" y="1325879"/>
                </a:lnTo>
                <a:lnTo>
                  <a:pt x="2241803" y="1330451"/>
                </a:lnTo>
                <a:lnTo>
                  <a:pt x="2241803" y="1335023"/>
                </a:lnTo>
                <a:lnTo>
                  <a:pt x="2246375" y="133502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674754" y="5362955"/>
            <a:ext cx="2232660" cy="13167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665609" y="5353811"/>
            <a:ext cx="2251075" cy="1335405"/>
          </a:xfrm>
          <a:custGeom>
            <a:avLst/>
            <a:gdLst/>
            <a:ahLst/>
            <a:cxnLst/>
            <a:rect l="l" t="t" r="r" b="b"/>
            <a:pathLst>
              <a:path w="2251075" h="1335404">
                <a:moveTo>
                  <a:pt x="2250947" y="1335023"/>
                </a:moveTo>
                <a:lnTo>
                  <a:pt x="2250947" y="0"/>
                </a:lnTo>
                <a:lnTo>
                  <a:pt x="0" y="0"/>
                </a:lnTo>
                <a:lnTo>
                  <a:pt x="0" y="1335023"/>
                </a:lnTo>
                <a:lnTo>
                  <a:pt x="4571" y="1335023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2241803" y="9143"/>
                </a:lnTo>
                <a:lnTo>
                  <a:pt x="2241803" y="4571"/>
                </a:lnTo>
                <a:lnTo>
                  <a:pt x="2246375" y="9143"/>
                </a:lnTo>
                <a:lnTo>
                  <a:pt x="2246375" y="1335023"/>
                </a:lnTo>
                <a:lnTo>
                  <a:pt x="2250947" y="1335023"/>
                </a:lnTo>
                <a:close/>
              </a:path>
              <a:path w="2251075" h="1335404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2251075" h="1335404">
                <a:moveTo>
                  <a:pt x="9143" y="1325879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325879"/>
                </a:lnTo>
                <a:lnTo>
                  <a:pt x="9143" y="1325879"/>
                </a:lnTo>
                <a:close/>
              </a:path>
              <a:path w="2251075" h="1335404">
                <a:moveTo>
                  <a:pt x="2246375" y="1325879"/>
                </a:moveTo>
                <a:lnTo>
                  <a:pt x="4571" y="1325879"/>
                </a:lnTo>
                <a:lnTo>
                  <a:pt x="9143" y="1330451"/>
                </a:lnTo>
                <a:lnTo>
                  <a:pt x="9143" y="1335023"/>
                </a:lnTo>
                <a:lnTo>
                  <a:pt x="2241803" y="1335023"/>
                </a:lnTo>
                <a:lnTo>
                  <a:pt x="2241803" y="1330451"/>
                </a:lnTo>
                <a:lnTo>
                  <a:pt x="2246375" y="1325879"/>
                </a:lnTo>
                <a:close/>
              </a:path>
              <a:path w="2251075" h="1335404">
                <a:moveTo>
                  <a:pt x="9143" y="1335023"/>
                </a:moveTo>
                <a:lnTo>
                  <a:pt x="9143" y="1330451"/>
                </a:lnTo>
                <a:lnTo>
                  <a:pt x="4571" y="1325879"/>
                </a:lnTo>
                <a:lnTo>
                  <a:pt x="4571" y="1335023"/>
                </a:lnTo>
                <a:lnTo>
                  <a:pt x="9143" y="1335023"/>
                </a:lnTo>
                <a:close/>
              </a:path>
              <a:path w="2251075" h="1335404">
                <a:moveTo>
                  <a:pt x="2246375" y="9143"/>
                </a:moveTo>
                <a:lnTo>
                  <a:pt x="2241803" y="4571"/>
                </a:lnTo>
                <a:lnTo>
                  <a:pt x="2241803" y="9143"/>
                </a:lnTo>
                <a:lnTo>
                  <a:pt x="2246375" y="9143"/>
                </a:lnTo>
                <a:close/>
              </a:path>
              <a:path w="2251075" h="1335404">
                <a:moveTo>
                  <a:pt x="2246375" y="1325879"/>
                </a:moveTo>
                <a:lnTo>
                  <a:pt x="2246375" y="9143"/>
                </a:lnTo>
                <a:lnTo>
                  <a:pt x="2241803" y="9143"/>
                </a:lnTo>
                <a:lnTo>
                  <a:pt x="2241803" y="1325879"/>
                </a:lnTo>
                <a:lnTo>
                  <a:pt x="2246375" y="1325879"/>
                </a:lnTo>
                <a:close/>
              </a:path>
              <a:path w="2251075" h="1335404">
                <a:moveTo>
                  <a:pt x="2246375" y="1335023"/>
                </a:moveTo>
                <a:lnTo>
                  <a:pt x="2246375" y="1325879"/>
                </a:lnTo>
                <a:lnTo>
                  <a:pt x="2241803" y="1330451"/>
                </a:lnTo>
                <a:lnTo>
                  <a:pt x="2241803" y="1335023"/>
                </a:lnTo>
                <a:lnTo>
                  <a:pt x="2246375" y="133502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4410333" y="5362955"/>
            <a:ext cx="2016251" cy="13594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4401189" y="5353811"/>
            <a:ext cx="2034539" cy="1377950"/>
          </a:xfrm>
          <a:custGeom>
            <a:avLst/>
            <a:gdLst/>
            <a:ahLst/>
            <a:cxnLst/>
            <a:rect l="l" t="t" r="r" b="b"/>
            <a:pathLst>
              <a:path w="2034539" h="1377950">
                <a:moveTo>
                  <a:pt x="2034539" y="1377695"/>
                </a:moveTo>
                <a:lnTo>
                  <a:pt x="2034539" y="0"/>
                </a:lnTo>
                <a:lnTo>
                  <a:pt x="0" y="0"/>
                </a:lnTo>
                <a:lnTo>
                  <a:pt x="0" y="1377695"/>
                </a:lnTo>
                <a:lnTo>
                  <a:pt x="4571" y="1377695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2025395" y="9143"/>
                </a:lnTo>
                <a:lnTo>
                  <a:pt x="2025395" y="4571"/>
                </a:lnTo>
                <a:lnTo>
                  <a:pt x="2029967" y="9143"/>
                </a:lnTo>
                <a:lnTo>
                  <a:pt x="2029967" y="1377695"/>
                </a:lnTo>
                <a:lnTo>
                  <a:pt x="2034539" y="1377695"/>
                </a:lnTo>
                <a:close/>
              </a:path>
              <a:path w="2034539" h="1377950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2034539" h="1377950">
                <a:moveTo>
                  <a:pt x="9143" y="1368551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368551"/>
                </a:lnTo>
                <a:lnTo>
                  <a:pt x="9143" y="1368551"/>
                </a:lnTo>
                <a:close/>
              </a:path>
              <a:path w="2034539" h="1377950">
                <a:moveTo>
                  <a:pt x="2029967" y="1368551"/>
                </a:moveTo>
                <a:lnTo>
                  <a:pt x="4571" y="1368551"/>
                </a:lnTo>
                <a:lnTo>
                  <a:pt x="9143" y="1373123"/>
                </a:lnTo>
                <a:lnTo>
                  <a:pt x="9143" y="1377695"/>
                </a:lnTo>
                <a:lnTo>
                  <a:pt x="2025395" y="1377695"/>
                </a:lnTo>
                <a:lnTo>
                  <a:pt x="2025395" y="1373123"/>
                </a:lnTo>
                <a:lnTo>
                  <a:pt x="2029967" y="1368551"/>
                </a:lnTo>
                <a:close/>
              </a:path>
              <a:path w="2034539" h="1377950">
                <a:moveTo>
                  <a:pt x="9143" y="1377695"/>
                </a:moveTo>
                <a:lnTo>
                  <a:pt x="9143" y="1373123"/>
                </a:lnTo>
                <a:lnTo>
                  <a:pt x="4571" y="1368551"/>
                </a:lnTo>
                <a:lnTo>
                  <a:pt x="4571" y="1377695"/>
                </a:lnTo>
                <a:lnTo>
                  <a:pt x="9143" y="1377695"/>
                </a:lnTo>
                <a:close/>
              </a:path>
              <a:path w="2034539" h="1377950">
                <a:moveTo>
                  <a:pt x="2029967" y="9143"/>
                </a:moveTo>
                <a:lnTo>
                  <a:pt x="2025395" y="4571"/>
                </a:lnTo>
                <a:lnTo>
                  <a:pt x="2025395" y="9143"/>
                </a:lnTo>
                <a:lnTo>
                  <a:pt x="2029967" y="9143"/>
                </a:lnTo>
                <a:close/>
              </a:path>
              <a:path w="2034539" h="1377950">
                <a:moveTo>
                  <a:pt x="2029967" y="1368551"/>
                </a:moveTo>
                <a:lnTo>
                  <a:pt x="2029967" y="9143"/>
                </a:lnTo>
                <a:lnTo>
                  <a:pt x="2025395" y="9143"/>
                </a:lnTo>
                <a:lnTo>
                  <a:pt x="2025395" y="1368551"/>
                </a:lnTo>
                <a:lnTo>
                  <a:pt x="2029967" y="1368551"/>
                </a:lnTo>
                <a:close/>
              </a:path>
              <a:path w="2034539" h="1377950">
                <a:moveTo>
                  <a:pt x="2029967" y="1377695"/>
                </a:moveTo>
                <a:lnTo>
                  <a:pt x="2029967" y="1368551"/>
                </a:lnTo>
                <a:lnTo>
                  <a:pt x="2025395" y="1373123"/>
                </a:lnTo>
                <a:lnTo>
                  <a:pt x="2025395" y="1377695"/>
                </a:lnTo>
                <a:lnTo>
                  <a:pt x="2029967" y="1377695"/>
                </a:lnTo>
                <a:close/>
              </a:path>
            </a:pathLst>
          </a:custGeom>
          <a:solidFill>
            <a:srgbClr val="3232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4410333" y="5362955"/>
            <a:ext cx="2016251" cy="13594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4401189" y="5353811"/>
            <a:ext cx="2034539" cy="1377950"/>
          </a:xfrm>
          <a:custGeom>
            <a:avLst/>
            <a:gdLst/>
            <a:ahLst/>
            <a:cxnLst/>
            <a:rect l="l" t="t" r="r" b="b"/>
            <a:pathLst>
              <a:path w="2034539" h="1377950">
                <a:moveTo>
                  <a:pt x="2034539" y="1377695"/>
                </a:moveTo>
                <a:lnTo>
                  <a:pt x="2034539" y="0"/>
                </a:lnTo>
                <a:lnTo>
                  <a:pt x="0" y="0"/>
                </a:lnTo>
                <a:lnTo>
                  <a:pt x="0" y="1377695"/>
                </a:lnTo>
                <a:lnTo>
                  <a:pt x="4571" y="1377695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2025395" y="9143"/>
                </a:lnTo>
                <a:lnTo>
                  <a:pt x="2025395" y="4571"/>
                </a:lnTo>
                <a:lnTo>
                  <a:pt x="2029967" y="9143"/>
                </a:lnTo>
                <a:lnTo>
                  <a:pt x="2029967" y="1377695"/>
                </a:lnTo>
                <a:lnTo>
                  <a:pt x="2034539" y="1377695"/>
                </a:lnTo>
                <a:close/>
              </a:path>
              <a:path w="2034539" h="1377950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2034539" h="1377950">
                <a:moveTo>
                  <a:pt x="9143" y="1368551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368551"/>
                </a:lnTo>
                <a:lnTo>
                  <a:pt x="9143" y="1368551"/>
                </a:lnTo>
                <a:close/>
              </a:path>
              <a:path w="2034539" h="1377950">
                <a:moveTo>
                  <a:pt x="2029967" y="1368551"/>
                </a:moveTo>
                <a:lnTo>
                  <a:pt x="4571" y="1368551"/>
                </a:lnTo>
                <a:lnTo>
                  <a:pt x="9143" y="1373123"/>
                </a:lnTo>
                <a:lnTo>
                  <a:pt x="9143" y="1377695"/>
                </a:lnTo>
                <a:lnTo>
                  <a:pt x="2025395" y="1377695"/>
                </a:lnTo>
                <a:lnTo>
                  <a:pt x="2025395" y="1373123"/>
                </a:lnTo>
                <a:lnTo>
                  <a:pt x="2029967" y="1368551"/>
                </a:lnTo>
                <a:close/>
              </a:path>
              <a:path w="2034539" h="1377950">
                <a:moveTo>
                  <a:pt x="9143" y="1377695"/>
                </a:moveTo>
                <a:lnTo>
                  <a:pt x="9143" y="1373123"/>
                </a:lnTo>
                <a:lnTo>
                  <a:pt x="4571" y="1368551"/>
                </a:lnTo>
                <a:lnTo>
                  <a:pt x="4571" y="1377695"/>
                </a:lnTo>
                <a:lnTo>
                  <a:pt x="9143" y="1377695"/>
                </a:lnTo>
                <a:close/>
              </a:path>
              <a:path w="2034539" h="1377950">
                <a:moveTo>
                  <a:pt x="2029967" y="9143"/>
                </a:moveTo>
                <a:lnTo>
                  <a:pt x="2025395" y="4571"/>
                </a:lnTo>
                <a:lnTo>
                  <a:pt x="2025395" y="9143"/>
                </a:lnTo>
                <a:lnTo>
                  <a:pt x="2029967" y="9143"/>
                </a:lnTo>
                <a:close/>
              </a:path>
              <a:path w="2034539" h="1377950">
                <a:moveTo>
                  <a:pt x="2029967" y="1368551"/>
                </a:moveTo>
                <a:lnTo>
                  <a:pt x="2029967" y="9143"/>
                </a:lnTo>
                <a:lnTo>
                  <a:pt x="2025395" y="9143"/>
                </a:lnTo>
                <a:lnTo>
                  <a:pt x="2025395" y="1368551"/>
                </a:lnTo>
                <a:lnTo>
                  <a:pt x="2029967" y="1368551"/>
                </a:lnTo>
                <a:close/>
              </a:path>
              <a:path w="2034539" h="1377950">
                <a:moveTo>
                  <a:pt x="2029967" y="1377695"/>
                </a:moveTo>
                <a:lnTo>
                  <a:pt x="2029967" y="1368551"/>
                </a:lnTo>
                <a:lnTo>
                  <a:pt x="2025395" y="1373123"/>
                </a:lnTo>
                <a:lnTo>
                  <a:pt x="2025395" y="1377695"/>
                </a:lnTo>
                <a:lnTo>
                  <a:pt x="2029967" y="1377695"/>
                </a:lnTo>
                <a:close/>
              </a:path>
            </a:pathLst>
          </a:custGeom>
          <a:solidFill>
            <a:srgbClr val="3232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26" name="object 2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25</a:t>
            </a:fld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00488" y="627379"/>
            <a:ext cx="4761230" cy="6146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509270" algn="l"/>
                <a:tab pos="2755265" algn="l"/>
                <a:tab pos="3429000" algn="l"/>
              </a:tabLst>
            </a:pP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25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(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)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753500" y="1504695"/>
            <a:ext cx="7498080" cy="49237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42925" marR="6350" indent="-530860">
              <a:lnSpc>
                <a:spcPct val="80000"/>
              </a:lnSpc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no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ell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cell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gu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vi,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mol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ormo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3200" spc="1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nze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uti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ll’or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nis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stitui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una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gia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va</a:t>
            </a:r>
            <a:endParaRPr sz="32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019"/>
              </a:spcBef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ts val="3025"/>
              </a:lnSpc>
              <a:spcBef>
                <a:spcPts val="1005"/>
              </a:spcBef>
              <a:tabLst>
                <a:tab pos="542925" algn="l"/>
                <a:tab pos="1179830" algn="l"/>
              </a:tabLst>
            </a:pPr>
            <a:r>
              <a:rPr dirty="0" sz="2800" spc="600">
                <a:solidFill>
                  <a:srgbClr val="FFB800"/>
                </a:solidFill>
                <a:latin typeface="Wingdings"/>
                <a:cs typeface="Wingdings"/>
              </a:rPr>
              <a:t></a:t>
            </a:r>
            <a:r>
              <a:rPr dirty="0" sz="2800" spc="600">
                <a:solidFill>
                  <a:srgbClr val="FFB800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endParaRPr sz="2800">
              <a:latin typeface="Comic Sans MS"/>
              <a:cs typeface="Comic Sans MS"/>
            </a:endParaRPr>
          </a:p>
          <a:p>
            <a:pPr marL="542925">
              <a:lnSpc>
                <a:spcPts val="3025"/>
              </a:lnSpc>
              <a:tabLst>
                <a:tab pos="1550035" algn="l"/>
                <a:tab pos="2784475" algn="l"/>
                <a:tab pos="4776470" algn="l"/>
              </a:tabLst>
            </a:pP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burr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arina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005"/>
              </a:spcBef>
              <a:tabLst>
                <a:tab pos="542925" algn="l"/>
                <a:tab pos="1464945" algn="l"/>
                <a:tab pos="2941320" algn="l"/>
                <a:tab pos="3404235" algn="l"/>
                <a:tab pos="4690745" algn="l"/>
              </a:tabLst>
            </a:pPr>
            <a:r>
              <a:rPr dirty="0" sz="2800" spc="600">
                <a:solidFill>
                  <a:srgbClr val="FFB800"/>
                </a:solidFill>
                <a:latin typeface="Wingdings"/>
                <a:cs typeface="Wingdings"/>
              </a:rPr>
              <a:t></a:t>
            </a:r>
            <a:r>
              <a:rPr dirty="0" sz="2800" spc="600">
                <a:solidFill>
                  <a:srgbClr val="FFB800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ani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endParaRPr sz="2800">
              <a:latin typeface="Comic Sans MS"/>
              <a:cs typeface="Comic Sans MS"/>
            </a:endParaRPr>
          </a:p>
          <a:p>
            <a:pPr marL="472440" marR="767080" indent="-460375">
              <a:lnSpc>
                <a:spcPts val="3110"/>
              </a:lnSpc>
              <a:spcBef>
                <a:spcPts val="1320"/>
              </a:spcBef>
              <a:tabLst>
                <a:tab pos="542925" algn="l"/>
                <a:tab pos="1469390" algn="l"/>
                <a:tab pos="1665605" algn="l"/>
                <a:tab pos="2630805" algn="l"/>
                <a:tab pos="2694305" algn="l"/>
                <a:tab pos="3888104" algn="l"/>
                <a:tab pos="4240530" algn="l"/>
                <a:tab pos="4878705" algn="l"/>
                <a:tab pos="5502910" algn="l"/>
                <a:tab pos="5781040" algn="l"/>
              </a:tabLst>
            </a:pPr>
            <a:r>
              <a:rPr dirty="0" sz="2800" spc="600">
                <a:solidFill>
                  <a:srgbClr val="FFB800"/>
                </a:solidFill>
                <a:latin typeface="Wingdings"/>
                <a:cs typeface="Wingdings"/>
              </a:rPr>
              <a:t></a:t>
            </a:r>
            <a:r>
              <a:rPr dirty="0" sz="2800" spc="600">
                <a:solidFill>
                  <a:srgbClr val="FFB800"/>
                </a:solidFill>
                <a:latin typeface="Times New Roman"/>
                <a:cs typeface="Times New Roman"/>
              </a:rPr>
              <a:t>	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tta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ive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av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4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cc.)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15093" y="6640065"/>
            <a:ext cx="4465320" cy="3295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46735">
              <a:lnSpc>
                <a:spcPct val="100000"/>
              </a:lnSpc>
            </a:pP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1800" spc="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=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9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2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315093" y="6658355"/>
            <a:ext cx="4465320" cy="311150"/>
          </a:xfrm>
          <a:custGeom>
            <a:avLst/>
            <a:gdLst/>
            <a:ahLst/>
            <a:cxnLst/>
            <a:rect l="l" t="t" r="r" b="b"/>
            <a:pathLst>
              <a:path w="4465320" h="311150">
                <a:moveTo>
                  <a:pt x="0" y="0"/>
                </a:moveTo>
                <a:lnTo>
                  <a:pt x="0" y="310895"/>
                </a:lnTo>
                <a:lnTo>
                  <a:pt x="4465319" y="310895"/>
                </a:lnTo>
                <a:lnTo>
                  <a:pt x="446531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849512" y="6640065"/>
            <a:ext cx="3060065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1800" spc="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=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65"/>
                </a:solidFill>
                <a:latin typeface="Comic Sans MS"/>
                <a:cs typeface="Comic Sans MS"/>
              </a:rPr>
              <a:t>9</a:t>
            </a:r>
            <a:r>
              <a:rPr dirty="0" sz="18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2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74794" y="6634477"/>
            <a:ext cx="24257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>
                <a:latin typeface="Comic Sans MS"/>
                <a:cs typeface="Comic Sans MS"/>
              </a:rPr>
              <a:t>2</a:t>
            </a:r>
            <a:r>
              <a:rPr dirty="0" sz="1400">
                <a:latin typeface="Comic Sans MS"/>
                <a:cs typeface="Comic Sans MS"/>
              </a:rPr>
              <a:t>7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4073" y="348995"/>
            <a:ext cx="9143997" cy="3428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533788" y="593851"/>
            <a:ext cx="5153660" cy="12369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001394" marR="6350" indent="-989330">
              <a:lnSpc>
                <a:spcPct val="100000"/>
              </a:lnSpc>
              <a:tabLst>
                <a:tab pos="2836545" algn="l"/>
                <a:tab pos="3063875" algn="l"/>
                <a:tab pos="3498850" algn="l"/>
                <a:tab pos="4856480" algn="l"/>
              </a:tabLst>
            </a:pP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abb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iso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li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000" spc="-1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su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mi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re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89638" y="2519172"/>
            <a:ext cx="182879" cy="1874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90805" marR="6350">
              <a:lnSpc>
                <a:spcPts val="3020"/>
              </a:lnSpc>
              <a:tabLst>
                <a:tab pos="829944" algn="l"/>
                <a:tab pos="1066165" algn="l"/>
                <a:tab pos="1331595" algn="l"/>
                <a:tab pos="1377315" algn="l"/>
                <a:tab pos="1493520" algn="l"/>
                <a:tab pos="1729739" algn="l"/>
                <a:tab pos="1878964" algn="l"/>
                <a:tab pos="2058670" algn="l"/>
                <a:tab pos="2372360" algn="l"/>
                <a:tab pos="2533015" algn="l"/>
                <a:tab pos="2633345" algn="l"/>
                <a:tab pos="2759710" algn="l"/>
                <a:tab pos="2878455" algn="l"/>
                <a:tab pos="3096895" algn="l"/>
                <a:tab pos="3295015" algn="l"/>
                <a:tab pos="3418204" algn="l"/>
                <a:tab pos="3719195" algn="l"/>
                <a:tab pos="4262755" algn="l"/>
                <a:tab pos="4453255" algn="l"/>
                <a:tab pos="4533265" algn="l"/>
                <a:tab pos="4696460" algn="l"/>
                <a:tab pos="4801235" algn="l"/>
                <a:tab pos="5047615" algn="l"/>
                <a:tab pos="5655310" algn="l"/>
                <a:tab pos="5927725" algn="l"/>
              </a:tabLst>
            </a:pP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aes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19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us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ria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zz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gg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24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rass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eriv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20" b="1">
                <a:solidFill>
                  <a:srgbClr val="FF3200"/>
                </a:solidFill>
                <a:latin typeface="Comic Sans MS"/>
                <a:cs typeface="Comic Sans MS"/>
              </a:rPr>
              <a:t>da</a:t>
            </a:r>
            <a:r>
              <a:rPr dirty="0" spc="-1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pc="-25" b="1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pc="-1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pc="-20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ti</a:t>
            </a:r>
            <a:r>
              <a:rPr dirty="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pc="-20" b="1">
                <a:solidFill>
                  <a:srgbClr val="FF3200"/>
                </a:solidFill>
                <a:latin typeface="Comic Sans MS"/>
                <a:cs typeface="Comic Sans MS"/>
              </a:rPr>
              <a:t>ani</a:t>
            </a:r>
            <a:r>
              <a:rPr dirty="0" spc="-2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pc="-10" b="1">
                <a:solidFill>
                  <a:srgbClr val="FF3200"/>
                </a:solidFill>
                <a:latin typeface="Comic Sans MS"/>
                <a:cs typeface="Comic Sans MS"/>
              </a:rPr>
              <a:t>li</a:t>
            </a:r>
            <a:r>
              <a:rPr dirty="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pc="-2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pc="1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pc="-1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pc="-20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pc="-20" b="1">
                <a:solidFill>
                  <a:srgbClr val="FF3200"/>
                </a:solidFill>
                <a:latin typeface="Comic Sans MS"/>
                <a:cs typeface="Comic Sans MS"/>
              </a:rPr>
              <a:t>uis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ce</a:t>
            </a:r>
            <a:r>
              <a:rPr dirty="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pc="-1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pc="-25" b="1">
                <a:solidFill>
                  <a:srgbClr val="FF3200"/>
                </a:solidFill>
                <a:latin typeface="Comic Sans MS"/>
                <a:cs typeface="Comic Sans MS"/>
              </a:rPr>
              <a:t>30</a:t>
            </a:r>
            <a:r>
              <a:rPr dirty="0" spc="-25" b="1">
                <a:solidFill>
                  <a:srgbClr val="FF3200"/>
                </a:solidFill>
                <a:latin typeface="Comic Sans MS"/>
                <a:cs typeface="Comic Sans MS"/>
              </a:rPr>
              <a:t>%</a:t>
            </a:r>
            <a:r>
              <a:rPr dirty="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pc="-2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pc="-1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pc="-1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pc="-20" b="1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pc="-1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lta</a:t>
            </a:r>
            <a:r>
              <a:rPr dirty="0" b="1">
                <a:solidFill>
                  <a:srgbClr val="FF3200"/>
                </a:solidFill>
                <a:latin typeface="Times New Roman"/>
                <a:cs typeface="Times New Roman"/>
              </a:rPr>
              <a:t>		</a:t>
            </a:r>
            <a:r>
              <a:rPr dirty="0" spc="-43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pc="-1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b="1">
                <a:solidFill>
                  <a:srgbClr val="FF3200"/>
                </a:solidFill>
                <a:latin typeface="Times New Roman"/>
                <a:cs typeface="Times New Roman"/>
              </a:rPr>
              <a:t>		</a:t>
            </a:r>
            <a:r>
              <a:rPr dirty="0" spc="-25" b="1">
                <a:solidFill>
                  <a:srgbClr val="FF3200"/>
                </a:solidFill>
                <a:latin typeface="Comic Sans MS"/>
                <a:cs typeface="Comic Sans MS"/>
              </a:rPr>
              <a:t>40</a:t>
            </a:r>
            <a:r>
              <a:rPr dirty="0" spc="-25" b="1">
                <a:solidFill>
                  <a:srgbClr val="FF3200"/>
                </a:solidFill>
                <a:latin typeface="Comic Sans MS"/>
                <a:cs typeface="Comic Sans MS"/>
              </a:rPr>
              <a:t>%</a:t>
            </a:r>
            <a:r>
              <a:rPr dirty="0" b="1">
                <a:solidFill>
                  <a:srgbClr val="FF3200"/>
                </a:solidFill>
                <a:latin typeface="Times New Roman"/>
                <a:cs typeface="Times New Roman"/>
              </a:rPr>
              <a:t>		</a:t>
            </a:r>
            <a:r>
              <a:rPr dirty="0" spc="-20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pc="-2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pc="-1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b="1">
                <a:solidFill>
                  <a:srgbClr val="FF3200"/>
                </a:solidFill>
                <a:latin typeface="Times New Roman"/>
                <a:cs typeface="Times New Roman"/>
              </a:rPr>
              <a:t>		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pc="-1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le</a:t>
            </a:r>
            <a:r>
              <a:rPr dirty="0" b="1">
                <a:solidFill>
                  <a:srgbClr val="FF3200"/>
                </a:solidFill>
                <a:latin typeface="Times New Roman"/>
                <a:cs typeface="Times New Roman"/>
              </a:rPr>
              <a:t>		</a:t>
            </a:r>
            <a:r>
              <a:rPr dirty="0" spc="-27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pc="-1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pc="-1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pc="-20" b="1">
                <a:solidFill>
                  <a:srgbClr val="FF3200"/>
                </a:solidFill>
                <a:latin typeface="Comic Sans MS"/>
                <a:cs typeface="Comic Sans MS"/>
              </a:rPr>
              <a:t>ri</a:t>
            </a:r>
            <a:r>
              <a:rPr dirty="0" spc="-15" b="1">
                <a:solidFill>
                  <a:srgbClr val="FF3200"/>
                </a:solidFill>
                <a:latin typeface="Comic Sans MS"/>
                <a:cs typeface="Comic Sans MS"/>
              </a:rPr>
              <a:t>co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ques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insie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ll’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ess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8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ars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ivi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isi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ie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ga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l’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au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vra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pp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es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5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18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es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30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lle</a:t>
            </a:r>
            <a:r>
              <a:rPr dirty="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popo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azi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pc="-10" b="1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28</a:t>
            </a:fld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13748" y="583183"/>
            <a:ext cx="4783455" cy="6146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375285" algn="l"/>
                <a:tab pos="2030730" algn="l"/>
                <a:tab pos="2832100" algn="l"/>
              </a:tabLst>
            </a:pP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15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da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ri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urr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283330" y="3418332"/>
            <a:ext cx="1728215" cy="3596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6274186" y="3409188"/>
            <a:ext cx="1748155" cy="368935"/>
          </a:xfrm>
          <a:custGeom>
            <a:avLst/>
            <a:gdLst/>
            <a:ahLst/>
            <a:cxnLst/>
            <a:rect l="l" t="t" r="r" b="b"/>
            <a:pathLst>
              <a:path w="1748154" h="368935">
                <a:moveTo>
                  <a:pt x="1748027" y="368807"/>
                </a:moveTo>
                <a:lnTo>
                  <a:pt x="1748027" y="0"/>
                </a:lnTo>
                <a:lnTo>
                  <a:pt x="0" y="0"/>
                </a:lnTo>
                <a:lnTo>
                  <a:pt x="0" y="368807"/>
                </a:lnTo>
                <a:lnTo>
                  <a:pt x="4571" y="368807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737359" y="9143"/>
                </a:lnTo>
                <a:lnTo>
                  <a:pt x="1737359" y="4571"/>
                </a:lnTo>
                <a:lnTo>
                  <a:pt x="1743455" y="9143"/>
                </a:lnTo>
                <a:lnTo>
                  <a:pt x="1743455" y="368807"/>
                </a:lnTo>
                <a:lnTo>
                  <a:pt x="1748027" y="368807"/>
                </a:lnTo>
                <a:close/>
              </a:path>
              <a:path w="1748154" h="368935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748154" h="368935">
                <a:moveTo>
                  <a:pt x="9143" y="368807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368807"/>
                </a:lnTo>
                <a:lnTo>
                  <a:pt x="9143" y="368807"/>
                </a:lnTo>
                <a:close/>
              </a:path>
              <a:path w="1748154" h="368935">
                <a:moveTo>
                  <a:pt x="1743455" y="9143"/>
                </a:moveTo>
                <a:lnTo>
                  <a:pt x="1737359" y="4571"/>
                </a:lnTo>
                <a:lnTo>
                  <a:pt x="1737359" y="9143"/>
                </a:lnTo>
                <a:lnTo>
                  <a:pt x="1743455" y="9143"/>
                </a:lnTo>
                <a:close/>
              </a:path>
              <a:path w="1748154" h="368935">
                <a:moveTo>
                  <a:pt x="1743455" y="368807"/>
                </a:moveTo>
                <a:lnTo>
                  <a:pt x="1743455" y="9143"/>
                </a:lnTo>
                <a:lnTo>
                  <a:pt x="1737359" y="9143"/>
                </a:lnTo>
                <a:lnTo>
                  <a:pt x="1737359" y="368807"/>
                </a:lnTo>
                <a:lnTo>
                  <a:pt x="1743455" y="36880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6283330" y="3418332"/>
            <a:ext cx="1728215" cy="3596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6274186" y="3409188"/>
            <a:ext cx="1748155" cy="368935"/>
          </a:xfrm>
          <a:custGeom>
            <a:avLst/>
            <a:gdLst/>
            <a:ahLst/>
            <a:cxnLst/>
            <a:rect l="l" t="t" r="r" b="b"/>
            <a:pathLst>
              <a:path w="1748154" h="368935">
                <a:moveTo>
                  <a:pt x="1748027" y="368807"/>
                </a:moveTo>
                <a:lnTo>
                  <a:pt x="1748027" y="0"/>
                </a:lnTo>
                <a:lnTo>
                  <a:pt x="0" y="0"/>
                </a:lnTo>
                <a:lnTo>
                  <a:pt x="0" y="368807"/>
                </a:lnTo>
                <a:lnTo>
                  <a:pt x="4571" y="368807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737359" y="9143"/>
                </a:lnTo>
                <a:lnTo>
                  <a:pt x="1737359" y="4571"/>
                </a:lnTo>
                <a:lnTo>
                  <a:pt x="1743455" y="9143"/>
                </a:lnTo>
                <a:lnTo>
                  <a:pt x="1743455" y="368807"/>
                </a:lnTo>
                <a:lnTo>
                  <a:pt x="1748027" y="368807"/>
                </a:lnTo>
                <a:close/>
              </a:path>
              <a:path w="1748154" h="368935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748154" h="368935">
                <a:moveTo>
                  <a:pt x="9143" y="368807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368807"/>
                </a:lnTo>
                <a:lnTo>
                  <a:pt x="9143" y="368807"/>
                </a:lnTo>
                <a:close/>
              </a:path>
              <a:path w="1748154" h="368935">
                <a:moveTo>
                  <a:pt x="1743455" y="9143"/>
                </a:moveTo>
                <a:lnTo>
                  <a:pt x="1737359" y="4571"/>
                </a:lnTo>
                <a:lnTo>
                  <a:pt x="1737359" y="9143"/>
                </a:lnTo>
                <a:lnTo>
                  <a:pt x="1743455" y="9143"/>
                </a:lnTo>
                <a:close/>
              </a:path>
              <a:path w="1748154" h="368935">
                <a:moveTo>
                  <a:pt x="1743455" y="368807"/>
                </a:moveTo>
                <a:lnTo>
                  <a:pt x="1743455" y="9143"/>
                </a:lnTo>
                <a:lnTo>
                  <a:pt x="1737359" y="9143"/>
                </a:lnTo>
                <a:lnTo>
                  <a:pt x="1737359" y="368807"/>
                </a:lnTo>
                <a:lnTo>
                  <a:pt x="1743455" y="36880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371209" y="3346703"/>
            <a:ext cx="1296923" cy="4312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8362065" y="3337559"/>
            <a:ext cx="1315720" cy="440690"/>
          </a:xfrm>
          <a:custGeom>
            <a:avLst/>
            <a:gdLst/>
            <a:ahLst/>
            <a:cxnLst/>
            <a:rect l="l" t="t" r="r" b="b"/>
            <a:pathLst>
              <a:path w="1315720" h="440689">
                <a:moveTo>
                  <a:pt x="1315211" y="440435"/>
                </a:moveTo>
                <a:lnTo>
                  <a:pt x="1315211" y="0"/>
                </a:lnTo>
                <a:lnTo>
                  <a:pt x="0" y="0"/>
                </a:lnTo>
                <a:lnTo>
                  <a:pt x="0" y="440435"/>
                </a:lnTo>
                <a:lnTo>
                  <a:pt x="4571" y="440435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306067" y="9143"/>
                </a:lnTo>
                <a:lnTo>
                  <a:pt x="1306067" y="4571"/>
                </a:lnTo>
                <a:lnTo>
                  <a:pt x="1310639" y="9143"/>
                </a:lnTo>
                <a:lnTo>
                  <a:pt x="1310639" y="440435"/>
                </a:lnTo>
                <a:lnTo>
                  <a:pt x="1315211" y="440435"/>
                </a:lnTo>
                <a:close/>
              </a:path>
              <a:path w="1315720" h="440689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315720" h="440689">
                <a:moveTo>
                  <a:pt x="9143" y="440435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440435"/>
                </a:lnTo>
                <a:lnTo>
                  <a:pt x="9143" y="440435"/>
                </a:lnTo>
                <a:close/>
              </a:path>
              <a:path w="1315720" h="440689">
                <a:moveTo>
                  <a:pt x="1310639" y="9143"/>
                </a:moveTo>
                <a:lnTo>
                  <a:pt x="1306067" y="4571"/>
                </a:lnTo>
                <a:lnTo>
                  <a:pt x="1306067" y="9143"/>
                </a:lnTo>
                <a:lnTo>
                  <a:pt x="1310639" y="9143"/>
                </a:lnTo>
                <a:close/>
              </a:path>
              <a:path w="1315720" h="440689">
                <a:moveTo>
                  <a:pt x="1310639" y="440435"/>
                </a:moveTo>
                <a:lnTo>
                  <a:pt x="1310639" y="9143"/>
                </a:lnTo>
                <a:lnTo>
                  <a:pt x="1306067" y="9143"/>
                </a:lnTo>
                <a:lnTo>
                  <a:pt x="1306067" y="440435"/>
                </a:lnTo>
                <a:lnTo>
                  <a:pt x="1310639" y="440435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371209" y="3346703"/>
            <a:ext cx="1296923" cy="4312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362065" y="3337559"/>
            <a:ext cx="1315720" cy="440690"/>
          </a:xfrm>
          <a:custGeom>
            <a:avLst/>
            <a:gdLst/>
            <a:ahLst/>
            <a:cxnLst/>
            <a:rect l="l" t="t" r="r" b="b"/>
            <a:pathLst>
              <a:path w="1315720" h="440689">
                <a:moveTo>
                  <a:pt x="1315211" y="440435"/>
                </a:moveTo>
                <a:lnTo>
                  <a:pt x="1315211" y="0"/>
                </a:lnTo>
                <a:lnTo>
                  <a:pt x="0" y="0"/>
                </a:lnTo>
                <a:lnTo>
                  <a:pt x="0" y="440435"/>
                </a:lnTo>
                <a:lnTo>
                  <a:pt x="4571" y="440435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306067" y="9143"/>
                </a:lnTo>
                <a:lnTo>
                  <a:pt x="1306067" y="4571"/>
                </a:lnTo>
                <a:lnTo>
                  <a:pt x="1310639" y="9143"/>
                </a:lnTo>
                <a:lnTo>
                  <a:pt x="1310639" y="440435"/>
                </a:lnTo>
                <a:lnTo>
                  <a:pt x="1315211" y="440435"/>
                </a:lnTo>
                <a:close/>
              </a:path>
              <a:path w="1315720" h="440689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315720" h="440689">
                <a:moveTo>
                  <a:pt x="9143" y="440435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440435"/>
                </a:lnTo>
                <a:lnTo>
                  <a:pt x="9143" y="440435"/>
                </a:lnTo>
                <a:close/>
              </a:path>
              <a:path w="1315720" h="440689">
                <a:moveTo>
                  <a:pt x="1310639" y="9143"/>
                </a:moveTo>
                <a:lnTo>
                  <a:pt x="1306067" y="4571"/>
                </a:lnTo>
                <a:lnTo>
                  <a:pt x="1306067" y="9143"/>
                </a:lnTo>
                <a:lnTo>
                  <a:pt x="1310639" y="9143"/>
                </a:lnTo>
                <a:close/>
              </a:path>
              <a:path w="1315720" h="440689">
                <a:moveTo>
                  <a:pt x="1310639" y="440435"/>
                </a:moveTo>
                <a:lnTo>
                  <a:pt x="1310639" y="9143"/>
                </a:lnTo>
                <a:lnTo>
                  <a:pt x="1306067" y="9143"/>
                </a:lnTo>
                <a:lnTo>
                  <a:pt x="1306067" y="440435"/>
                </a:lnTo>
                <a:lnTo>
                  <a:pt x="1310639" y="440435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2250825" y="4786883"/>
            <a:ext cx="6408420" cy="1638300"/>
          </a:xfrm>
          <a:custGeom>
            <a:avLst/>
            <a:gdLst/>
            <a:ahLst/>
            <a:cxnLst/>
            <a:rect l="l" t="t" r="r" b="b"/>
            <a:pathLst>
              <a:path w="6408420" h="1638300">
                <a:moveTo>
                  <a:pt x="6408419" y="1638299"/>
                </a:moveTo>
                <a:lnTo>
                  <a:pt x="0" y="1638299"/>
                </a:lnTo>
                <a:lnTo>
                  <a:pt x="0" y="0"/>
                </a:lnTo>
                <a:lnTo>
                  <a:pt x="0" y="1638299"/>
                </a:lnTo>
                <a:lnTo>
                  <a:pt x="6408419" y="16382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2246253" y="4782311"/>
            <a:ext cx="6419215" cy="1643380"/>
          </a:xfrm>
          <a:custGeom>
            <a:avLst/>
            <a:gdLst/>
            <a:ahLst/>
            <a:cxnLst/>
            <a:rect l="l" t="t" r="r" b="b"/>
            <a:pathLst>
              <a:path w="6419215" h="1643379">
                <a:moveTo>
                  <a:pt x="17863" y="4571"/>
                </a:moveTo>
                <a:lnTo>
                  <a:pt x="17863" y="0"/>
                </a:lnTo>
                <a:lnTo>
                  <a:pt x="0" y="0"/>
                </a:lnTo>
                <a:lnTo>
                  <a:pt x="17863" y="4571"/>
                </a:lnTo>
                <a:close/>
              </a:path>
              <a:path w="6419215" h="1643379">
                <a:moveTo>
                  <a:pt x="6419087" y="1642871"/>
                </a:moveTo>
                <a:lnTo>
                  <a:pt x="6419087" y="4571"/>
                </a:lnTo>
                <a:lnTo>
                  <a:pt x="17863" y="4571"/>
                </a:lnTo>
                <a:lnTo>
                  <a:pt x="6419087" y="1642871"/>
                </a:lnTo>
                <a:close/>
              </a:path>
              <a:path w="6419215" h="1643379">
                <a:moveTo>
                  <a:pt x="6412992" y="1642871"/>
                </a:moveTo>
                <a:lnTo>
                  <a:pt x="6412992" y="1641311"/>
                </a:lnTo>
                <a:lnTo>
                  <a:pt x="17863" y="4571"/>
                </a:lnTo>
                <a:lnTo>
                  <a:pt x="17863" y="1642871"/>
                </a:lnTo>
                <a:lnTo>
                  <a:pt x="6412992" y="1642871"/>
                </a:lnTo>
                <a:close/>
              </a:path>
              <a:path w="6419215" h="1643379">
                <a:moveTo>
                  <a:pt x="6419087" y="4571"/>
                </a:moveTo>
                <a:lnTo>
                  <a:pt x="6419087" y="0"/>
                </a:lnTo>
                <a:lnTo>
                  <a:pt x="6412992" y="0"/>
                </a:lnTo>
                <a:lnTo>
                  <a:pt x="6412992" y="4571"/>
                </a:lnTo>
                <a:lnTo>
                  <a:pt x="6419087" y="4571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2250825" y="4786883"/>
            <a:ext cx="6408420" cy="1638300"/>
          </a:xfrm>
          <a:custGeom>
            <a:avLst/>
            <a:gdLst/>
            <a:ahLst/>
            <a:cxnLst/>
            <a:rect l="l" t="t" r="r" b="b"/>
            <a:pathLst>
              <a:path w="6408420" h="1638300">
                <a:moveTo>
                  <a:pt x="0" y="0"/>
                </a:moveTo>
                <a:lnTo>
                  <a:pt x="0" y="1638299"/>
                </a:lnTo>
                <a:lnTo>
                  <a:pt x="6408419" y="1638299"/>
                </a:lnTo>
                <a:lnTo>
                  <a:pt x="640841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2246253" y="4782311"/>
            <a:ext cx="6419215" cy="1647825"/>
          </a:xfrm>
          <a:custGeom>
            <a:avLst/>
            <a:gdLst/>
            <a:ahLst/>
            <a:cxnLst/>
            <a:rect l="l" t="t" r="r" b="b"/>
            <a:pathLst>
              <a:path w="6419215" h="1647825">
                <a:moveTo>
                  <a:pt x="6419087" y="1647443"/>
                </a:moveTo>
                <a:lnTo>
                  <a:pt x="6419087" y="0"/>
                </a:lnTo>
                <a:lnTo>
                  <a:pt x="0" y="0"/>
                </a:lnTo>
                <a:lnTo>
                  <a:pt x="0" y="1647443"/>
                </a:lnTo>
                <a:lnTo>
                  <a:pt x="4571" y="1647443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6408419" y="9143"/>
                </a:lnTo>
                <a:lnTo>
                  <a:pt x="6408419" y="4571"/>
                </a:lnTo>
                <a:lnTo>
                  <a:pt x="6412991" y="9143"/>
                </a:lnTo>
                <a:lnTo>
                  <a:pt x="6412991" y="1647443"/>
                </a:lnTo>
                <a:lnTo>
                  <a:pt x="6419087" y="1647443"/>
                </a:lnTo>
                <a:close/>
              </a:path>
              <a:path w="6419215" h="1647825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6419215" h="1647825">
                <a:moveTo>
                  <a:pt x="9143" y="1638299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638299"/>
                </a:lnTo>
                <a:lnTo>
                  <a:pt x="9143" y="1638299"/>
                </a:lnTo>
                <a:close/>
              </a:path>
              <a:path w="6419215" h="1647825">
                <a:moveTo>
                  <a:pt x="6412991" y="1638299"/>
                </a:moveTo>
                <a:lnTo>
                  <a:pt x="4571" y="1638299"/>
                </a:lnTo>
                <a:lnTo>
                  <a:pt x="9143" y="1642871"/>
                </a:lnTo>
                <a:lnTo>
                  <a:pt x="9143" y="1647443"/>
                </a:lnTo>
                <a:lnTo>
                  <a:pt x="6408419" y="1647443"/>
                </a:lnTo>
                <a:lnTo>
                  <a:pt x="6408419" y="1642871"/>
                </a:lnTo>
                <a:lnTo>
                  <a:pt x="6412991" y="1638299"/>
                </a:lnTo>
                <a:close/>
              </a:path>
              <a:path w="6419215" h="1647825">
                <a:moveTo>
                  <a:pt x="9143" y="1647443"/>
                </a:moveTo>
                <a:lnTo>
                  <a:pt x="9143" y="1642871"/>
                </a:lnTo>
                <a:lnTo>
                  <a:pt x="4571" y="1638299"/>
                </a:lnTo>
                <a:lnTo>
                  <a:pt x="4571" y="1647443"/>
                </a:lnTo>
                <a:lnTo>
                  <a:pt x="9143" y="1647443"/>
                </a:lnTo>
                <a:close/>
              </a:path>
              <a:path w="6419215" h="1647825">
                <a:moveTo>
                  <a:pt x="6412991" y="9143"/>
                </a:moveTo>
                <a:lnTo>
                  <a:pt x="6408419" y="4571"/>
                </a:lnTo>
                <a:lnTo>
                  <a:pt x="6408419" y="9143"/>
                </a:lnTo>
                <a:lnTo>
                  <a:pt x="6412991" y="9143"/>
                </a:lnTo>
                <a:close/>
              </a:path>
              <a:path w="6419215" h="1647825">
                <a:moveTo>
                  <a:pt x="6412991" y="1638299"/>
                </a:moveTo>
                <a:lnTo>
                  <a:pt x="6412991" y="9143"/>
                </a:lnTo>
                <a:lnTo>
                  <a:pt x="6408419" y="9143"/>
                </a:lnTo>
                <a:lnTo>
                  <a:pt x="6408419" y="1638299"/>
                </a:lnTo>
                <a:lnTo>
                  <a:pt x="6412991" y="1638299"/>
                </a:lnTo>
                <a:close/>
              </a:path>
              <a:path w="6419215" h="1647825">
                <a:moveTo>
                  <a:pt x="6412991" y="1647443"/>
                </a:moveTo>
                <a:lnTo>
                  <a:pt x="6412991" y="1638299"/>
                </a:lnTo>
                <a:lnTo>
                  <a:pt x="6408419" y="1642871"/>
                </a:lnTo>
                <a:lnTo>
                  <a:pt x="6408419" y="1647443"/>
                </a:lnTo>
                <a:lnTo>
                  <a:pt x="6412991" y="164744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1857132" y="1363471"/>
            <a:ext cx="7132955" cy="50012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3020"/>
              </a:lnSpc>
              <a:tabLst>
                <a:tab pos="2760345" algn="l"/>
                <a:tab pos="317881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elli</a:t>
            </a:r>
            <a:r>
              <a:rPr dirty="0" sz="28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ge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elli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egli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le,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è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ecce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ssiv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rass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“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RA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NS”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3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é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(qu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elli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e,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nz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deg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endParaRPr sz="2800">
              <a:latin typeface="Comic Sans MS"/>
              <a:cs typeface="Comic Sans MS"/>
            </a:endParaRPr>
          </a:p>
          <a:p>
            <a:pPr marL="12700" marR="3333115">
              <a:lnSpc>
                <a:spcPts val="3700"/>
              </a:lnSpc>
              <a:spcBef>
                <a:spcPts val="130"/>
              </a:spcBef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ivi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isi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1750"/>
              </a:lnSpc>
              <a:spcBef>
                <a:spcPts val="9"/>
              </a:spcBef>
            </a:pPr>
            <a:endParaRPr sz="1750"/>
          </a:p>
          <a:p>
            <a:pPr>
              <a:lnSpc>
                <a:spcPts val="2800"/>
              </a:lnSpc>
            </a:pPr>
            <a:endParaRPr sz="2800"/>
          </a:p>
          <a:p>
            <a:pPr marL="926465" marR="535305" indent="15240">
              <a:lnSpc>
                <a:spcPts val="3020"/>
              </a:lnSpc>
            </a:pP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800" spc="114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qu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ti</a:t>
            </a:r>
            <a:r>
              <a:rPr dirty="0" sz="2800" spc="16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rassi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2800" spc="17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in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lt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e,</a:t>
            </a:r>
            <a:r>
              <a:rPr dirty="0" sz="2800" spc="14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anis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mo</a:t>
            </a:r>
            <a:r>
              <a:rPr dirty="0" sz="2800" spc="15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ruis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ce</a:t>
            </a:r>
            <a:r>
              <a:rPr dirty="0" sz="2800" spc="16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le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r>
              <a:rPr dirty="0" sz="2800" spc="-1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tte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nzi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quin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quan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to</a:t>
            </a:r>
            <a:r>
              <a:rPr dirty="0" sz="2800" spc="14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in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ce</a:t>
            </a:r>
            <a:r>
              <a:rPr dirty="0" sz="2800" spc="14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dell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’un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dell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’a</a:t>
            </a:r>
            <a:r>
              <a:rPr dirty="0" sz="2800" spc="-15">
                <a:solidFill>
                  <a:srgbClr val="FF3200"/>
                </a:solidFill>
                <a:latin typeface="Comic Sans MS"/>
                <a:cs typeface="Comic Sans MS"/>
              </a:rPr>
              <a:t>lt</a:t>
            </a:r>
            <a:r>
              <a:rPr dirty="0" sz="2800" spc="-20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FF3200"/>
                </a:solidFill>
                <a:latin typeface="Comic Sans MS"/>
                <a:cs typeface="Comic Sans MS"/>
              </a:rPr>
              <a:t>!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868290" y="5507735"/>
            <a:ext cx="1583436" cy="142951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6283330" y="3777995"/>
            <a:ext cx="1728215" cy="81381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6274186" y="3777995"/>
            <a:ext cx="1748155" cy="822960"/>
          </a:xfrm>
          <a:custGeom>
            <a:avLst/>
            <a:gdLst/>
            <a:ahLst/>
            <a:cxnLst/>
            <a:rect l="l" t="t" r="r" b="b"/>
            <a:pathLst>
              <a:path w="1748154" h="822960">
                <a:moveTo>
                  <a:pt x="9143" y="813816"/>
                </a:moveTo>
                <a:lnTo>
                  <a:pt x="9143" y="0"/>
                </a:lnTo>
                <a:lnTo>
                  <a:pt x="0" y="0"/>
                </a:lnTo>
                <a:lnTo>
                  <a:pt x="0" y="822960"/>
                </a:lnTo>
                <a:lnTo>
                  <a:pt x="4571" y="822960"/>
                </a:lnTo>
                <a:lnTo>
                  <a:pt x="4571" y="813816"/>
                </a:lnTo>
                <a:lnTo>
                  <a:pt x="9143" y="813816"/>
                </a:lnTo>
                <a:close/>
              </a:path>
              <a:path w="1748154" h="822960">
                <a:moveTo>
                  <a:pt x="1743455" y="813816"/>
                </a:moveTo>
                <a:lnTo>
                  <a:pt x="4571" y="813816"/>
                </a:lnTo>
                <a:lnTo>
                  <a:pt x="9143" y="818388"/>
                </a:lnTo>
                <a:lnTo>
                  <a:pt x="9143" y="822960"/>
                </a:lnTo>
                <a:lnTo>
                  <a:pt x="1737359" y="822960"/>
                </a:lnTo>
                <a:lnTo>
                  <a:pt x="1737359" y="818388"/>
                </a:lnTo>
                <a:lnTo>
                  <a:pt x="1743455" y="813816"/>
                </a:lnTo>
                <a:close/>
              </a:path>
              <a:path w="1748154" h="822960">
                <a:moveTo>
                  <a:pt x="9143" y="822960"/>
                </a:moveTo>
                <a:lnTo>
                  <a:pt x="9143" y="818388"/>
                </a:lnTo>
                <a:lnTo>
                  <a:pt x="4571" y="813816"/>
                </a:lnTo>
                <a:lnTo>
                  <a:pt x="4571" y="822960"/>
                </a:lnTo>
                <a:lnTo>
                  <a:pt x="9143" y="822960"/>
                </a:lnTo>
                <a:close/>
              </a:path>
              <a:path w="1748154" h="822960">
                <a:moveTo>
                  <a:pt x="1748027" y="822960"/>
                </a:moveTo>
                <a:lnTo>
                  <a:pt x="1748027" y="0"/>
                </a:lnTo>
                <a:lnTo>
                  <a:pt x="1737359" y="0"/>
                </a:lnTo>
                <a:lnTo>
                  <a:pt x="1737359" y="813816"/>
                </a:lnTo>
                <a:lnTo>
                  <a:pt x="1743455" y="813816"/>
                </a:lnTo>
                <a:lnTo>
                  <a:pt x="1743455" y="822960"/>
                </a:lnTo>
                <a:lnTo>
                  <a:pt x="1748027" y="822960"/>
                </a:lnTo>
                <a:close/>
              </a:path>
              <a:path w="1748154" h="822960">
                <a:moveTo>
                  <a:pt x="1743455" y="822960"/>
                </a:moveTo>
                <a:lnTo>
                  <a:pt x="1743455" y="813816"/>
                </a:lnTo>
                <a:lnTo>
                  <a:pt x="1737359" y="818388"/>
                </a:lnTo>
                <a:lnTo>
                  <a:pt x="1737359" y="822960"/>
                </a:lnTo>
                <a:lnTo>
                  <a:pt x="1743455" y="822960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6283330" y="3777995"/>
            <a:ext cx="1728215" cy="81381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6274186" y="3777995"/>
            <a:ext cx="1748155" cy="822960"/>
          </a:xfrm>
          <a:custGeom>
            <a:avLst/>
            <a:gdLst/>
            <a:ahLst/>
            <a:cxnLst/>
            <a:rect l="l" t="t" r="r" b="b"/>
            <a:pathLst>
              <a:path w="1748154" h="822960">
                <a:moveTo>
                  <a:pt x="9143" y="813816"/>
                </a:moveTo>
                <a:lnTo>
                  <a:pt x="9143" y="0"/>
                </a:lnTo>
                <a:lnTo>
                  <a:pt x="0" y="0"/>
                </a:lnTo>
                <a:lnTo>
                  <a:pt x="0" y="822960"/>
                </a:lnTo>
                <a:lnTo>
                  <a:pt x="4571" y="822960"/>
                </a:lnTo>
                <a:lnTo>
                  <a:pt x="4571" y="813816"/>
                </a:lnTo>
                <a:lnTo>
                  <a:pt x="9143" y="813816"/>
                </a:lnTo>
                <a:close/>
              </a:path>
              <a:path w="1748154" h="822960">
                <a:moveTo>
                  <a:pt x="1743455" y="813816"/>
                </a:moveTo>
                <a:lnTo>
                  <a:pt x="4571" y="813816"/>
                </a:lnTo>
                <a:lnTo>
                  <a:pt x="9143" y="818388"/>
                </a:lnTo>
                <a:lnTo>
                  <a:pt x="9143" y="822960"/>
                </a:lnTo>
                <a:lnTo>
                  <a:pt x="1737359" y="822960"/>
                </a:lnTo>
                <a:lnTo>
                  <a:pt x="1737359" y="818388"/>
                </a:lnTo>
                <a:lnTo>
                  <a:pt x="1743455" y="813816"/>
                </a:lnTo>
                <a:close/>
              </a:path>
              <a:path w="1748154" h="822960">
                <a:moveTo>
                  <a:pt x="9143" y="822960"/>
                </a:moveTo>
                <a:lnTo>
                  <a:pt x="9143" y="818388"/>
                </a:lnTo>
                <a:lnTo>
                  <a:pt x="4571" y="813816"/>
                </a:lnTo>
                <a:lnTo>
                  <a:pt x="4571" y="822960"/>
                </a:lnTo>
                <a:lnTo>
                  <a:pt x="9143" y="822960"/>
                </a:lnTo>
                <a:close/>
              </a:path>
              <a:path w="1748154" h="822960">
                <a:moveTo>
                  <a:pt x="1748027" y="822960"/>
                </a:moveTo>
                <a:lnTo>
                  <a:pt x="1748027" y="0"/>
                </a:lnTo>
                <a:lnTo>
                  <a:pt x="1737359" y="0"/>
                </a:lnTo>
                <a:lnTo>
                  <a:pt x="1737359" y="813816"/>
                </a:lnTo>
                <a:lnTo>
                  <a:pt x="1743455" y="813816"/>
                </a:lnTo>
                <a:lnTo>
                  <a:pt x="1743455" y="822960"/>
                </a:lnTo>
                <a:lnTo>
                  <a:pt x="1748027" y="822960"/>
                </a:lnTo>
                <a:close/>
              </a:path>
              <a:path w="1748154" h="822960">
                <a:moveTo>
                  <a:pt x="1743455" y="822960"/>
                </a:moveTo>
                <a:lnTo>
                  <a:pt x="1743455" y="813816"/>
                </a:lnTo>
                <a:lnTo>
                  <a:pt x="1737359" y="818388"/>
                </a:lnTo>
                <a:lnTo>
                  <a:pt x="1737359" y="822960"/>
                </a:lnTo>
                <a:lnTo>
                  <a:pt x="1743455" y="822960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8371209" y="3777995"/>
            <a:ext cx="1296923" cy="86563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8362065" y="3777995"/>
            <a:ext cx="1315720" cy="875030"/>
          </a:xfrm>
          <a:custGeom>
            <a:avLst/>
            <a:gdLst/>
            <a:ahLst/>
            <a:cxnLst/>
            <a:rect l="l" t="t" r="r" b="b"/>
            <a:pathLst>
              <a:path w="1315720" h="875029">
                <a:moveTo>
                  <a:pt x="9143" y="865632"/>
                </a:moveTo>
                <a:lnTo>
                  <a:pt x="9143" y="0"/>
                </a:lnTo>
                <a:lnTo>
                  <a:pt x="0" y="0"/>
                </a:lnTo>
                <a:lnTo>
                  <a:pt x="0" y="874776"/>
                </a:lnTo>
                <a:lnTo>
                  <a:pt x="4571" y="874776"/>
                </a:lnTo>
                <a:lnTo>
                  <a:pt x="4571" y="865632"/>
                </a:lnTo>
                <a:lnTo>
                  <a:pt x="9143" y="865632"/>
                </a:lnTo>
                <a:close/>
              </a:path>
              <a:path w="1315720" h="875029">
                <a:moveTo>
                  <a:pt x="1310639" y="865632"/>
                </a:moveTo>
                <a:lnTo>
                  <a:pt x="4571" y="865632"/>
                </a:lnTo>
                <a:lnTo>
                  <a:pt x="9143" y="870204"/>
                </a:lnTo>
                <a:lnTo>
                  <a:pt x="9143" y="874776"/>
                </a:lnTo>
                <a:lnTo>
                  <a:pt x="1306067" y="874776"/>
                </a:lnTo>
                <a:lnTo>
                  <a:pt x="1306067" y="870204"/>
                </a:lnTo>
                <a:lnTo>
                  <a:pt x="1310639" y="865632"/>
                </a:lnTo>
                <a:close/>
              </a:path>
              <a:path w="1315720" h="875029">
                <a:moveTo>
                  <a:pt x="9143" y="874776"/>
                </a:moveTo>
                <a:lnTo>
                  <a:pt x="9143" y="870204"/>
                </a:lnTo>
                <a:lnTo>
                  <a:pt x="4571" y="865632"/>
                </a:lnTo>
                <a:lnTo>
                  <a:pt x="4571" y="874776"/>
                </a:lnTo>
                <a:lnTo>
                  <a:pt x="9143" y="874776"/>
                </a:lnTo>
                <a:close/>
              </a:path>
              <a:path w="1315720" h="875029">
                <a:moveTo>
                  <a:pt x="1315211" y="874776"/>
                </a:moveTo>
                <a:lnTo>
                  <a:pt x="1315211" y="0"/>
                </a:lnTo>
                <a:lnTo>
                  <a:pt x="1306067" y="0"/>
                </a:lnTo>
                <a:lnTo>
                  <a:pt x="1306067" y="865632"/>
                </a:lnTo>
                <a:lnTo>
                  <a:pt x="1310639" y="865632"/>
                </a:lnTo>
                <a:lnTo>
                  <a:pt x="1310639" y="874776"/>
                </a:lnTo>
                <a:lnTo>
                  <a:pt x="1315211" y="874776"/>
                </a:lnTo>
                <a:close/>
              </a:path>
              <a:path w="1315720" h="875029">
                <a:moveTo>
                  <a:pt x="1310639" y="874776"/>
                </a:moveTo>
                <a:lnTo>
                  <a:pt x="1310639" y="865632"/>
                </a:lnTo>
                <a:lnTo>
                  <a:pt x="1306067" y="870204"/>
                </a:lnTo>
                <a:lnTo>
                  <a:pt x="1306067" y="874776"/>
                </a:lnTo>
                <a:lnTo>
                  <a:pt x="1310639" y="874776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8371209" y="3777995"/>
            <a:ext cx="1296923" cy="86563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8362065" y="3777995"/>
            <a:ext cx="1315720" cy="875030"/>
          </a:xfrm>
          <a:custGeom>
            <a:avLst/>
            <a:gdLst/>
            <a:ahLst/>
            <a:cxnLst/>
            <a:rect l="l" t="t" r="r" b="b"/>
            <a:pathLst>
              <a:path w="1315720" h="875029">
                <a:moveTo>
                  <a:pt x="9143" y="865632"/>
                </a:moveTo>
                <a:lnTo>
                  <a:pt x="9143" y="0"/>
                </a:lnTo>
                <a:lnTo>
                  <a:pt x="0" y="0"/>
                </a:lnTo>
                <a:lnTo>
                  <a:pt x="0" y="874776"/>
                </a:lnTo>
                <a:lnTo>
                  <a:pt x="4571" y="874776"/>
                </a:lnTo>
                <a:lnTo>
                  <a:pt x="4571" y="865632"/>
                </a:lnTo>
                <a:lnTo>
                  <a:pt x="9143" y="865632"/>
                </a:lnTo>
                <a:close/>
              </a:path>
              <a:path w="1315720" h="875029">
                <a:moveTo>
                  <a:pt x="1310639" y="865632"/>
                </a:moveTo>
                <a:lnTo>
                  <a:pt x="4571" y="865632"/>
                </a:lnTo>
                <a:lnTo>
                  <a:pt x="9143" y="870204"/>
                </a:lnTo>
                <a:lnTo>
                  <a:pt x="9143" y="874776"/>
                </a:lnTo>
                <a:lnTo>
                  <a:pt x="1306067" y="874776"/>
                </a:lnTo>
                <a:lnTo>
                  <a:pt x="1306067" y="870204"/>
                </a:lnTo>
                <a:lnTo>
                  <a:pt x="1310639" y="865632"/>
                </a:lnTo>
                <a:close/>
              </a:path>
              <a:path w="1315720" h="875029">
                <a:moveTo>
                  <a:pt x="9143" y="874776"/>
                </a:moveTo>
                <a:lnTo>
                  <a:pt x="9143" y="870204"/>
                </a:lnTo>
                <a:lnTo>
                  <a:pt x="4571" y="865632"/>
                </a:lnTo>
                <a:lnTo>
                  <a:pt x="4571" y="874776"/>
                </a:lnTo>
                <a:lnTo>
                  <a:pt x="9143" y="874776"/>
                </a:lnTo>
                <a:close/>
              </a:path>
              <a:path w="1315720" h="875029">
                <a:moveTo>
                  <a:pt x="1315211" y="874776"/>
                </a:moveTo>
                <a:lnTo>
                  <a:pt x="1315211" y="0"/>
                </a:lnTo>
                <a:lnTo>
                  <a:pt x="1306067" y="0"/>
                </a:lnTo>
                <a:lnTo>
                  <a:pt x="1306067" y="865632"/>
                </a:lnTo>
                <a:lnTo>
                  <a:pt x="1310639" y="865632"/>
                </a:lnTo>
                <a:lnTo>
                  <a:pt x="1310639" y="874776"/>
                </a:lnTo>
                <a:lnTo>
                  <a:pt x="1315211" y="874776"/>
                </a:lnTo>
                <a:close/>
              </a:path>
              <a:path w="1315720" h="875029">
                <a:moveTo>
                  <a:pt x="1310639" y="874776"/>
                </a:moveTo>
                <a:lnTo>
                  <a:pt x="1310639" y="865632"/>
                </a:lnTo>
                <a:lnTo>
                  <a:pt x="1306067" y="870204"/>
                </a:lnTo>
                <a:lnTo>
                  <a:pt x="1306067" y="874776"/>
                </a:lnTo>
                <a:lnTo>
                  <a:pt x="1310639" y="874776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025531" y="4786884"/>
            <a:ext cx="1620011" cy="145846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016389" y="4777739"/>
            <a:ext cx="1638300" cy="1477010"/>
          </a:xfrm>
          <a:custGeom>
            <a:avLst/>
            <a:gdLst/>
            <a:ahLst/>
            <a:cxnLst/>
            <a:rect l="l" t="t" r="r" b="b"/>
            <a:pathLst>
              <a:path w="1638300" h="1477010">
                <a:moveTo>
                  <a:pt x="1638296" y="1476755"/>
                </a:moveTo>
                <a:lnTo>
                  <a:pt x="1638296" y="0"/>
                </a:lnTo>
                <a:lnTo>
                  <a:pt x="0" y="0"/>
                </a:lnTo>
                <a:lnTo>
                  <a:pt x="0" y="1476755"/>
                </a:lnTo>
                <a:lnTo>
                  <a:pt x="4571" y="1476755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629152" y="9143"/>
                </a:lnTo>
                <a:lnTo>
                  <a:pt x="1629152" y="4571"/>
                </a:lnTo>
                <a:lnTo>
                  <a:pt x="1633724" y="9143"/>
                </a:lnTo>
                <a:lnTo>
                  <a:pt x="1633724" y="1476755"/>
                </a:lnTo>
                <a:lnTo>
                  <a:pt x="1638296" y="1476755"/>
                </a:lnTo>
                <a:close/>
              </a:path>
              <a:path w="1638300" h="1477010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638300" h="1477010">
                <a:moveTo>
                  <a:pt x="9143" y="1467611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467611"/>
                </a:lnTo>
                <a:lnTo>
                  <a:pt x="9143" y="1467611"/>
                </a:lnTo>
                <a:close/>
              </a:path>
              <a:path w="1638300" h="1477010">
                <a:moveTo>
                  <a:pt x="1633724" y="1467611"/>
                </a:moveTo>
                <a:lnTo>
                  <a:pt x="4571" y="1467611"/>
                </a:lnTo>
                <a:lnTo>
                  <a:pt x="9143" y="1472183"/>
                </a:lnTo>
                <a:lnTo>
                  <a:pt x="9143" y="1476755"/>
                </a:lnTo>
                <a:lnTo>
                  <a:pt x="1629152" y="1476755"/>
                </a:lnTo>
                <a:lnTo>
                  <a:pt x="1629152" y="1472183"/>
                </a:lnTo>
                <a:lnTo>
                  <a:pt x="1633724" y="1467611"/>
                </a:lnTo>
                <a:close/>
              </a:path>
              <a:path w="1638300" h="1477010">
                <a:moveTo>
                  <a:pt x="9143" y="1476755"/>
                </a:moveTo>
                <a:lnTo>
                  <a:pt x="9143" y="1472183"/>
                </a:lnTo>
                <a:lnTo>
                  <a:pt x="4571" y="1467611"/>
                </a:lnTo>
                <a:lnTo>
                  <a:pt x="4571" y="1476755"/>
                </a:lnTo>
                <a:lnTo>
                  <a:pt x="9143" y="1476755"/>
                </a:lnTo>
                <a:close/>
              </a:path>
              <a:path w="1638300" h="1477010">
                <a:moveTo>
                  <a:pt x="1633724" y="9143"/>
                </a:moveTo>
                <a:lnTo>
                  <a:pt x="1629152" y="4571"/>
                </a:lnTo>
                <a:lnTo>
                  <a:pt x="1629152" y="9143"/>
                </a:lnTo>
                <a:lnTo>
                  <a:pt x="1633724" y="9143"/>
                </a:lnTo>
                <a:close/>
              </a:path>
              <a:path w="1638300" h="1477010">
                <a:moveTo>
                  <a:pt x="1633724" y="1467611"/>
                </a:moveTo>
                <a:lnTo>
                  <a:pt x="1633724" y="9143"/>
                </a:lnTo>
                <a:lnTo>
                  <a:pt x="1629152" y="9143"/>
                </a:lnTo>
                <a:lnTo>
                  <a:pt x="1629152" y="1467611"/>
                </a:lnTo>
                <a:lnTo>
                  <a:pt x="1633724" y="1467611"/>
                </a:lnTo>
                <a:close/>
              </a:path>
              <a:path w="1638300" h="1477010">
                <a:moveTo>
                  <a:pt x="1633724" y="1476755"/>
                </a:moveTo>
                <a:lnTo>
                  <a:pt x="1633724" y="1467611"/>
                </a:lnTo>
                <a:lnTo>
                  <a:pt x="1629152" y="1472183"/>
                </a:lnTo>
                <a:lnTo>
                  <a:pt x="1629152" y="1476755"/>
                </a:lnTo>
                <a:lnTo>
                  <a:pt x="1633724" y="1476755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025531" y="4786884"/>
            <a:ext cx="1620011" cy="145846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016389" y="4777739"/>
            <a:ext cx="1638300" cy="1477010"/>
          </a:xfrm>
          <a:custGeom>
            <a:avLst/>
            <a:gdLst/>
            <a:ahLst/>
            <a:cxnLst/>
            <a:rect l="l" t="t" r="r" b="b"/>
            <a:pathLst>
              <a:path w="1638300" h="1477010">
                <a:moveTo>
                  <a:pt x="1638296" y="1476755"/>
                </a:moveTo>
                <a:lnTo>
                  <a:pt x="1638296" y="0"/>
                </a:lnTo>
                <a:lnTo>
                  <a:pt x="0" y="0"/>
                </a:lnTo>
                <a:lnTo>
                  <a:pt x="0" y="1476755"/>
                </a:lnTo>
                <a:lnTo>
                  <a:pt x="4571" y="1476755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1629152" y="9143"/>
                </a:lnTo>
                <a:lnTo>
                  <a:pt x="1629152" y="4571"/>
                </a:lnTo>
                <a:lnTo>
                  <a:pt x="1633724" y="9143"/>
                </a:lnTo>
                <a:lnTo>
                  <a:pt x="1633724" y="1476755"/>
                </a:lnTo>
                <a:lnTo>
                  <a:pt x="1638296" y="1476755"/>
                </a:lnTo>
                <a:close/>
              </a:path>
              <a:path w="1638300" h="1477010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1638300" h="1477010">
                <a:moveTo>
                  <a:pt x="9143" y="1467611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467611"/>
                </a:lnTo>
                <a:lnTo>
                  <a:pt x="9143" y="1467611"/>
                </a:lnTo>
                <a:close/>
              </a:path>
              <a:path w="1638300" h="1477010">
                <a:moveTo>
                  <a:pt x="1633724" y="1467611"/>
                </a:moveTo>
                <a:lnTo>
                  <a:pt x="4571" y="1467611"/>
                </a:lnTo>
                <a:lnTo>
                  <a:pt x="9143" y="1472183"/>
                </a:lnTo>
                <a:lnTo>
                  <a:pt x="9143" y="1476755"/>
                </a:lnTo>
                <a:lnTo>
                  <a:pt x="1629152" y="1476755"/>
                </a:lnTo>
                <a:lnTo>
                  <a:pt x="1629152" y="1472183"/>
                </a:lnTo>
                <a:lnTo>
                  <a:pt x="1633724" y="1467611"/>
                </a:lnTo>
                <a:close/>
              </a:path>
              <a:path w="1638300" h="1477010">
                <a:moveTo>
                  <a:pt x="9143" y="1476755"/>
                </a:moveTo>
                <a:lnTo>
                  <a:pt x="9143" y="1472183"/>
                </a:lnTo>
                <a:lnTo>
                  <a:pt x="4571" y="1467611"/>
                </a:lnTo>
                <a:lnTo>
                  <a:pt x="4571" y="1476755"/>
                </a:lnTo>
                <a:lnTo>
                  <a:pt x="9143" y="1476755"/>
                </a:lnTo>
                <a:close/>
              </a:path>
              <a:path w="1638300" h="1477010">
                <a:moveTo>
                  <a:pt x="1633724" y="9143"/>
                </a:moveTo>
                <a:lnTo>
                  <a:pt x="1629152" y="4571"/>
                </a:lnTo>
                <a:lnTo>
                  <a:pt x="1629152" y="9143"/>
                </a:lnTo>
                <a:lnTo>
                  <a:pt x="1633724" y="9143"/>
                </a:lnTo>
                <a:close/>
              </a:path>
              <a:path w="1638300" h="1477010">
                <a:moveTo>
                  <a:pt x="1633724" y="1467611"/>
                </a:moveTo>
                <a:lnTo>
                  <a:pt x="1633724" y="9143"/>
                </a:lnTo>
                <a:lnTo>
                  <a:pt x="1629152" y="9143"/>
                </a:lnTo>
                <a:lnTo>
                  <a:pt x="1629152" y="1467611"/>
                </a:lnTo>
                <a:lnTo>
                  <a:pt x="1633724" y="1467611"/>
                </a:lnTo>
                <a:close/>
              </a:path>
              <a:path w="1638300" h="1477010">
                <a:moveTo>
                  <a:pt x="1633724" y="1476755"/>
                </a:moveTo>
                <a:lnTo>
                  <a:pt x="1633724" y="1467611"/>
                </a:lnTo>
                <a:lnTo>
                  <a:pt x="1629152" y="1472183"/>
                </a:lnTo>
                <a:lnTo>
                  <a:pt x="1629152" y="1476755"/>
                </a:lnTo>
                <a:lnTo>
                  <a:pt x="1633724" y="1476755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31" name="object 3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28</a:t>
            </a:fld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538617" y="471423"/>
            <a:ext cx="6878955" cy="53816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3509645">
              <a:lnSpc>
                <a:spcPct val="100000"/>
              </a:lnSpc>
            </a:pP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…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z="3200" spc="15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3200" spc="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nte</a:t>
            </a:r>
            <a:r>
              <a:rPr dirty="0" sz="3200" spc="14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ro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in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320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più</a:t>
            </a:r>
            <a:r>
              <a:rPr dirty="0" sz="3200" spc="13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ssi,</a:t>
            </a:r>
            <a:endParaRPr sz="32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me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no</a:t>
            </a:r>
            <a:r>
              <a:rPr dirty="0" sz="3200" spc="15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cere</a:t>
            </a:r>
            <a:r>
              <a:rPr dirty="0" sz="3200" spc="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i,</a:t>
            </a:r>
            <a:endParaRPr sz="3200">
              <a:latin typeface="Comic Sans MS"/>
              <a:cs typeface="Comic Sans MS"/>
            </a:endParaRPr>
          </a:p>
          <a:p>
            <a:pPr marL="12700" marR="6350">
              <a:lnSpc>
                <a:spcPct val="100000"/>
              </a:lnSpc>
            </a:pP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me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no</a:t>
            </a:r>
            <a:r>
              <a:rPr dirty="0" sz="3200" spc="15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le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gu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i,</a:t>
            </a:r>
            <a:r>
              <a:rPr dirty="0" sz="3200" spc="15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me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no</a:t>
            </a:r>
            <a:r>
              <a:rPr dirty="0" sz="3200" spc="16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utta</a:t>
            </a:r>
            <a:r>
              <a:rPr dirty="0" sz="3200" spc="14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du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320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più</a:t>
            </a:r>
            <a:r>
              <a:rPr dirty="0" sz="3200" spc="13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nt</a:t>
            </a:r>
            <a:r>
              <a:rPr dirty="0" sz="3200" spc="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tà</a:t>
            </a:r>
            <a:r>
              <a:rPr dirty="0" sz="3200" spc="14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……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tabLst>
                <a:tab pos="434340" algn="l"/>
              </a:tabLst>
            </a:pP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+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so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cor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ore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32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tabLst>
                <a:tab pos="451484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+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cole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erol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32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tabLst>
                <a:tab pos="451484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+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ssi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sa</a:t>
            </a:r>
            <a:endParaRPr sz="32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tabLst>
                <a:tab pos="573405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+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endParaRPr sz="3200">
              <a:latin typeface="Comic Sans MS"/>
              <a:cs typeface="Comic Sans MS"/>
            </a:endParaRPr>
          </a:p>
          <a:p>
            <a:pPr marL="12700" marR="1394460">
              <a:lnSpc>
                <a:spcPct val="100000"/>
              </a:lnSpc>
              <a:tabLst>
                <a:tab pos="434340" algn="l"/>
                <a:tab pos="2209800" algn="l"/>
                <a:tab pos="3075940" algn="l"/>
                <a:tab pos="3299460" algn="l"/>
                <a:tab pos="3479800" algn="l"/>
                <a:tab pos="4235450" algn="l"/>
              </a:tabLst>
            </a:pP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=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nto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ell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mala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ttie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car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colar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tu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mor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2</a:t>
            </a:fld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4073" y="348995"/>
            <a:ext cx="9143997" cy="3428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413392" y="586231"/>
            <a:ext cx="5320030" cy="6146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375285" algn="l"/>
                <a:tab pos="2032000" algn="l"/>
                <a:tab pos="2834005" algn="l"/>
              </a:tabLst>
            </a:pPr>
            <a:r>
              <a:rPr dirty="0" sz="4000" spc="-1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4000" spc="-15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4000" spc="-25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4000" spc="-2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4000" spc="-25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4000" spc="-25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4000" spc="-1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40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0000"/>
                </a:solidFill>
                <a:latin typeface="Comic Sans MS"/>
                <a:cs typeface="Comic Sans MS"/>
              </a:rPr>
              <a:t>da</a:t>
            </a:r>
            <a:r>
              <a:rPr dirty="0" sz="40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4000" spc="-30" b="1">
                <a:solidFill>
                  <a:srgbClr val="FF0000"/>
                </a:solidFill>
                <a:latin typeface="Comic Sans MS"/>
                <a:cs typeface="Comic Sans MS"/>
              </a:rPr>
              <a:t>re</a:t>
            </a:r>
            <a:r>
              <a:rPr dirty="0" sz="4000" spc="-30" b="1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z="4000" spc="-25" b="1">
                <a:solidFill>
                  <a:srgbClr val="FF0000"/>
                </a:solidFill>
                <a:latin typeface="Comic Sans MS"/>
                <a:cs typeface="Comic Sans MS"/>
              </a:rPr>
              <a:t>erir</a:t>
            </a:r>
            <a:r>
              <a:rPr dirty="0" sz="4000" spc="-20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4000" spc="-20" b="1">
                <a:solidFill>
                  <a:srgbClr val="FF0000"/>
                </a:solidFill>
                <a:latin typeface="Comic Sans MS"/>
                <a:cs typeface="Comic Sans MS"/>
              </a:rPr>
              <a:t>: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6895978" y="4763007"/>
            <a:ext cx="2004059" cy="2006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6882262" y="4739639"/>
            <a:ext cx="2032000" cy="2042160"/>
          </a:xfrm>
          <a:custGeom>
            <a:avLst/>
            <a:gdLst/>
            <a:ahLst/>
            <a:cxnLst/>
            <a:rect l="l" t="t" r="r" b="b"/>
            <a:pathLst>
              <a:path w="2032000" h="2042159">
                <a:moveTo>
                  <a:pt x="2031491" y="1624583"/>
                </a:moveTo>
                <a:lnTo>
                  <a:pt x="1609343" y="0"/>
                </a:lnTo>
                <a:lnTo>
                  <a:pt x="0" y="417575"/>
                </a:lnTo>
                <a:lnTo>
                  <a:pt x="6095" y="441120"/>
                </a:lnTo>
                <a:lnTo>
                  <a:pt x="6095" y="426719"/>
                </a:lnTo>
                <a:lnTo>
                  <a:pt x="10667" y="420623"/>
                </a:lnTo>
                <a:lnTo>
                  <a:pt x="11862" y="425222"/>
                </a:lnTo>
                <a:lnTo>
                  <a:pt x="1601723" y="12251"/>
                </a:lnTo>
                <a:lnTo>
                  <a:pt x="1601723" y="7619"/>
                </a:lnTo>
                <a:lnTo>
                  <a:pt x="1607819" y="10667"/>
                </a:lnTo>
                <a:lnTo>
                  <a:pt x="1607819" y="31095"/>
                </a:lnTo>
                <a:lnTo>
                  <a:pt x="2019629" y="1616937"/>
                </a:lnTo>
                <a:lnTo>
                  <a:pt x="2025395" y="1615439"/>
                </a:lnTo>
                <a:lnTo>
                  <a:pt x="2025395" y="1626164"/>
                </a:lnTo>
                <a:lnTo>
                  <a:pt x="2031491" y="1624583"/>
                </a:lnTo>
                <a:close/>
              </a:path>
              <a:path w="2032000" h="2042159">
                <a:moveTo>
                  <a:pt x="11862" y="425222"/>
                </a:moveTo>
                <a:lnTo>
                  <a:pt x="10667" y="420623"/>
                </a:lnTo>
                <a:lnTo>
                  <a:pt x="6095" y="426719"/>
                </a:lnTo>
                <a:lnTo>
                  <a:pt x="11862" y="425222"/>
                </a:lnTo>
                <a:close/>
              </a:path>
              <a:path w="2032000" h="2042159">
                <a:moveTo>
                  <a:pt x="428641" y="2030201"/>
                </a:moveTo>
                <a:lnTo>
                  <a:pt x="11862" y="425222"/>
                </a:lnTo>
                <a:lnTo>
                  <a:pt x="6095" y="426719"/>
                </a:lnTo>
                <a:lnTo>
                  <a:pt x="6095" y="441120"/>
                </a:lnTo>
                <a:lnTo>
                  <a:pt x="420623" y="2042159"/>
                </a:lnTo>
                <a:lnTo>
                  <a:pt x="423671" y="2041369"/>
                </a:lnTo>
                <a:lnTo>
                  <a:pt x="423671" y="2031491"/>
                </a:lnTo>
                <a:lnTo>
                  <a:pt x="428641" y="2030201"/>
                </a:lnTo>
                <a:close/>
              </a:path>
              <a:path w="2032000" h="2042159">
                <a:moveTo>
                  <a:pt x="429767" y="2034539"/>
                </a:moveTo>
                <a:lnTo>
                  <a:pt x="428641" y="2030201"/>
                </a:lnTo>
                <a:lnTo>
                  <a:pt x="423671" y="2031491"/>
                </a:lnTo>
                <a:lnTo>
                  <a:pt x="429767" y="2034539"/>
                </a:lnTo>
                <a:close/>
              </a:path>
              <a:path w="2032000" h="2042159">
                <a:moveTo>
                  <a:pt x="429767" y="2039789"/>
                </a:moveTo>
                <a:lnTo>
                  <a:pt x="429767" y="2034539"/>
                </a:lnTo>
                <a:lnTo>
                  <a:pt x="423671" y="2031491"/>
                </a:lnTo>
                <a:lnTo>
                  <a:pt x="423671" y="2041369"/>
                </a:lnTo>
                <a:lnTo>
                  <a:pt x="429767" y="2039789"/>
                </a:lnTo>
                <a:close/>
              </a:path>
              <a:path w="2032000" h="2042159">
                <a:moveTo>
                  <a:pt x="2025395" y="1626164"/>
                </a:moveTo>
                <a:lnTo>
                  <a:pt x="2025395" y="1615439"/>
                </a:lnTo>
                <a:lnTo>
                  <a:pt x="2020823" y="1621535"/>
                </a:lnTo>
                <a:lnTo>
                  <a:pt x="2019629" y="1616937"/>
                </a:lnTo>
                <a:lnTo>
                  <a:pt x="428641" y="2030201"/>
                </a:lnTo>
                <a:lnTo>
                  <a:pt x="429767" y="2034539"/>
                </a:lnTo>
                <a:lnTo>
                  <a:pt x="429767" y="2039789"/>
                </a:lnTo>
                <a:lnTo>
                  <a:pt x="2025395" y="1626164"/>
                </a:lnTo>
                <a:close/>
              </a:path>
              <a:path w="2032000" h="2042159">
                <a:moveTo>
                  <a:pt x="1607819" y="10667"/>
                </a:moveTo>
                <a:lnTo>
                  <a:pt x="1601723" y="7619"/>
                </a:lnTo>
                <a:lnTo>
                  <a:pt x="1602850" y="11958"/>
                </a:lnTo>
                <a:lnTo>
                  <a:pt x="1607819" y="10667"/>
                </a:lnTo>
                <a:close/>
              </a:path>
              <a:path w="2032000" h="2042159">
                <a:moveTo>
                  <a:pt x="1602850" y="11958"/>
                </a:moveTo>
                <a:lnTo>
                  <a:pt x="1601723" y="7619"/>
                </a:lnTo>
                <a:lnTo>
                  <a:pt x="1601723" y="12251"/>
                </a:lnTo>
                <a:lnTo>
                  <a:pt x="1602850" y="11958"/>
                </a:lnTo>
                <a:close/>
              </a:path>
              <a:path w="2032000" h="2042159">
                <a:moveTo>
                  <a:pt x="1607819" y="31095"/>
                </a:moveTo>
                <a:lnTo>
                  <a:pt x="1607819" y="10667"/>
                </a:lnTo>
                <a:lnTo>
                  <a:pt x="1602850" y="11958"/>
                </a:lnTo>
                <a:lnTo>
                  <a:pt x="1607819" y="31095"/>
                </a:lnTo>
                <a:close/>
              </a:path>
              <a:path w="2032000" h="2042159">
                <a:moveTo>
                  <a:pt x="2025395" y="1615439"/>
                </a:moveTo>
                <a:lnTo>
                  <a:pt x="2019629" y="1616937"/>
                </a:lnTo>
                <a:lnTo>
                  <a:pt x="2020823" y="1621535"/>
                </a:lnTo>
                <a:lnTo>
                  <a:pt x="2025395" y="16154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6895978" y="4763007"/>
            <a:ext cx="2004059" cy="2006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6882262" y="4739639"/>
            <a:ext cx="2032000" cy="2042160"/>
          </a:xfrm>
          <a:custGeom>
            <a:avLst/>
            <a:gdLst/>
            <a:ahLst/>
            <a:cxnLst/>
            <a:rect l="l" t="t" r="r" b="b"/>
            <a:pathLst>
              <a:path w="2032000" h="2042159">
                <a:moveTo>
                  <a:pt x="2031491" y="1624583"/>
                </a:moveTo>
                <a:lnTo>
                  <a:pt x="1609343" y="0"/>
                </a:lnTo>
                <a:lnTo>
                  <a:pt x="0" y="417575"/>
                </a:lnTo>
                <a:lnTo>
                  <a:pt x="6095" y="441120"/>
                </a:lnTo>
                <a:lnTo>
                  <a:pt x="6095" y="426719"/>
                </a:lnTo>
                <a:lnTo>
                  <a:pt x="10667" y="420623"/>
                </a:lnTo>
                <a:lnTo>
                  <a:pt x="11862" y="425222"/>
                </a:lnTo>
                <a:lnTo>
                  <a:pt x="1601723" y="12251"/>
                </a:lnTo>
                <a:lnTo>
                  <a:pt x="1601723" y="7619"/>
                </a:lnTo>
                <a:lnTo>
                  <a:pt x="1607819" y="10667"/>
                </a:lnTo>
                <a:lnTo>
                  <a:pt x="1607819" y="31095"/>
                </a:lnTo>
                <a:lnTo>
                  <a:pt x="2019629" y="1616937"/>
                </a:lnTo>
                <a:lnTo>
                  <a:pt x="2025395" y="1615439"/>
                </a:lnTo>
                <a:lnTo>
                  <a:pt x="2025395" y="1626164"/>
                </a:lnTo>
                <a:lnTo>
                  <a:pt x="2031491" y="1624583"/>
                </a:lnTo>
                <a:close/>
              </a:path>
              <a:path w="2032000" h="2042159">
                <a:moveTo>
                  <a:pt x="11862" y="425222"/>
                </a:moveTo>
                <a:lnTo>
                  <a:pt x="10667" y="420623"/>
                </a:lnTo>
                <a:lnTo>
                  <a:pt x="6095" y="426719"/>
                </a:lnTo>
                <a:lnTo>
                  <a:pt x="11862" y="425222"/>
                </a:lnTo>
                <a:close/>
              </a:path>
              <a:path w="2032000" h="2042159">
                <a:moveTo>
                  <a:pt x="428641" y="2030201"/>
                </a:moveTo>
                <a:lnTo>
                  <a:pt x="11862" y="425222"/>
                </a:lnTo>
                <a:lnTo>
                  <a:pt x="6095" y="426719"/>
                </a:lnTo>
                <a:lnTo>
                  <a:pt x="6095" y="441120"/>
                </a:lnTo>
                <a:lnTo>
                  <a:pt x="420623" y="2042159"/>
                </a:lnTo>
                <a:lnTo>
                  <a:pt x="423671" y="2041369"/>
                </a:lnTo>
                <a:lnTo>
                  <a:pt x="423671" y="2031491"/>
                </a:lnTo>
                <a:lnTo>
                  <a:pt x="428641" y="2030201"/>
                </a:lnTo>
                <a:close/>
              </a:path>
              <a:path w="2032000" h="2042159">
                <a:moveTo>
                  <a:pt x="429767" y="2034539"/>
                </a:moveTo>
                <a:lnTo>
                  <a:pt x="428641" y="2030201"/>
                </a:lnTo>
                <a:lnTo>
                  <a:pt x="423671" y="2031491"/>
                </a:lnTo>
                <a:lnTo>
                  <a:pt x="429767" y="2034539"/>
                </a:lnTo>
                <a:close/>
              </a:path>
              <a:path w="2032000" h="2042159">
                <a:moveTo>
                  <a:pt x="429767" y="2039789"/>
                </a:moveTo>
                <a:lnTo>
                  <a:pt x="429767" y="2034539"/>
                </a:lnTo>
                <a:lnTo>
                  <a:pt x="423671" y="2031491"/>
                </a:lnTo>
                <a:lnTo>
                  <a:pt x="423671" y="2041369"/>
                </a:lnTo>
                <a:lnTo>
                  <a:pt x="429767" y="2039789"/>
                </a:lnTo>
                <a:close/>
              </a:path>
              <a:path w="2032000" h="2042159">
                <a:moveTo>
                  <a:pt x="2025395" y="1626164"/>
                </a:moveTo>
                <a:lnTo>
                  <a:pt x="2025395" y="1615439"/>
                </a:lnTo>
                <a:lnTo>
                  <a:pt x="2020823" y="1621535"/>
                </a:lnTo>
                <a:lnTo>
                  <a:pt x="2019629" y="1616937"/>
                </a:lnTo>
                <a:lnTo>
                  <a:pt x="428641" y="2030201"/>
                </a:lnTo>
                <a:lnTo>
                  <a:pt x="429767" y="2034539"/>
                </a:lnTo>
                <a:lnTo>
                  <a:pt x="429767" y="2039789"/>
                </a:lnTo>
                <a:lnTo>
                  <a:pt x="2025395" y="1626164"/>
                </a:lnTo>
                <a:close/>
              </a:path>
              <a:path w="2032000" h="2042159">
                <a:moveTo>
                  <a:pt x="1607819" y="10667"/>
                </a:moveTo>
                <a:lnTo>
                  <a:pt x="1601723" y="7619"/>
                </a:lnTo>
                <a:lnTo>
                  <a:pt x="1602850" y="11958"/>
                </a:lnTo>
                <a:lnTo>
                  <a:pt x="1607819" y="10667"/>
                </a:lnTo>
                <a:close/>
              </a:path>
              <a:path w="2032000" h="2042159">
                <a:moveTo>
                  <a:pt x="1602850" y="11958"/>
                </a:moveTo>
                <a:lnTo>
                  <a:pt x="1601723" y="7619"/>
                </a:lnTo>
                <a:lnTo>
                  <a:pt x="1601723" y="12251"/>
                </a:lnTo>
                <a:lnTo>
                  <a:pt x="1602850" y="11958"/>
                </a:lnTo>
                <a:close/>
              </a:path>
              <a:path w="2032000" h="2042159">
                <a:moveTo>
                  <a:pt x="1607819" y="31095"/>
                </a:moveTo>
                <a:lnTo>
                  <a:pt x="1607819" y="10667"/>
                </a:lnTo>
                <a:lnTo>
                  <a:pt x="1602850" y="11958"/>
                </a:lnTo>
                <a:lnTo>
                  <a:pt x="1607819" y="31095"/>
                </a:lnTo>
                <a:close/>
              </a:path>
              <a:path w="2032000" h="2042159">
                <a:moveTo>
                  <a:pt x="2025395" y="1615439"/>
                </a:moveTo>
                <a:lnTo>
                  <a:pt x="2019629" y="1616937"/>
                </a:lnTo>
                <a:lnTo>
                  <a:pt x="2020823" y="1621535"/>
                </a:lnTo>
                <a:lnTo>
                  <a:pt x="2025395" y="16154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642750" y="4224528"/>
            <a:ext cx="105155" cy="1097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642750" y="4732020"/>
            <a:ext cx="105155" cy="1143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642750" y="5248655"/>
            <a:ext cx="105155" cy="10972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642750" y="5760720"/>
            <a:ext cx="105155" cy="10972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642750" y="6272784"/>
            <a:ext cx="105155" cy="10972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1311541" y="1415287"/>
            <a:ext cx="7731759" cy="50666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99085" marR="6350" indent="-287020">
              <a:lnSpc>
                <a:spcPct val="80000"/>
              </a:lnSpc>
              <a:tabLst>
                <a:tab pos="550545" algn="l"/>
                <a:tab pos="932815" algn="l"/>
                <a:tab pos="1494155" algn="l"/>
                <a:tab pos="1762125" algn="l"/>
                <a:tab pos="2210435" algn="l"/>
                <a:tab pos="2313940" algn="l"/>
                <a:tab pos="2439670" algn="l"/>
                <a:tab pos="2650490" algn="l"/>
                <a:tab pos="2752725" algn="l"/>
                <a:tab pos="3498215" algn="l"/>
                <a:tab pos="3850004" algn="l"/>
                <a:tab pos="4171315" algn="l"/>
                <a:tab pos="4420235" algn="l"/>
                <a:tab pos="4634230" algn="l"/>
                <a:tab pos="4767580" algn="l"/>
                <a:tab pos="5307965" algn="l"/>
                <a:tab pos="5384800" algn="l"/>
                <a:tab pos="6104255" algn="l"/>
                <a:tab pos="6263640" algn="l"/>
                <a:tab pos="6607175" algn="l"/>
                <a:tab pos="6978650" algn="l"/>
                <a:tab pos="7131050" algn="l"/>
              </a:tabLst>
            </a:pP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800" spc="-15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rass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essenzia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enu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e)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3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-25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800" spc="-2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FF0000"/>
                </a:solidFill>
                <a:latin typeface="Comic Sans MS"/>
                <a:cs typeface="Comic Sans MS"/>
              </a:rPr>
              <a:t>ga</a:t>
            </a:r>
            <a:r>
              <a:rPr dirty="0" sz="28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FF0000"/>
                </a:solidFill>
                <a:latin typeface="Comic Sans MS"/>
                <a:cs typeface="Comic Sans MS"/>
              </a:rPr>
              <a:t>3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uzi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au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l’H</a:t>
            </a:r>
            <a:r>
              <a:rPr dirty="0" sz="2800" spc="-3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sv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lg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azi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5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ssi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endParaRPr sz="2800">
              <a:latin typeface="Comic Sans MS"/>
              <a:cs typeface="Comic Sans MS"/>
            </a:endParaRPr>
          </a:p>
          <a:p>
            <a:pPr marL="311150">
              <a:lnSpc>
                <a:spcPct val="100000"/>
              </a:lnSpc>
              <a:spcBef>
                <a:spcPts val="2310"/>
              </a:spcBef>
            </a:pP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 u="heavy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3200" b="1" u="heavy">
                <a:solidFill>
                  <a:srgbClr val="FF0000"/>
                </a:solidFill>
                <a:latin typeface="Comic Sans MS"/>
                <a:cs typeface="Comic Sans MS"/>
              </a:rPr>
              <a:t>ME</a:t>
            </a:r>
            <a:r>
              <a:rPr dirty="0" sz="3200" spc="-5" b="1" u="heavy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3200" b="1" u="heavy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3200" spc="-15" b="1" u="heavy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z="3200" b="1" u="heavy">
                <a:solidFill>
                  <a:srgbClr val="FF0000"/>
                </a:solidFill>
                <a:latin typeface="Comic Sans MS"/>
                <a:cs typeface="Comic Sans MS"/>
              </a:rPr>
              <a:t>3</a:t>
            </a:r>
            <a:r>
              <a:rPr dirty="0" sz="3200" spc="2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800">
              <a:latin typeface="Comic Sans MS"/>
              <a:cs typeface="Comic Sans MS"/>
            </a:endParaRPr>
          </a:p>
          <a:p>
            <a:pPr marL="666115">
              <a:lnSpc>
                <a:spcPct val="100000"/>
              </a:lnSpc>
              <a:spcBef>
                <a:spcPts val="685"/>
              </a:spcBef>
              <a:tabLst>
                <a:tab pos="2433955" algn="l"/>
                <a:tab pos="5438140" algn="l"/>
                <a:tab pos="6043295" algn="l"/>
              </a:tabLst>
            </a:pP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ll’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OLI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EX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TR</a:t>
            </a:r>
            <a:r>
              <a:rPr dirty="0" sz="2800" spc="-3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RGIN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3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OLIV</a:t>
            </a:r>
            <a:r>
              <a:rPr dirty="0" sz="2800" spc="-3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endParaRPr sz="2800">
              <a:latin typeface="Comic Sans MS"/>
              <a:cs typeface="Comic Sans MS"/>
            </a:endParaRPr>
          </a:p>
          <a:p>
            <a:pPr marL="666115">
              <a:lnSpc>
                <a:spcPct val="100000"/>
              </a:lnSpc>
              <a:spcBef>
                <a:spcPts val="670"/>
              </a:spcBef>
              <a:tabLst>
                <a:tab pos="1594485" algn="l"/>
              </a:tabLst>
            </a:pP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lle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30" b="1">
                <a:solidFill>
                  <a:srgbClr val="000065"/>
                </a:solidFill>
                <a:latin typeface="Comic Sans MS"/>
                <a:cs typeface="Comic Sans MS"/>
              </a:rPr>
              <a:t>NOC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800">
              <a:latin typeface="Comic Sans MS"/>
              <a:cs typeface="Comic Sans MS"/>
            </a:endParaRPr>
          </a:p>
          <a:p>
            <a:pPr marL="666115">
              <a:lnSpc>
                <a:spcPct val="100000"/>
              </a:lnSpc>
              <a:spcBef>
                <a:spcPts val="670"/>
              </a:spcBef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ell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’OLI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3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endParaRPr sz="2800">
              <a:latin typeface="Comic Sans MS"/>
              <a:cs typeface="Comic Sans MS"/>
            </a:endParaRPr>
          </a:p>
          <a:p>
            <a:pPr marL="666115">
              <a:lnSpc>
                <a:spcPct val="100000"/>
              </a:lnSpc>
              <a:spcBef>
                <a:spcPts val="670"/>
              </a:spcBef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ella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OI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  <a:p>
            <a:pPr marL="666115">
              <a:lnSpc>
                <a:spcPct val="100000"/>
              </a:lnSpc>
              <a:spcBef>
                <a:spcPts val="670"/>
              </a:spcBef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ei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NO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642750" y="6784847"/>
            <a:ext cx="105155" cy="10972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1965336" y="6551165"/>
            <a:ext cx="2418080" cy="442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lg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076318" y="6634477"/>
            <a:ext cx="24257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>
                <a:latin typeface="Comic Sans MS"/>
                <a:cs typeface="Comic Sans MS"/>
              </a:rPr>
              <a:t>3</a:t>
            </a:r>
            <a:r>
              <a:rPr dirty="0" sz="1400">
                <a:latin typeface="Comic Sans MS"/>
                <a:cs typeface="Comic Sans MS"/>
              </a:rPr>
              <a:t>0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691515" y="6625841"/>
            <a:ext cx="2909570" cy="166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73455" rIns="0" bIns="0" rtlCol="0" vert="horz">
            <a:spAutoFit/>
          </a:bodyPr>
          <a:lstStyle/>
          <a:p>
            <a:pPr marL="1228725">
              <a:lnSpc>
                <a:spcPct val="100000"/>
              </a:lnSpc>
            </a:pPr>
            <a:r>
              <a:rPr dirty="0" sz="4400">
                <a:solidFill>
                  <a:srgbClr val="FF3200"/>
                </a:solidFill>
              </a:rPr>
              <a:t>Co</a:t>
            </a:r>
            <a:r>
              <a:rPr dirty="0" sz="4400" spc="-5">
                <a:solidFill>
                  <a:srgbClr val="FF3200"/>
                </a:solidFill>
              </a:rPr>
              <a:t>m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18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22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-5">
                <a:solidFill>
                  <a:srgbClr val="FF3200"/>
                </a:solidFill>
              </a:rPr>
              <a:t>p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-10">
                <a:solidFill>
                  <a:srgbClr val="FF3200"/>
                </a:solidFill>
              </a:rPr>
              <a:t>r</a:t>
            </a:r>
            <a:r>
              <a:rPr dirty="0" sz="4400" spc="5">
                <a:solidFill>
                  <a:srgbClr val="FF3200"/>
                </a:solidFill>
              </a:rPr>
              <a:t>c</a:t>
            </a:r>
            <a:r>
              <a:rPr dirty="0" sz="4400">
                <a:solidFill>
                  <a:srgbClr val="FF3200"/>
                </a:solidFill>
              </a:rPr>
              <a:t>hé</a:t>
            </a:r>
            <a:r>
              <a:rPr dirty="0" sz="4400" spc="19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</a:rPr>
              <a:t>il</a:t>
            </a:r>
            <a:r>
              <a:rPr dirty="0" sz="4400" spc="21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-5">
                <a:solidFill>
                  <a:srgbClr val="FF3200"/>
                </a:solidFill>
              </a:rPr>
              <a:t>p</a:t>
            </a:r>
            <a:r>
              <a:rPr dirty="0" sz="4400">
                <a:solidFill>
                  <a:srgbClr val="FF3200"/>
                </a:solidFill>
              </a:rPr>
              <a:t>es</a:t>
            </a:r>
            <a:r>
              <a:rPr dirty="0" sz="4400" spc="5">
                <a:solidFill>
                  <a:srgbClr val="FF3200"/>
                </a:solidFill>
              </a:rPr>
              <a:t>c</a:t>
            </a:r>
            <a:r>
              <a:rPr dirty="0" sz="4400">
                <a:solidFill>
                  <a:srgbClr val="FF3200"/>
                </a:solidFill>
              </a:rPr>
              <a:t>e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5266821" y="4991100"/>
            <a:ext cx="2285999" cy="6172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672462" y="5608320"/>
            <a:ext cx="3005327" cy="6172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4802002" y="6225540"/>
            <a:ext cx="2232660" cy="6080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320685" y="1962403"/>
            <a:ext cx="7731759" cy="33743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“g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”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ù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mega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3</a:t>
            </a:r>
            <a:endParaRPr sz="2800">
              <a:latin typeface="Comic Sans MS"/>
              <a:cs typeface="Comic Sans MS"/>
            </a:endParaRPr>
          </a:p>
          <a:p>
            <a:pPr marL="355600" marR="561975" indent="-342900">
              <a:lnSpc>
                <a:spcPts val="3020"/>
              </a:lnSpc>
              <a:spcBef>
                <a:spcPts val="72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cei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é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ì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gg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endParaRPr sz="2800">
              <a:latin typeface="Comic Sans MS"/>
              <a:cs typeface="Comic Sans MS"/>
            </a:endParaRPr>
          </a:p>
          <a:p>
            <a:pPr marL="355600" marR="1856105" indent="-342900">
              <a:lnSpc>
                <a:spcPts val="3020"/>
              </a:lnSpc>
              <a:spcBef>
                <a:spcPts val="675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gel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endParaRPr sz="2800">
              <a:latin typeface="Comic Sans MS"/>
              <a:cs typeface="Comic Sans MS"/>
            </a:endParaRPr>
          </a:p>
          <a:p>
            <a:pPr marL="355600" marR="6350" indent="-342900">
              <a:lnSpc>
                <a:spcPts val="3020"/>
              </a:lnSpc>
              <a:spcBef>
                <a:spcPts val="675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de.</a:t>
            </a:r>
            <a:r>
              <a:rPr dirty="0" sz="2800" spc="1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e,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ecc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32</a:t>
            </a:fld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83895" rIns="0" bIns="0" rtlCol="0" vert="horz">
            <a:spAutoFit/>
          </a:bodyPr>
          <a:lstStyle/>
          <a:p>
            <a:pPr marL="2078989">
              <a:lnSpc>
                <a:spcPct val="100000"/>
              </a:lnSpc>
            </a:pPr>
            <a:r>
              <a:rPr dirty="0" sz="4400">
                <a:solidFill>
                  <a:srgbClr val="FF3200"/>
                </a:solidFill>
              </a:rPr>
              <a:t>i</a:t>
            </a:r>
            <a:r>
              <a:rPr dirty="0" sz="4400" spc="-5">
                <a:solidFill>
                  <a:srgbClr val="FF3200"/>
                </a:solidFill>
              </a:rPr>
              <a:t>n</a:t>
            </a:r>
            <a:r>
              <a:rPr dirty="0" sz="4400">
                <a:solidFill>
                  <a:srgbClr val="FF3200"/>
                </a:solidFill>
              </a:rPr>
              <a:t>o</a:t>
            </a:r>
            <a:r>
              <a:rPr dirty="0" sz="4400" spc="5">
                <a:solidFill>
                  <a:srgbClr val="FF3200"/>
                </a:solidFill>
              </a:rPr>
              <a:t>l</a:t>
            </a:r>
            <a:r>
              <a:rPr dirty="0" sz="4400">
                <a:solidFill>
                  <a:srgbClr val="FF3200"/>
                </a:solidFill>
              </a:rPr>
              <a:t>t</a:t>
            </a:r>
            <a:r>
              <a:rPr dirty="0" sz="4400" spc="-10">
                <a:solidFill>
                  <a:srgbClr val="FF3200"/>
                </a:solidFill>
              </a:rPr>
              <a:t>r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18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</a:rPr>
              <a:t>il</a:t>
            </a:r>
            <a:r>
              <a:rPr dirty="0" sz="4400" spc="9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-5">
                <a:solidFill>
                  <a:srgbClr val="FF3200"/>
                </a:solidFill>
              </a:rPr>
              <a:t>p</a:t>
            </a:r>
            <a:r>
              <a:rPr dirty="0" sz="4400">
                <a:solidFill>
                  <a:srgbClr val="FF3200"/>
                </a:solidFill>
              </a:rPr>
              <a:t>es</a:t>
            </a:r>
            <a:r>
              <a:rPr dirty="0" sz="4400" spc="5">
                <a:solidFill>
                  <a:srgbClr val="FF3200"/>
                </a:solidFill>
              </a:rPr>
              <a:t>c</a:t>
            </a:r>
            <a:r>
              <a:rPr dirty="0" sz="4400">
                <a:solidFill>
                  <a:srgbClr val="FF3200"/>
                </a:solidFill>
              </a:rPr>
              <a:t>e…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608721" y="1721611"/>
            <a:ext cx="7305040" cy="359282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6350" indent="-342900">
              <a:lnSpc>
                <a:spcPct val="8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ò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de,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e,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ecc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2550"/>
              </a:lnSpc>
              <a:spcBef>
                <a:spcPts val="41"/>
              </a:spcBef>
              <a:buClr>
                <a:srgbClr val="000065"/>
              </a:buClr>
              <a:buFont typeface="Comic Sans MS"/>
              <a:buChar char="•"/>
            </a:pPr>
            <a:endParaRPr sz="2550"/>
          </a:p>
          <a:p>
            <a:pPr marL="355600" marR="67310" indent="-342900">
              <a:lnSpc>
                <a:spcPct val="8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6397625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ge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800" spc="1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letta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è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megl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llo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3200"/>
              </a:lnSpc>
              <a:spcBef>
                <a:spcPts val="9"/>
              </a:spcBef>
              <a:buClr>
                <a:srgbClr val="000065"/>
              </a:buClr>
              <a:buFont typeface="Comic Sans MS"/>
              <a:buChar char="•"/>
            </a:pPr>
            <a:endParaRPr sz="3200"/>
          </a:p>
          <a:p>
            <a:pPr marL="355600" indent="-342900">
              <a:lnSpc>
                <a:spcPct val="100000"/>
              </a:lnSpc>
              <a:buClr>
                <a:srgbClr val="000065"/>
              </a:buClr>
              <a:buSzPct val="94915"/>
              <a:buFont typeface="Comic Sans MS"/>
              <a:buChar char="•"/>
              <a:tabLst>
                <a:tab pos="355600" algn="l"/>
                <a:tab pos="2622550" algn="l"/>
                <a:tab pos="3145790" algn="l"/>
              </a:tabLst>
            </a:pPr>
            <a:r>
              <a:rPr dirty="0" sz="2950" spc="-70" b="1">
                <a:solidFill>
                  <a:srgbClr val="FF0000"/>
                </a:solidFill>
                <a:latin typeface="Comic Sans MS"/>
                <a:cs typeface="Comic Sans MS"/>
              </a:rPr>
              <a:t>(</a:t>
            </a:r>
            <a:r>
              <a:rPr dirty="0" sz="2950" spc="-45" b="1">
                <a:solidFill>
                  <a:srgbClr val="FF0000"/>
                </a:solidFill>
                <a:latin typeface="Comic Sans MS"/>
                <a:cs typeface="Comic Sans MS"/>
              </a:rPr>
              <a:t>l’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950" spc="-14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z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spc="-140" b="1">
                <a:solidFill>
                  <a:srgbClr val="FF0000"/>
                </a:solidFill>
                <a:latin typeface="Comic Sans MS"/>
                <a:cs typeface="Comic Sans MS"/>
              </a:rPr>
              <a:t>mm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spc="-8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spc="-65" b="1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  <a:endParaRPr sz="2950">
              <a:latin typeface="Comic Sans MS"/>
              <a:cs typeface="Comic Sans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536057" y="4892040"/>
            <a:ext cx="2167127" cy="5852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6146170" y="5477255"/>
            <a:ext cx="3730752" cy="5852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6191890" y="6062471"/>
            <a:ext cx="3726179" cy="58521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6365626" y="6647688"/>
            <a:ext cx="2057400" cy="5593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32</a:t>
            </a:fld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69552" y="691895"/>
            <a:ext cx="6456680" cy="5657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682750" algn="l"/>
                <a:tab pos="2160270" algn="l"/>
                <a:tab pos="2710180" algn="l"/>
                <a:tab pos="4886325" algn="l"/>
              </a:tabLst>
            </a:pP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spc="-3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3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ritr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3600" spc="-30" b="1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e…</a:t>
            </a:r>
            <a:endParaRPr sz="36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15093" y="3707891"/>
            <a:ext cx="1726690" cy="70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304425" y="3697223"/>
            <a:ext cx="1746885" cy="81280"/>
          </a:xfrm>
          <a:custGeom>
            <a:avLst/>
            <a:gdLst/>
            <a:ahLst/>
            <a:cxnLst/>
            <a:rect l="l" t="t" r="r" b="b"/>
            <a:pathLst>
              <a:path w="1746885" h="81279">
                <a:moveTo>
                  <a:pt x="1746500" y="80771"/>
                </a:moveTo>
                <a:lnTo>
                  <a:pt x="1746500" y="0"/>
                </a:lnTo>
                <a:lnTo>
                  <a:pt x="0" y="0"/>
                </a:lnTo>
                <a:lnTo>
                  <a:pt x="0" y="80771"/>
                </a:lnTo>
                <a:lnTo>
                  <a:pt x="6095" y="80771"/>
                </a:lnTo>
                <a:lnTo>
                  <a:pt x="6095" y="10667"/>
                </a:lnTo>
                <a:lnTo>
                  <a:pt x="10667" y="4571"/>
                </a:lnTo>
                <a:lnTo>
                  <a:pt x="10667" y="10667"/>
                </a:lnTo>
                <a:lnTo>
                  <a:pt x="1737356" y="10667"/>
                </a:lnTo>
                <a:lnTo>
                  <a:pt x="1737356" y="4571"/>
                </a:lnTo>
                <a:lnTo>
                  <a:pt x="1741928" y="10667"/>
                </a:lnTo>
                <a:lnTo>
                  <a:pt x="1741928" y="80771"/>
                </a:lnTo>
                <a:lnTo>
                  <a:pt x="1746500" y="80771"/>
                </a:lnTo>
                <a:close/>
              </a:path>
              <a:path w="1746885" h="81279">
                <a:moveTo>
                  <a:pt x="10667" y="10667"/>
                </a:moveTo>
                <a:lnTo>
                  <a:pt x="10667" y="4571"/>
                </a:lnTo>
                <a:lnTo>
                  <a:pt x="6095" y="10667"/>
                </a:lnTo>
                <a:lnTo>
                  <a:pt x="10667" y="10667"/>
                </a:lnTo>
                <a:close/>
              </a:path>
              <a:path w="1746885" h="81279">
                <a:moveTo>
                  <a:pt x="10667" y="80771"/>
                </a:moveTo>
                <a:lnTo>
                  <a:pt x="10667" y="10667"/>
                </a:lnTo>
                <a:lnTo>
                  <a:pt x="6095" y="10667"/>
                </a:lnTo>
                <a:lnTo>
                  <a:pt x="6095" y="80771"/>
                </a:lnTo>
                <a:lnTo>
                  <a:pt x="10667" y="80771"/>
                </a:lnTo>
                <a:close/>
              </a:path>
              <a:path w="1746885" h="81279">
                <a:moveTo>
                  <a:pt x="1741928" y="10667"/>
                </a:moveTo>
                <a:lnTo>
                  <a:pt x="1737356" y="4571"/>
                </a:lnTo>
                <a:lnTo>
                  <a:pt x="1737356" y="10667"/>
                </a:lnTo>
                <a:lnTo>
                  <a:pt x="1741928" y="10667"/>
                </a:lnTo>
                <a:close/>
              </a:path>
              <a:path w="1746885" h="81279">
                <a:moveTo>
                  <a:pt x="1741928" y="80771"/>
                </a:moveTo>
                <a:lnTo>
                  <a:pt x="1741928" y="10667"/>
                </a:lnTo>
                <a:lnTo>
                  <a:pt x="1737356" y="10667"/>
                </a:lnTo>
                <a:lnTo>
                  <a:pt x="1737356" y="80771"/>
                </a:lnTo>
                <a:lnTo>
                  <a:pt x="1741928" y="80771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315093" y="3707891"/>
            <a:ext cx="1726690" cy="701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304425" y="3697223"/>
            <a:ext cx="1746885" cy="81280"/>
          </a:xfrm>
          <a:custGeom>
            <a:avLst/>
            <a:gdLst/>
            <a:ahLst/>
            <a:cxnLst/>
            <a:rect l="l" t="t" r="r" b="b"/>
            <a:pathLst>
              <a:path w="1746885" h="81279">
                <a:moveTo>
                  <a:pt x="1746500" y="80771"/>
                </a:moveTo>
                <a:lnTo>
                  <a:pt x="1746500" y="0"/>
                </a:lnTo>
                <a:lnTo>
                  <a:pt x="0" y="0"/>
                </a:lnTo>
                <a:lnTo>
                  <a:pt x="0" y="80771"/>
                </a:lnTo>
                <a:lnTo>
                  <a:pt x="6095" y="80771"/>
                </a:lnTo>
                <a:lnTo>
                  <a:pt x="6095" y="10667"/>
                </a:lnTo>
                <a:lnTo>
                  <a:pt x="10667" y="4571"/>
                </a:lnTo>
                <a:lnTo>
                  <a:pt x="10667" y="10667"/>
                </a:lnTo>
                <a:lnTo>
                  <a:pt x="1737356" y="10667"/>
                </a:lnTo>
                <a:lnTo>
                  <a:pt x="1737356" y="4571"/>
                </a:lnTo>
                <a:lnTo>
                  <a:pt x="1741928" y="10667"/>
                </a:lnTo>
                <a:lnTo>
                  <a:pt x="1741928" y="80771"/>
                </a:lnTo>
                <a:lnTo>
                  <a:pt x="1746500" y="80771"/>
                </a:lnTo>
                <a:close/>
              </a:path>
              <a:path w="1746885" h="81279">
                <a:moveTo>
                  <a:pt x="10667" y="10667"/>
                </a:moveTo>
                <a:lnTo>
                  <a:pt x="10667" y="4571"/>
                </a:lnTo>
                <a:lnTo>
                  <a:pt x="6095" y="10667"/>
                </a:lnTo>
                <a:lnTo>
                  <a:pt x="10667" y="10667"/>
                </a:lnTo>
                <a:close/>
              </a:path>
              <a:path w="1746885" h="81279">
                <a:moveTo>
                  <a:pt x="10667" y="80771"/>
                </a:moveTo>
                <a:lnTo>
                  <a:pt x="10667" y="10667"/>
                </a:lnTo>
                <a:lnTo>
                  <a:pt x="6095" y="10667"/>
                </a:lnTo>
                <a:lnTo>
                  <a:pt x="6095" y="80771"/>
                </a:lnTo>
                <a:lnTo>
                  <a:pt x="10667" y="80771"/>
                </a:lnTo>
                <a:close/>
              </a:path>
              <a:path w="1746885" h="81279">
                <a:moveTo>
                  <a:pt x="1741928" y="10667"/>
                </a:moveTo>
                <a:lnTo>
                  <a:pt x="1737356" y="4571"/>
                </a:lnTo>
                <a:lnTo>
                  <a:pt x="1737356" y="10667"/>
                </a:lnTo>
                <a:lnTo>
                  <a:pt x="1741928" y="10667"/>
                </a:lnTo>
                <a:close/>
              </a:path>
              <a:path w="1746885" h="81279">
                <a:moveTo>
                  <a:pt x="1741928" y="80771"/>
                </a:moveTo>
                <a:lnTo>
                  <a:pt x="1741928" y="10667"/>
                </a:lnTo>
                <a:lnTo>
                  <a:pt x="1737356" y="10667"/>
                </a:lnTo>
                <a:lnTo>
                  <a:pt x="1737356" y="80771"/>
                </a:lnTo>
                <a:lnTo>
                  <a:pt x="1741928" y="80771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7939918" y="2842260"/>
            <a:ext cx="1728215" cy="9357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7929250" y="2833116"/>
            <a:ext cx="1748155" cy="944880"/>
          </a:xfrm>
          <a:custGeom>
            <a:avLst/>
            <a:gdLst/>
            <a:ahLst/>
            <a:cxnLst/>
            <a:rect l="l" t="t" r="r" b="b"/>
            <a:pathLst>
              <a:path w="1748154" h="944879">
                <a:moveTo>
                  <a:pt x="1748027" y="944879"/>
                </a:moveTo>
                <a:lnTo>
                  <a:pt x="1748027" y="0"/>
                </a:lnTo>
                <a:lnTo>
                  <a:pt x="0" y="0"/>
                </a:lnTo>
                <a:lnTo>
                  <a:pt x="0" y="944879"/>
                </a:lnTo>
                <a:lnTo>
                  <a:pt x="4571" y="944879"/>
                </a:lnTo>
                <a:lnTo>
                  <a:pt x="4571" y="9143"/>
                </a:lnTo>
                <a:lnTo>
                  <a:pt x="10667" y="4571"/>
                </a:lnTo>
                <a:lnTo>
                  <a:pt x="10667" y="9143"/>
                </a:lnTo>
                <a:lnTo>
                  <a:pt x="1738883" y="9143"/>
                </a:lnTo>
                <a:lnTo>
                  <a:pt x="1738883" y="4571"/>
                </a:lnTo>
                <a:lnTo>
                  <a:pt x="1743455" y="9143"/>
                </a:lnTo>
                <a:lnTo>
                  <a:pt x="1743455" y="944879"/>
                </a:lnTo>
                <a:lnTo>
                  <a:pt x="1748027" y="944879"/>
                </a:lnTo>
                <a:close/>
              </a:path>
              <a:path w="1748154" h="944879">
                <a:moveTo>
                  <a:pt x="10667" y="9143"/>
                </a:moveTo>
                <a:lnTo>
                  <a:pt x="10667" y="4571"/>
                </a:lnTo>
                <a:lnTo>
                  <a:pt x="4571" y="9143"/>
                </a:lnTo>
                <a:lnTo>
                  <a:pt x="10667" y="9143"/>
                </a:lnTo>
                <a:close/>
              </a:path>
              <a:path w="1748154" h="944879">
                <a:moveTo>
                  <a:pt x="10667" y="944879"/>
                </a:moveTo>
                <a:lnTo>
                  <a:pt x="10667" y="9143"/>
                </a:lnTo>
                <a:lnTo>
                  <a:pt x="4571" y="9143"/>
                </a:lnTo>
                <a:lnTo>
                  <a:pt x="4571" y="944879"/>
                </a:lnTo>
                <a:lnTo>
                  <a:pt x="10667" y="944879"/>
                </a:lnTo>
                <a:close/>
              </a:path>
              <a:path w="1748154" h="944879">
                <a:moveTo>
                  <a:pt x="1743455" y="9143"/>
                </a:moveTo>
                <a:lnTo>
                  <a:pt x="1738883" y="4571"/>
                </a:lnTo>
                <a:lnTo>
                  <a:pt x="1738883" y="9143"/>
                </a:lnTo>
                <a:lnTo>
                  <a:pt x="1743455" y="9143"/>
                </a:lnTo>
                <a:close/>
              </a:path>
              <a:path w="1748154" h="944879">
                <a:moveTo>
                  <a:pt x="1743455" y="944879"/>
                </a:moveTo>
                <a:lnTo>
                  <a:pt x="1743455" y="9143"/>
                </a:lnTo>
                <a:lnTo>
                  <a:pt x="1738883" y="9143"/>
                </a:lnTo>
                <a:lnTo>
                  <a:pt x="1738883" y="944879"/>
                </a:lnTo>
                <a:lnTo>
                  <a:pt x="1743455" y="94487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7939918" y="2842260"/>
            <a:ext cx="1728215" cy="9357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7929250" y="2833116"/>
            <a:ext cx="1748155" cy="944880"/>
          </a:xfrm>
          <a:custGeom>
            <a:avLst/>
            <a:gdLst/>
            <a:ahLst/>
            <a:cxnLst/>
            <a:rect l="l" t="t" r="r" b="b"/>
            <a:pathLst>
              <a:path w="1748154" h="944879">
                <a:moveTo>
                  <a:pt x="1748027" y="944879"/>
                </a:moveTo>
                <a:lnTo>
                  <a:pt x="1748027" y="0"/>
                </a:lnTo>
                <a:lnTo>
                  <a:pt x="0" y="0"/>
                </a:lnTo>
                <a:lnTo>
                  <a:pt x="0" y="944879"/>
                </a:lnTo>
                <a:lnTo>
                  <a:pt x="4571" y="944879"/>
                </a:lnTo>
                <a:lnTo>
                  <a:pt x="4571" y="9143"/>
                </a:lnTo>
                <a:lnTo>
                  <a:pt x="10667" y="4571"/>
                </a:lnTo>
                <a:lnTo>
                  <a:pt x="10667" y="9143"/>
                </a:lnTo>
                <a:lnTo>
                  <a:pt x="1738883" y="9143"/>
                </a:lnTo>
                <a:lnTo>
                  <a:pt x="1738883" y="4571"/>
                </a:lnTo>
                <a:lnTo>
                  <a:pt x="1743455" y="9143"/>
                </a:lnTo>
                <a:lnTo>
                  <a:pt x="1743455" y="944879"/>
                </a:lnTo>
                <a:lnTo>
                  <a:pt x="1748027" y="944879"/>
                </a:lnTo>
                <a:close/>
              </a:path>
              <a:path w="1748154" h="944879">
                <a:moveTo>
                  <a:pt x="10667" y="9143"/>
                </a:moveTo>
                <a:lnTo>
                  <a:pt x="10667" y="4571"/>
                </a:lnTo>
                <a:lnTo>
                  <a:pt x="4571" y="9143"/>
                </a:lnTo>
                <a:lnTo>
                  <a:pt x="10667" y="9143"/>
                </a:lnTo>
                <a:close/>
              </a:path>
              <a:path w="1748154" h="944879">
                <a:moveTo>
                  <a:pt x="10667" y="944879"/>
                </a:moveTo>
                <a:lnTo>
                  <a:pt x="10667" y="9143"/>
                </a:lnTo>
                <a:lnTo>
                  <a:pt x="4571" y="9143"/>
                </a:lnTo>
                <a:lnTo>
                  <a:pt x="4571" y="944879"/>
                </a:lnTo>
                <a:lnTo>
                  <a:pt x="10667" y="944879"/>
                </a:lnTo>
                <a:close/>
              </a:path>
              <a:path w="1748154" h="944879">
                <a:moveTo>
                  <a:pt x="1743455" y="9143"/>
                </a:moveTo>
                <a:lnTo>
                  <a:pt x="1738883" y="4571"/>
                </a:lnTo>
                <a:lnTo>
                  <a:pt x="1738883" y="9143"/>
                </a:lnTo>
                <a:lnTo>
                  <a:pt x="1743455" y="9143"/>
                </a:lnTo>
                <a:close/>
              </a:path>
              <a:path w="1748154" h="944879">
                <a:moveTo>
                  <a:pt x="1743455" y="944879"/>
                </a:moveTo>
                <a:lnTo>
                  <a:pt x="1743455" y="9143"/>
                </a:lnTo>
                <a:lnTo>
                  <a:pt x="1738883" y="9143"/>
                </a:lnTo>
                <a:lnTo>
                  <a:pt x="1738883" y="944879"/>
                </a:lnTo>
                <a:lnTo>
                  <a:pt x="1743455" y="94487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315093" y="3777995"/>
            <a:ext cx="1726690" cy="153314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304425" y="3777995"/>
            <a:ext cx="1746885" cy="1542415"/>
          </a:xfrm>
          <a:custGeom>
            <a:avLst/>
            <a:gdLst/>
            <a:ahLst/>
            <a:cxnLst/>
            <a:rect l="l" t="t" r="r" b="b"/>
            <a:pathLst>
              <a:path w="1746885" h="1542414">
                <a:moveTo>
                  <a:pt x="10667" y="1533144"/>
                </a:moveTo>
                <a:lnTo>
                  <a:pt x="10667" y="0"/>
                </a:lnTo>
                <a:lnTo>
                  <a:pt x="0" y="0"/>
                </a:lnTo>
                <a:lnTo>
                  <a:pt x="0" y="1542288"/>
                </a:lnTo>
                <a:lnTo>
                  <a:pt x="6095" y="1542288"/>
                </a:lnTo>
                <a:lnTo>
                  <a:pt x="6095" y="1533144"/>
                </a:lnTo>
                <a:lnTo>
                  <a:pt x="10667" y="1533144"/>
                </a:lnTo>
                <a:close/>
              </a:path>
              <a:path w="1746885" h="1542414">
                <a:moveTo>
                  <a:pt x="1741928" y="1533144"/>
                </a:moveTo>
                <a:lnTo>
                  <a:pt x="6095" y="1533144"/>
                </a:lnTo>
                <a:lnTo>
                  <a:pt x="10667" y="1537716"/>
                </a:lnTo>
                <a:lnTo>
                  <a:pt x="10667" y="1542288"/>
                </a:lnTo>
                <a:lnTo>
                  <a:pt x="1737356" y="1542288"/>
                </a:lnTo>
                <a:lnTo>
                  <a:pt x="1737356" y="1537716"/>
                </a:lnTo>
                <a:lnTo>
                  <a:pt x="1741928" y="1533144"/>
                </a:lnTo>
                <a:close/>
              </a:path>
              <a:path w="1746885" h="1542414">
                <a:moveTo>
                  <a:pt x="10667" y="1542288"/>
                </a:moveTo>
                <a:lnTo>
                  <a:pt x="10667" y="1537716"/>
                </a:lnTo>
                <a:lnTo>
                  <a:pt x="6095" y="1533144"/>
                </a:lnTo>
                <a:lnTo>
                  <a:pt x="6095" y="1542288"/>
                </a:lnTo>
                <a:lnTo>
                  <a:pt x="10667" y="1542288"/>
                </a:lnTo>
                <a:close/>
              </a:path>
              <a:path w="1746885" h="1542414">
                <a:moveTo>
                  <a:pt x="1746500" y="1542288"/>
                </a:moveTo>
                <a:lnTo>
                  <a:pt x="1746500" y="0"/>
                </a:lnTo>
                <a:lnTo>
                  <a:pt x="1737356" y="0"/>
                </a:lnTo>
                <a:lnTo>
                  <a:pt x="1737356" y="1533144"/>
                </a:lnTo>
                <a:lnTo>
                  <a:pt x="1741928" y="1533144"/>
                </a:lnTo>
                <a:lnTo>
                  <a:pt x="1741928" y="1542288"/>
                </a:lnTo>
                <a:lnTo>
                  <a:pt x="1746500" y="1542288"/>
                </a:lnTo>
                <a:close/>
              </a:path>
              <a:path w="1746885" h="1542414">
                <a:moveTo>
                  <a:pt x="1741928" y="1542288"/>
                </a:moveTo>
                <a:lnTo>
                  <a:pt x="1741928" y="1533144"/>
                </a:lnTo>
                <a:lnTo>
                  <a:pt x="1737356" y="1537716"/>
                </a:lnTo>
                <a:lnTo>
                  <a:pt x="1737356" y="1542288"/>
                </a:lnTo>
                <a:lnTo>
                  <a:pt x="1741928" y="1542288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315093" y="3777995"/>
            <a:ext cx="1726690" cy="153314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304425" y="3777995"/>
            <a:ext cx="1746885" cy="1542415"/>
          </a:xfrm>
          <a:custGeom>
            <a:avLst/>
            <a:gdLst/>
            <a:ahLst/>
            <a:cxnLst/>
            <a:rect l="l" t="t" r="r" b="b"/>
            <a:pathLst>
              <a:path w="1746885" h="1542414">
                <a:moveTo>
                  <a:pt x="10667" y="1533144"/>
                </a:moveTo>
                <a:lnTo>
                  <a:pt x="10667" y="0"/>
                </a:lnTo>
                <a:lnTo>
                  <a:pt x="0" y="0"/>
                </a:lnTo>
                <a:lnTo>
                  <a:pt x="0" y="1542288"/>
                </a:lnTo>
                <a:lnTo>
                  <a:pt x="6095" y="1542288"/>
                </a:lnTo>
                <a:lnTo>
                  <a:pt x="6095" y="1533144"/>
                </a:lnTo>
                <a:lnTo>
                  <a:pt x="10667" y="1533144"/>
                </a:lnTo>
                <a:close/>
              </a:path>
              <a:path w="1746885" h="1542414">
                <a:moveTo>
                  <a:pt x="1741928" y="1533144"/>
                </a:moveTo>
                <a:lnTo>
                  <a:pt x="6095" y="1533144"/>
                </a:lnTo>
                <a:lnTo>
                  <a:pt x="10667" y="1537716"/>
                </a:lnTo>
                <a:lnTo>
                  <a:pt x="10667" y="1542288"/>
                </a:lnTo>
                <a:lnTo>
                  <a:pt x="1737356" y="1542288"/>
                </a:lnTo>
                <a:lnTo>
                  <a:pt x="1737356" y="1537716"/>
                </a:lnTo>
                <a:lnTo>
                  <a:pt x="1741928" y="1533144"/>
                </a:lnTo>
                <a:close/>
              </a:path>
              <a:path w="1746885" h="1542414">
                <a:moveTo>
                  <a:pt x="10667" y="1542288"/>
                </a:moveTo>
                <a:lnTo>
                  <a:pt x="10667" y="1537716"/>
                </a:lnTo>
                <a:lnTo>
                  <a:pt x="6095" y="1533144"/>
                </a:lnTo>
                <a:lnTo>
                  <a:pt x="6095" y="1542288"/>
                </a:lnTo>
                <a:lnTo>
                  <a:pt x="10667" y="1542288"/>
                </a:lnTo>
                <a:close/>
              </a:path>
              <a:path w="1746885" h="1542414">
                <a:moveTo>
                  <a:pt x="1746500" y="1542288"/>
                </a:moveTo>
                <a:lnTo>
                  <a:pt x="1746500" y="0"/>
                </a:lnTo>
                <a:lnTo>
                  <a:pt x="1737356" y="0"/>
                </a:lnTo>
                <a:lnTo>
                  <a:pt x="1737356" y="1533144"/>
                </a:lnTo>
                <a:lnTo>
                  <a:pt x="1741928" y="1533144"/>
                </a:lnTo>
                <a:lnTo>
                  <a:pt x="1741928" y="1542288"/>
                </a:lnTo>
                <a:lnTo>
                  <a:pt x="1746500" y="1542288"/>
                </a:lnTo>
                <a:close/>
              </a:path>
              <a:path w="1746885" h="1542414">
                <a:moveTo>
                  <a:pt x="1741928" y="1542288"/>
                </a:moveTo>
                <a:lnTo>
                  <a:pt x="1741928" y="1533144"/>
                </a:lnTo>
                <a:lnTo>
                  <a:pt x="1737356" y="1537716"/>
                </a:lnTo>
                <a:lnTo>
                  <a:pt x="1737356" y="1542288"/>
                </a:lnTo>
                <a:lnTo>
                  <a:pt x="1741928" y="1542288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939918" y="3777995"/>
            <a:ext cx="1728215" cy="6400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7929250" y="3777995"/>
            <a:ext cx="1748155" cy="650875"/>
          </a:xfrm>
          <a:custGeom>
            <a:avLst/>
            <a:gdLst/>
            <a:ahLst/>
            <a:cxnLst/>
            <a:rect l="l" t="t" r="r" b="b"/>
            <a:pathLst>
              <a:path w="1748154" h="650875">
                <a:moveTo>
                  <a:pt x="10667" y="640080"/>
                </a:moveTo>
                <a:lnTo>
                  <a:pt x="10667" y="0"/>
                </a:lnTo>
                <a:lnTo>
                  <a:pt x="0" y="0"/>
                </a:lnTo>
                <a:lnTo>
                  <a:pt x="0" y="650748"/>
                </a:lnTo>
                <a:lnTo>
                  <a:pt x="4571" y="650748"/>
                </a:lnTo>
                <a:lnTo>
                  <a:pt x="4571" y="640080"/>
                </a:lnTo>
                <a:lnTo>
                  <a:pt x="10667" y="640080"/>
                </a:lnTo>
                <a:close/>
              </a:path>
              <a:path w="1748154" h="650875">
                <a:moveTo>
                  <a:pt x="1743455" y="640080"/>
                </a:moveTo>
                <a:lnTo>
                  <a:pt x="4571" y="640080"/>
                </a:lnTo>
                <a:lnTo>
                  <a:pt x="10667" y="644652"/>
                </a:lnTo>
                <a:lnTo>
                  <a:pt x="10667" y="650748"/>
                </a:lnTo>
                <a:lnTo>
                  <a:pt x="1738883" y="650748"/>
                </a:lnTo>
                <a:lnTo>
                  <a:pt x="1738883" y="644652"/>
                </a:lnTo>
                <a:lnTo>
                  <a:pt x="1743455" y="640080"/>
                </a:lnTo>
                <a:close/>
              </a:path>
              <a:path w="1748154" h="650875">
                <a:moveTo>
                  <a:pt x="10667" y="650748"/>
                </a:moveTo>
                <a:lnTo>
                  <a:pt x="10667" y="644652"/>
                </a:lnTo>
                <a:lnTo>
                  <a:pt x="4571" y="640080"/>
                </a:lnTo>
                <a:lnTo>
                  <a:pt x="4571" y="650748"/>
                </a:lnTo>
                <a:lnTo>
                  <a:pt x="10667" y="650748"/>
                </a:lnTo>
                <a:close/>
              </a:path>
              <a:path w="1748154" h="650875">
                <a:moveTo>
                  <a:pt x="1748027" y="650748"/>
                </a:moveTo>
                <a:lnTo>
                  <a:pt x="1748027" y="0"/>
                </a:lnTo>
                <a:lnTo>
                  <a:pt x="1738883" y="0"/>
                </a:lnTo>
                <a:lnTo>
                  <a:pt x="1738883" y="640080"/>
                </a:lnTo>
                <a:lnTo>
                  <a:pt x="1743455" y="640080"/>
                </a:lnTo>
                <a:lnTo>
                  <a:pt x="1743455" y="650748"/>
                </a:lnTo>
                <a:lnTo>
                  <a:pt x="1748027" y="650748"/>
                </a:lnTo>
                <a:close/>
              </a:path>
              <a:path w="1748154" h="650875">
                <a:moveTo>
                  <a:pt x="1743455" y="650748"/>
                </a:moveTo>
                <a:lnTo>
                  <a:pt x="1743455" y="640080"/>
                </a:lnTo>
                <a:lnTo>
                  <a:pt x="1738883" y="644652"/>
                </a:lnTo>
                <a:lnTo>
                  <a:pt x="1738883" y="650748"/>
                </a:lnTo>
                <a:lnTo>
                  <a:pt x="1743455" y="650748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7939918" y="3777995"/>
            <a:ext cx="1728215" cy="64007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929250" y="3777995"/>
            <a:ext cx="1748155" cy="650875"/>
          </a:xfrm>
          <a:custGeom>
            <a:avLst/>
            <a:gdLst/>
            <a:ahLst/>
            <a:cxnLst/>
            <a:rect l="l" t="t" r="r" b="b"/>
            <a:pathLst>
              <a:path w="1748154" h="650875">
                <a:moveTo>
                  <a:pt x="10667" y="640080"/>
                </a:moveTo>
                <a:lnTo>
                  <a:pt x="10667" y="0"/>
                </a:lnTo>
                <a:lnTo>
                  <a:pt x="0" y="0"/>
                </a:lnTo>
                <a:lnTo>
                  <a:pt x="0" y="650748"/>
                </a:lnTo>
                <a:lnTo>
                  <a:pt x="4571" y="650748"/>
                </a:lnTo>
                <a:lnTo>
                  <a:pt x="4571" y="640080"/>
                </a:lnTo>
                <a:lnTo>
                  <a:pt x="10667" y="640080"/>
                </a:lnTo>
                <a:close/>
              </a:path>
              <a:path w="1748154" h="650875">
                <a:moveTo>
                  <a:pt x="1743455" y="640080"/>
                </a:moveTo>
                <a:lnTo>
                  <a:pt x="4571" y="640080"/>
                </a:lnTo>
                <a:lnTo>
                  <a:pt x="10667" y="644652"/>
                </a:lnTo>
                <a:lnTo>
                  <a:pt x="10667" y="650748"/>
                </a:lnTo>
                <a:lnTo>
                  <a:pt x="1738883" y="650748"/>
                </a:lnTo>
                <a:lnTo>
                  <a:pt x="1738883" y="644652"/>
                </a:lnTo>
                <a:lnTo>
                  <a:pt x="1743455" y="640080"/>
                </a:lnTo>
                <a:close/>
              </a:path>
              <a:path w="1748154" h="650875">
                <a:moveTo>
                  <a:pt x="10667" y="650748"/>
                </a:moveTo>
                <a:lnTo>
                  <a:pt x="10667" y="644652"/>
                </a:lnTo>
                <a:lnTo>
                  <a:pt x="4571" y="640080"/>
                </a:lnTo>
                <a:lnTo>
                  <a:pt x="4571" y="650748"/>
                </a:lnTo>
                <a:lnTo>
                  <a:pt x="10667" y="650748"/>
                </a:lnTo>
                <a:close/>
              </a:path>
              <a:path w="1748154" h="650875">
                <a:moveTo>
                  <a:pt x="1748027" y="650748"/>
                </a:moveTo>
                <a:lnTo>
                  <a:pt x="1748027" y="0"/>
                </a:lnTo>
                <a:lnTo>
                  <a:pt x="1738883" y="0"/>
                </a:lnTo>
                <a:lnTo>
                  <a:pt x="1738883" y="640080"/>
                </a:lnTo>
                <a:lnTo>
                  <a:pt x="1743455" y="640080"/>
                </a:lnTo>
                <a:lnTo>
                  <a:pt x="1743455" y="650748"/>
                </a:lnTo>
                <a:lnTo>
                  <a:pt x="1748027" y="650748"/>
                </a:lnTo>
                <a:close/>
              </a:path>
              <a:path w="1748154" h="650875">
                <a:moveTo>
                  <a:pt x="1743455" y="650748"/>
                </a:moveTo>
                <a:lnTo>
                  <a:pt x="1743455" y="640080"/>
                </a:lnTo>
                <a:lnTo>
                  <a:pt x="1738883" y="644652"/>
                </a:lnTo>
                <a:lnTo>
                  <a:pt x="1738883" y="650748"/>
                </a:lnTo>
                <a:lnTo>
                  <a:pt x="1743455" y="650748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1825128" y="1765299"/>
            <a:ext cx="6765925" cy="47110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10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em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i 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ole</a:t>
            </a:r>
            <a:r>
              <a:rPr dirty="0" sz="3200" spc="5" u="heavy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gin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si:</a:t>
            </a:r>
            <a:endParaRPr sz="3200">
              <a:latin typeface="Comic Sans MS"/>
              <a:cs typeface="Comic Sans MS"/>
            </a:endParaRPr>
          </a:p>
          <a:p>
            <a:pPr marL="1657985" indent="-1645920">
              <a:lnSpc>
                <a:spcPct val="100000"/>
              </a:lnSpc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zu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ole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endParaRPr sz="3200">
              <a:latin typeface="Comic Sans MS"/>
              <a:cs typeface="Comic Sans MS"/>
            </a:endParaRPr>
          </a:p>
          <a:p>
            <a:pPr>
              <a:lnSpc>
                <a:spcPts val="3200"/>
              </a:lnSpc>
            </a:pPr>
            <a:endParaRPr sz="3200"/>
          </a:p>
          <a:p>
            <a:pPr>
              <a:lnSpc>
                <a:spcPts val="4400"/>
              </a:lnSpc>
              <a:spcBef>
                <a:spcPts val="79"/>
              </a:spcBef>
            </a:pPr>
            <a:endParaRPr sz="4400"/>
          </a:p>
          <a:p>
            <a:pPr marL="1657985" marR="539115">
              <a:lnSpc>
                <a:spcPct val="100000"/>
              </a:lnSpc>
            </a:pP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ell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utta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5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gus</a:t>
            </a:r>
            <a:r>
              <a:rPr dirty="0" sz="3200" spc="-5" u="heavy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10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i,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occ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ole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orle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pist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cch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i,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pin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3200">
              <a:latin typeface="Comic Sans MS"/>
              <a:cs typeface="Comic Sans MS"/>
            </a:endParaRPr>
          </a:p>
          <a:p>
            <a:pPr>
              <a:lnSpc>
                <a:spcPts val="3150"/>
              </a:lnSpc>
              <a:spcBef>
                <a:spcPts val="17"/>
              </a:spcBef>
            </a:pPr>
            <a:endParaRPr sz="3150"/>
          </a:p>
          <a:p>
            <a:pPr marL="324485">
              <a:lnSpc>
                <a:spcPts val="3454"/>
              </a:lnSpc>
            </a:pP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ssid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nti,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endParaRPr sz="3200">
              <a:latin typeface="Comic Sans MS"/>
              <a:cs typeface="Comic Sans MS"/>
            </a:endParaRPr>
          </a:p>
          <a:p>
            <a:pPr marL="611505">
              <a:lnSpc>
                <a:spcPts val="3454"/>
              </a:lnSpc>
              <a:tabLst>
                <a:tab pos="3645535" algn="l"/>
                <a:tab pos="4820920" algn="l"/>
              </a:tabLst>
            </a:pP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TTE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NZ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ON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LLE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RIE!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32</a:t>
            </a:fld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77301" y="522223"/>
            <a:ext cx="7479030" cy="12242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697480" marR="6350" indent="-2685415">
              <a:lnSpc>
                <a:spcPct val="100000"/>
              </a:lnSpc>
              <a:tabLst>
                <a:tab pos="1511935" algn="l"/>
                <a:tab pos="3234690" algn="l"/>
                <a:tab pos="4664710" algn="l"/>
              </a:tabLst>
            </a:pP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40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NE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LI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V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TAM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NE</a:t>
            </a:r>
            <a:r>
              <a:rPr dirty="0" sz="4000" spc="-1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FIBR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075809" y="1427988"/>
            <a:ext cx="2519172" cy="16824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7066665" y="1418844"/>
            <a:ext cx="2537460" cy="1701164"/>
          </a:xfrm>
          <a:custGeom>
            <a:avLst/>
            <a:gdLst/>
            <a:ahLst/>
            <a:cxnLst/>
            <a:rect l="l" t="t" r="r" b="b"/>
            <a:pathLst>
              <a:path w="2537459" h="1701164">
                <a:moveTo>
                  <a:pt x="2537459" y="1700783"/>
                </a:moveTo>
                <a:lnTo>
                  <a:pt x="2537459" y="0"/>
                </a:lnTo>
                <a:lnTo>
                  <a:pt x="0" y="0"/>
                </a:lnTo>
                <a:lnTo>
                  <a:pt x="0" y="1700783"/>
                </a:lnTo>
                <a:lnTo>
                  <a:pt x="4571" y="1700783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2528315" y="9143"/>
                </a:lnTo>
                <a:lnTo>
                  <a:pt x="2528315" y="4571"/>
                </a:lnTo>
                <a:lnTo>
                  <a:pt x="2532887" y="9143"/>
                </a:lnTo>
                <a:lnTo>
                  <a:pt x="2532887" y="1700783"/>
                </a:lnTo>
                <a:lnTo>
                  <a:pt x="2537459" y="1700783"/>
                </a:lnTo>
                <a:close/>
              </a:path>
              <a:path w="2537459" h="1701164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2537459" h="1701164">
                <a:moveTo>
                  <a:pt x="9143" y="1691639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691639"/>
                </a:lnTo>
                <a:lnTo>
                  <a:pt x="9143" y="1691639"/>
                </a:lnTo>
                <a:close/>
              </a:path>
              <a:path w="2537459" h="1701164">
                <a:moveTo>
                  <a:pt x="2532887" y="1691639"/>
                </a:moveTo>
                <a:lnTo>
                  <a:pt x="4571" y="1691639"/>
                </a:lnTo>
                <a:lnTo>
                  <a:pt x="9143" y="1696211"/>
                </a:lnTo>
                <a:lnTo>
                  <a:pt x="9143" y="1700783"/>
                </a:lnTo>
                <a:lnTo>
                  <a:pt x="2528315" y="1700783"/>
                </a:lnTo>
                <a:lnTo>
                  <a:pt x="2528315" y="1696211"/>
                </a:lnTo>
                <a:lnTo>
                  <a:pt x="2532887" y="1691639"/>
                </a:lnTo>
                <a:close/>
              </a:path>
              <a:path w="2537459" h="1701164">
                <a:moveTo>
                  <a:pt x="9143" y="1700783"/>
                </a:moveTo>
                <a:lnTo>
                  <a:pt x="9143" y="1696211"/>
                </a:lnTo>
                <a:lnTo>
                  <a:pt x="4571" y="1691639"/>
                </a:lnTo>
                <a:lnTo>
                  <a:pt x="4571" y="1700783"/>
                </a:lnTo>
                <a:lnTo>
                  <a:pt x="9143" y="1700783"/>
                </a:lnTo>
                <a:close/>
              </a:path>
              <a:path w="2537459" h="1701164">
                <a:moveTo>
                  <a:pt x="2532887" y="9143"/>
                </a:moveTo>
                <a:lnTo>
                  <a:pt x="2528315" y="4571"/>
                </a:lnTo>
                <a:lnTo>
                  <a:pt x="2528315" y="9143"/>
                </a:lnTo>
                <a:lnTo>
                  <a:pt x="2532887" y="9143"/>
                </a:lnTo>
                <a:close/>
              </a:path>
              <a:path w="2537459" h="1701164">
                <a:moveTo>
                  <a:pt x="2532887" y="1691639"/>
                </a:moveTo>
                <a:lnTo>
                  <a:pt x="2532887" y="9143"/>
                </a:lnTo>
                <a:lnTo>
                  <a:pt x="2528315" y="9143"/>
                </a:lnTo>
                <a:lnTo>
                  <a:pt x="2528315" y="1691639"/>
                </a:lnTo>
                <a:lnTo>
                  <a:pt x="2532887" y="1691639"/>
                </a:lnTo>
                <a:close/>
              </a:path>
              <a:path w="2537459" h="1701164">
                <a:moveTo>
                  <a:pt x="2532887" y="1700783"/>
                </a:moveTo>
                <a:lnTo>
                  <a:pt x="2532887" y="1691639"/>
                </a:lnTo>
                <a:lnTo>
                  <a:pt x="2528315" y="1696211"/>
                </a:lnTo>
                <a:lnTo>
                  <a:pt x="2528315" y="1700783"/>
                </a:lnTo>
                <a:lnTo>
                  <a:pt x="2532887" y="17007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7075809" y="1427988"/>
            <a:ext cx="2519172" cy="16824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7066665" y="1418844"/>
            <a:ext cx="2537460" cy="1701164"/>
          </a:xfrm>
          <a:custGeom>
            <a:avLst/>
            <a:gdLst/>
            <a:ahLst/>
            <a:cxnLst/>
            <a:rect l="l" t="t" r="r" b="b"/>
            <a:pathLst>
              <a:path w="2537459" h="1701164">
                <a:moveTo>
                  <a:pt x="2537459" y="1700783"/>
                </a:moveTo>
                <a:lnTo>
                  <a:pt x="2537459" y="0"/>
                </a:lnTo>
                <a:lnTo>
                  <a:pt x="0" y="0"/>
                </a:lnTo>
                <a:lnTo>
                  <a:pt x="0" y="1700783"/>
                </a:lnTo>
                <a:lnTo>
                  <a:pt x="4571" y="1700783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2528315" y="9143"/>
                </a:lnTo>
                <a:lnTo>
                  <a:pt x="2528315" y="4571"/>
                </a:lnTo>
                <a:lnTo>
                  <a:pt x="2532887" y="9143"/>
                </a:lnTo>
                <a:lnTo>
                  <a:pt x="2532887" y="1700783"/>
                </a:lnTo>
                <a:lnTo>
                  <a:pt x="2537459" y="1700783"/>
                </a:lnTo>
                <a:close/>
              </a:path>
              <a:path w="2537459" h="1701164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2537459" h="1701164">
                <a:moveTo>
                  <a:pt x="9143" y="1691639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1691639"/>
                </a:lnTo>
                <a:lnTo>
                  <a:pt x="9143" y="1691639"/>
                </a:lnTo>
                <a:close/>
              </a:path>
              <a:path w="2537459" h="1701164">
                <a:moveTo>
                  <a:pt x="2532887" y="1691639"/>
                </a:moveTo>
                <a:lnTo>
                  <a:pt x="4571" y="1691639"/>
                </a:lnTo>
                <a:lnTo>
                  <a:pt x="9143" y="1696211"/>
                </a:lnTo>
                <a:lnTo>
                  <a:pt x="9143" y="1700783"/>
                </a:lnTo>
                <a:lnTo>
                  <a:pt x="2528315" y="1700783"/>
                </a:lnTo>
                <a:lnTo>
                  <a:pt x="2528315" y="1696211"/>
                </a:lnTo>
                <a:lnTo>
                  <a:pt x="2532887" y="1691639"/>
                </a:lnTo>
                <a:close/>
              </a:path>
              <a:path w="2537459" h="1701164">
                <a:moveTo>
                  <a:pt x="9143" y="1700783"/>
                </a:moveTo>
                <a:lnTo>
                  <a:pt x="9143" y="1696211"/>
                </a:lnTo>
                <a:lnTo>
                  <a:pt x="4571" y="1691639"/>
                </a:lnTo>
                <a:lnTo>
                  <a:pt x="4571" y="1700783"/>
                </a:lnTo>
                <a:lnTo>
                  <a:pt x="9143" y="1700783"/>
                </a:lnTo>
                <a:close/>
              </a:path>
              <a:path w="2537459" h="1701164">
                <a:moveTo>
                  <a:pt x="2532887" y="9143"/>
                </a:moveTo>
                <a:lnTo>
                  <a:pt x="2528315" y="4571"/>
                </a:lnTo>
                <a:lnTo>
                  <a:pt x="2528315" y="9143"/>
                </a:lnTo>
                <a:lnTo>
                  <a:pt x="2532887" y="9143"/>
                </a:lnTo>
                <a:close/>
              </a:path>
              <a:path w="2537459" h="1701164">
                <a:moveTo>
                  <a:pt x="2532887" y="1691639"/>
                </a:moveTo>
                <a:lnTo>
                  <a:pt x="2532887" y="9143"/>
                </a:lnTo>
                <a:lnTo>
                  <a:pt x="2528315" y="9143"/>
                </a:lnTo>
                <a:lnTo>
                  <a:pt x="2528315" y="1691639"/>
                </a:lnTo>
                <a:lnTo>
                  <a:pt x="2532887" y="1691639"/>
                </a:lnTo>
                <a:close/>
              </a:path>
              <a:path w="2537459" h="1701164">
                <a:moveTo>
                  <a:pt x="2532887" y="1700783"/>
                </a:moveTo>
                <a:lnTo>
                  <a:pt x="2532887" y="1691639"/>
                </a:lnTo>
                <a:lnTo>
                  <a:pt x="2528315" y="1696211"/>
                </a:lnTo>
                <a:lnTo>
                  <a:pt x="2528315" y="1700783"/>
                </a:lnTo>
                <a:lnTo>
                  <a:pt x="2532887" y="17007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537093" y="2198623"/>
            <a:ext cx="7303770" cy="4441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1860550" indent="-342900">
              <a:lnSpc>
                <a:spcPct val="8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etto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dell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endParaRPr sz="2800">
              <a:latin typeface="Comic Sans MS"/>
              <a:cs typeface="Comic Sans MS"/>
            </a:endParaRPr>
          </a:p>
          <a:p>
            <a:pPr marL="355600" marR="828040" indent="-342900">
              <a:lnSpc>
                <a:spcPct val="8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lti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endParaRPr sz="2800">
              <a:latin typeface="Comic Sans MS"/>
              <a:cs typeface="Comic Sans MS"/>
            </a:endParaRPr>
          </a:p>
          <a:p>
            <a:pPr marL="355600" marR="520065" indent="-342900">
              <a:lnSpc>
                <a:spcPct val="8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lg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e,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1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tegge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llo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800">
              <a:latin typeface="Comic Sans MS"/>
              <a:cs typeface="Comic Sans MS"/>
            </a:endParaRPr>
          </a:p>
          <a:p>
            <a:pPr marL="355600" marR="351790" indent="-342900">
              <a:lnSpc>
                <a:spcPct val="8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1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tta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endParaRPr sz="2800">
              <a:latin typeface="Comic Sans MS"/>
              <a:cs typeface="Comic Sans MS"/>
            </a:endParaRPr>
          </a:p>
          <a:p>
            <a:pPr marL="355600" marR="6350" indent="-342900">
              <a:lnSpc>
                <a:spcPct val="8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Megl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32</a:t>
            </a:fld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70311" y="1618488"/>
            <a:ext cx="2737104" cy="21595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161169" y="1609343"/>
            <a:ext cx="2755900" cy="2169160"/>
          </a:xfrm>
          <a:custGeom>
            <a:avLst/>
            <a:gdLst/>
            <a:ahLst/>
            <a:cxnLst/>
            <a:rect l="l" t="t" r="r" b="b"/>
            <a:pathLst>
              <a:path w="2755900" h="2169160">
                <a:moveTo>
                  <a:pt x="2755388" y="2168651"/>
                </a:moveTo>
                <a:lnTo>
                  <a:pt x="2755388" y="0"/>
                </a:lnTo>
                <a:lnTo>
                  <a:pt x="0" y="0"/>
                </a:lnTo>
                <a:lnTo>
                  <a:pt x="0" y="2168651"/>
                </a:lnTo>
                <a:lnTo>
                  <a:pt x="4571" y="2168651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2746244" y="9143"/>
                </a:lnTo>
                <a:lnTo>
                  <a:pt x="2746244" y="4571"/>
                </a:lnTo>
                <a:lnTo>
                  <a:pt x="2750816" y="9143"/>
                </a:lnTo>
                <a:lnTo>
                  <a:pt x="2750816" y="2168651"/>
                </a:lnTo>
                <a:lnTo>
                  <a:pt x="2755388" y="2168651"/>
                </a:lnTo>
                <a:close/>
              </a:path>
              <a:path w="2755900" h="2169160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2755900" h="2169160">
                <a:moveTo>
                  <a:pt x="9143" y="2168651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2168651"/>
                </a:lnTo>
                <a:lnTo>
                  <a:pt x="9143" y="2168651"/>
                </a:lnTo>
                <a:close/>
              </a:path>
              <a:path w="2755900" h="2169160">
                <a:moveTo>
                  <a:pt x="2750816" y="9143"/>
                </a:moveTo>
                <a:lnTo>
                  <a:pt x="2746244" y="4571"/>
                </a:lnTo>
                <a:lnTo>
                  <a:pt x="2746244" y="9143"/>
                </a:lnTo>
                <a:lnTo>
                  <a:pt x="2750816" y="9143"/>
                </a:lnTo>
                <a:close/>
              </a:path>
              <a:path w="2755900" h="2169160">
                <a:moveTo>
                  <a:pt x="2750816" y="2168651"/>
                </a:moveTo>
                <a:lnTo>
                  <a:pt x="2750816" y="9143"/>
                </a:lnTo>
                <a:lnTo>
                  <a:pt x="2746244" y="9143"/>
                </a:lnTo>
                <a:lnTo>
                  <a:pt x="2746244" y="2168651"/>
                </a:lnTo>
                <a:lnTo>
                  <a:pt x="2750816" y="2168651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170311" y="1618488"/>
            <a:ext cx="2737104" cy="21595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161169" y="1609343"/>
            <a:ext cx="2755900" cy="2169160"/>
          </a:xfrm>
          <a:custGeom>
            <a:avLst/>
            <a:gdLst/>
            <a:ahLst/>
            <a:cxnLst/>
            <a:rect l="l" t="t" r="r" b="b"/>
            <a:pathLst>
              <a:path w="2755900" h="2169160">
                <a:moveTo>
                  <a:pt x="2755388" y="2168651"/>
                </a:moveTo>
                <a:lnTo>
                  <a:pt x="2755388" y="0"/>
                </a:lnTo>
                <a:lnTo>
                  <a:pt x="0" y="0"/>
                </a:lnTo>
                <a:lnTo>
                  <a:pt x="0" y="2168651"/>
                </a:lnTo>
                <a:lnTo>
                  <a:pt x="4571" y="2168651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2746244" y="9143"/>
                </a:lnTo>
                <a:lnTo>
                  <a:pt x="2746244" y="4571"/>
                </a:lnTo>
                <a:lnTo>
                  <a:pt x="2750816" y="9143"/>
                </a:lnTo>
                <a:lnTo>
                  <a:pt x="2750816" y="2168651"/>
                </a:lnTo>
                <a:lnTo>
                  <a:pt x="2755388" y="2168651"/>
                </a:lnTo>
                <a:close/>
              </a:path>
              <a:path w="2755900" h="2169160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2755900" h="2169160">
                <a:moveTo>
                  <a:pt x="9143" y="2168651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2168651"/>
                </a:lnTo>
                <a:lnTo>
                  <a:pt x="9143" y="2168651"/>
                </a:lnTo>
                <a:close/>
              </a:path>
              <a:path w="2755900" h="2169160">
                <a:moveTo>
                  <a:pt x="2750816" y="9143"/>
                </a:moveTo>
                <a:lnTo>
                  <a:pt x="2746244" y="4571"/>
                </a:lnTo>
                <a:lnTo>
                  <a:pt x="2746244" y="9143"/>
                </a:lnTo>
                <a:lnTo>
                  <a:pt x="2750816" y="9143"/>
                </a:lnTo>
                <a:close/>
              </a:path>
              <a:path w="2755900" h="2169160">
                <a:moveTo>
                  <a:pt x="2750816" y="2168651"/>
                </a:moveTo>
                <a:lnTo>
                  <a:pt x="2750816" y="9143"/>
                </a:lnTo>
                <a:lnTo>
                  <a:pt x="2746244" y="9143"/>
                </a:lnTo>
                <a:lnTo>
                  <a:pt x="2746244" y="2168651"/>
                </a:lnTo>
                <a:lnTo>
                  <a:pt x="2750816" y="2168651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3568584" y="685291"/>
            <a:ext cx="3516629" cy="6146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509270" algn="l"/>
              </a:tabLst>
            </a:pP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25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f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mp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4000" spc="-15" b="1">
                <a:solidFill>
                  <a:srgbClr val="FF3200"/>
                </a:solidFill>
                <a:latin typeface="Comic Sans MS"/>
                <a:cs typeface="Comic Sans MS"/>
              </a:rPr>
              <a:t>ti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170311" y="3777995"/>
            <a:ext cx="2737104" cy="1584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161169" y="3777995"/>
            <a:ext cx="2755900" cy="167640"/>
          </a:xfrm>
          <a:custGeom>
            <a:avLst/>
            <a:gdLst/>
            <a:ahLst/>
            <a:cxnLst/>
            <a:rect l="l" t="t" r="r" b="b"/>
            <a:pathLst>
              <a:path w="2755900" h="167639">
                <a:moveTo>
                  <a:pt x="9143" y="158496"/>
                </a:moveTo>
                <a:lnTo>
                  <a:pt x="9143" y="0"/>
                </a:lnTo>
                <a:lnTo>
                  <a:pt x="0" y="0"/>
                </a:lnTo>
                <a:lnTo>
                  <a:pt x="0" y="167640"/>
                </a:lnTo>
                <a:lnTo>
                  <a:pt x="4571" y="167640"/>
                </a:lnTo>
                <a:lnTo>
                  <a:pt x="4571" y="158496"/>
                </a:lnTo>
                <a:lnTo>
                  <a:pt x="9143" y="158496"/>
                </a:lnTo>
                <a:close/>
              </a:path>
              <a:path w="2755900" h="167639">
                <a:moveTo>
                  <a:pt x="2750816" y="158496"/>
                </a:moveTo>
                <a:lnTo>
                  <a:pt x="4571" y="158496"/>
                </a:lnTo>
                <a:lnTo>
                  <a:pt x="9143" y="163068"/>
                </a:lnTo>
                <a:lnTo>
                  <a:pt x="9143" y="167640"/>
                </a:lnTo>
                <a:lnTo>
                  <a:pt x="2746244" y="167640"/>
                </a:lnTo>
                <a:lnTo>
                  <a:pt x="2746244" y="163068"/>
                </a:lnTo>
                <a:lnTo>
                  <a:pt x="2750816" y="158496"/>
                </a:lnTo>
                <a:close/>
              </a:path>
              <a:path w="2755900" h="167639">
                <a:moveTo>
                  <a:pt x="9143" y="167640"/>
                </a:moveTo>
                <a:lnTo>
                  <a:pt x="9143" y="163068"/>
                </a:lnTo>
                <a:lnTo>
                  <a:pt x="4571" y="158496"/>
                </a:lnTo>
                <a:lnTo>
                  <a:pt x="4571" y="167640"/>
                </a:lnTo>
                <a:lnTo>
                  <a:pt x="9143" y="167640"/>
                </a:lnTo>
                <a:close/>
              </a:path>
              <a:path w="2755900" h="167639">
                <a:moveTo>
                  <a:pt x="2755388" y="167640"/>
                </a:moveTo>
                <a:lnTo>
                  <a:pt x="2755388" y="0"/>
                </a:lnTo>
                <a:lnTo>
                  <a:pt x="2746244" y="0"/>
                </a:lnTo>
                <a:lnTo>
                  <a:pt x="2746244" y="158496"/>
                </a:lnTo>
                <a:lnTo>
                  <a:pt x="2750816" y="158496"/>
                </a:lnTo>
                <a:lnTo>
                  <a:pt x="2750816" y="167640"/>
                </a:lnTo>
                <a:lnTo>
                  <a:pt x="2755388" y="167640"/>
                </a:lnTo>
                <a:close/>
              </a:path>
              <a:path w="2755900" h="167639">
                <a:moveTo>
                  <a:pt x="2750816" y="167640"/>
                </a:moveTo>
                <a:lnTo>
                  <a:pt x="2750816" y="158496"/>
                </a:lnTo>
                <a:lnTo>
                  <a:pt x="2746244" y="163068"/>
                </a:lnTo>
                <a:lnTo>
                  <a:pt x="2746244" y="167640"/>
                </a:lnTo>
                <a:lnTo>
                  <a:pt x="2750816" y="167640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170311" y="3777995"/>
            <a:ext cx="2737104" cy="1584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161169" y="3777995"/>
            <a:ext cx="2755900" cy="167640"/>
          </a:xfrm>
          <a:custGeom>
            <a:avLst/>
            <a:gdLst/>
            <a:ahLst/>
            <a:cxnLst/>
            <a:rect l="l" t="t" r="r" b="b"/>
            <a:pathLst>
              <a:path w="2755900" h="167639">
                <a:moveTo>
                  <a:pt x="9143" y="158496"/>
                </a:moveTo>
                <a:lnTo>
                  <a:pt x="9143" y="0"/>
                </a:lnTo>
                <a:lnTo>
                  <a:pt x="0" y="0"/>
                </a:lnTo>
                <a:lnTo>
                  <a:pt x="0" y="167640"/>
                </a:lnTo>
                <a:lnTo>
                  <a:pt x="4571" y="167640"/>
                </a:lnTo>
                <a:lnTo>
                  <a:pt x="4571" y="158496"/>
                </a:lnTo>
                <a:lnTo>
                  <a:pt x="9143" y="158496"/>
                </a:lnTo>
                <a:close/>
              </a:path>
              <a:path w="2755900" h="167639">
                <a:moveTo>
                  <a:pt x="2750816" y="158496"/>
                </a:moveTo>
                <a:lnTo>
                  <a:pt x="4571" y="158496"/>
                </a:lnTo>
                <a:lnTo>
                  <a:pt x="9143" y="163068"/>
                </a:lnTo>
                <a:lnTo>
                  <a:pt x="9143" y="167640"/>
                </a:lnTo>
                <a:lnTo>
                  <a:pt x="2746244" y="167640"/>
                </a:lnTo>
                <a:lnTo>
                  <a:pt x="2746244" y="163068"/>
                </a:lnTo>
                <a:lnTo>
                  <a:pt x="2750816" y="158496"/>
                </a:lnTo>
                <a:close/>
              </a:path>
              <a:path w="2755900" h="167639">
                <a:moveTo>
                  <a:pt x="9143" y="167640"/>
                </a:moveTo>
                <a:lnTo>
                  <a:pt x="9143" y="163068"/>
                </a:lnTo>
                <a:lnTo>
                  <a:pt x="4571" y="158496"/>
                </a:lnTo>
                <a:lnTo>
                  <a:pt x="4571" y="167640"/>
                </a:lnTo>
                <a:lnTo>
                  <a:pt x="9143" y="167640"/>
                </a:lnTo>
                <a:close/>
              </a:path>
              <a:path w="2755900" h="167639">
                <a:moveTo>
                  <a:pt x="2755388" y="167640"/>
                </a:moveTo>
                <a:lnTo>
                  <a:pt x="2755388" y="0"/>
                </a:lnTo>
                <a:lnTo>
                  <a:pt x="2746244" y="0"/>
                </a:lnTo>
                <a:lnTo>
                  <a:pt x="2746244" y="158496"/>
                </a:lnTo>
                <a:lnTo>
                  <a:pt x="2750816" y="158496"/>
                </a:lnTo>
                <a:lnTo>
                  <a:pt x="2750816" y="167640"/>
                </a:lnTo>
                <a:lnTo>
                  <a:pt x="2755388" y="167640"/>
                </a:lnTo>
                <a:close/>
              </a:path>
              <a:path w="2755900" h="167639">
                <a:moveTo>
                  <a:pt x="2750816" y="167640"/>
                </a:moveTo>
                <a:lnTo>
                  <a:pt x="2750816" y="158496"/>
                </a:lnTo>
                <a:lnTo>
                  <a:pt x="2746244" y="163068"/>
                </a:lnTo>
                <a:lnTo>
                  <a:pt x="2746244" y="167640"/>
                </a:lnTo>
                <a:lnTo>
                  <a:pt x="2750816" y="167640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5852038" y="4401311"/>
            <a:ext cx="3166872" cy="21137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5841369" y="4392167"/>
            <a:ext cx="3187065" cy="2133600"/>
          </a:xfrm>
          <a:custGeom>
            <a:avLst/>
            <a:gdLst/>
            <a:ahLst/>
            <a:cxnLst/>
            <a:rect l="l" t="t" r="r" b="b"/>
            <a:pathLst>
              <a:path w="3187065" h="2133600">
                <a:moveTo>
                  <a:pt x="3186683" y="2133599"/>
                </a:moveTo>
                <a:lnTo>
                  <a:pt x="3186683" y="0"/>
                </a:lnTo>
                <a:lnTo>
                  <a:pt x="0" y="0"/>
                </a:lnTo>
                <a:lnTo>
                  <a:pt x="0" y="2133599"/>
                </a:lnTo>
                <a:lnTo>
                  <a:pt x="6095" y="2133599"/>
                </a:lnTo>
                <a:lnTo>
                  <a:pt x="6095" y="9143"/>
                </a:lnTo>
                <a:lnTo>
                  <a:pt x="10667" y="4571"/>
                </a:lnTo>
                <a:lnTo>
                  <a:pt x="10667" y="9143"/>
                </a:lnTo>
                <a:lnTo>
                  <a:pt x="3177539" y="9143"/>
                </a:lnTo>
                <a:lnTo>
                  <a:pt x="3177539" y="4571"/>
                </a:lnTo>
                <a:lnTo>
                  <a:pt x="3182111" y="9143"/>
                </a:lnTo>
                <a:lnTo>
                  <a:pt x="3182111" y="2133599"/>
                </a:lnTo>
                <a:lnTo>
                  <a:pt x="3186683" y="2133599"/>
                </a:lnTo>
                <a:close/>
              </a:path>
              <a:path w="3187065" h="2133600">
                <a:moveTo>
                  <a:pt x="10667" y="9143"/>
                </a:moveTo>
                <a:lnTo>
                  <a:pt x="10667" y="4571"/>
                </a:lnTo>
                <a:lnTo>
                  <a:pt x="6095" y="9143"/>
                </a:lnTo>
                <a:lnTo>
                  <a:pt x="10667" y="9143"/>
                </a:lnTo>
                <a:close/>
              </a:path>
              <a:path w="3187065" h="2133600">
                <a:moveTo>
                  <a:pt x="10667" y="2122931"/>
                </a:moveTo>
                <a:lnTo>
                  <a:pt x="10667" y="9143"/>
                </a:lnTo>
                <a:lnTo>
                  <a:pt x="6095" y="9143"/>
                </a:lnTo>
                <a:lnTo>
                  <a:pt x="6095" y="2122931"/>
                </a:lnTo>
                <a:lnTo>
                  <a:pt x="10667" y="2122931"/>
                </a:lnTo>
                <a:close/>
              </a:path>
              <a:path w="3187065" h="2133600">
                <a:moveTo>
                  <a:pt x="3182111" y="2122931"/>
                </a:moveTo>
                <a:lnTo>
                  <a:pt x="6095" y="2122931"/>
                </a:lnTo>
                <a:lnTo>
                  <a:pt x="10667" y="2127503"/>
                </a:lnTo>
                <a:lnTo>
                  <a:pt x="10667" y="2133599"/>
                </a:lnTo>
                <a:lnTo>
                  <a:pt x="3177539" y="2133599"/>
                </a:lnTo>
                <a:lnTo>
                  <a:pt x="3177539" y="2127503"/>
                </a:lnTo>
                <a:lnTo>
                  <a:pt x="3182111" y="2122931"/>
                </a:lnTo>
                <a:close/>
              </a:path>
              <a:path w="3187065" h="2133600">
                <a:moveTo>
                  <a:pt x="10667" y="2133599"/>
                </a:moveTo>
                <a:lnTo>
                  <a:pt x="10667" y="2127503"/>
                </a:lnTo>
                <a:lnTo>
                  <a:pt x="6095" y="2122931"/>
                </a:lnTo>
                <a:lnTo>
                  <a:pt x="6095" y="2133599"/>
                </a:lnTo>
                <a:lnTo>
                  <a:pt x="10667" y="2133599"/>
                </a:lnTo>
                <a:close/>
              </a:path>
              <a:path w="3187065" h="2133600">
                <a:moveTo>
                  <a:pt x="3182111" y="9143"/>
                </a:moveTo>
                <a:lnTo>
                  <a:pt x="3177539" y="4571"/>
                </a:lnTo>
                <a:lnTo>
                  <a:pt x="3177539" y="9143"/>
                </a:lnTo>
                <a:lnTo>
                  <a:pt x="3182111" y="9143"/>
                </a:lnTo>
                <a:close/>
              </a:path>
              <a:path w="3187065" h="2133600">
                <a:moveTo>
                  <a:pt x="3182111" y="2122931"/>
                </a:moveTo>
                <a:lnTo>
                  <a:pt x="3182111" y="9143"/>
                </a:lnTo>
                <a:lnTo>
                  <a:pt x="3177539" y="9143"/>
                </a:lnTo>
                <a:lnTo>
                  <a:pt x="3177539" y="2122931"/>
                </a:lnTo>
                <a:lnTo>
                  <a:pt x="3182111" y="2122931"/>
                </a:lnTo>
                <a:close/>
              </a:path>
              <a:path w="3187065" h="2133600">
                <a:moveTo>
                  <a:pt x="3182111" y="2133599"/>
                </a:moveTo>
                <a:lnTo>
                  <a:pt x="3182111" y="2122931"/>
                </a:lnTo>
                <a:lnTo>
                  <a:pt x="3177539" y="2127503"/>
                </a:lnTo>
                <a:lnTo>
                  <a:pt x="3177539" y="2133599"/>
                </a:lnTo>
                <a:lnTo>
                  <a:pt x="3182111" y="21335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5852038" y="4401311"/>
            <a:ext cx="3166872" cy="21137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5841369" y="4392167"/>
            <a:ext cx="3187065" cy="2133600"/>
          </a:xfrm>
          <a:custGeom>
            <a:avLst/>
            <a:gdLst/>
            <a:ahLst/>
            <a:cxnLst/>
            <a:rect l="l" t="t" r="r" b="b"/>
            <a:pathLst>
              <a:path w="3187065" h="2133600">
                <a:moveTo>
                  <a:pt x="3186683" y="2133599"/>
                </a:moveTo>
                <a:lnTo>
                  <a:pt x="3186683" y="0"/>
                </a:lnTo>
                <a:lnTo>
                  <a:pt x="0" y="0"/>
                </a:lnTo>
                <a:lnTo>
                  <a:pt x="0" y="2133599"/>
                </a:lnTo>
                <a:lnTo>
                  <a:pt x="6095" y="2133599"/>
                </a:lnTo>
                <a:lnTo>
                  <a:pt x="6095" y="9143"/>
                </a:lnTo>
                <a:lnTo>
                  <a:pt x="10667" y="4571"/>
                </a:lnTo>
                <a:lnTo>
                  <a:pt x="10667" y="9143"/>
                </a:lnTo>
                <a:lnTo>
                  <a:pt x="3177539" y="9143"/>
                </a:lnTo>
                <a:lnTo>
                  <a:pt x="3177539" y="4571"/>
                </a:lnTo>
                <a:lnTo>
                  <a:pt x="3182111" y="9143"/>
                </a:lnTo>
                <a:lnTo>
                  <a:pt x="3182111" y="2133599"/>
                </a:lnTo>
                <a:lnTo>
                  <a:pt x="3186683" y="2133599"/>
                </a:lnTo>
                <a:close/>
              </a:path>
              <a:path w="3187065" h="2133600">
                <a:moveTo>
                  <a:pt x="10667" y="9143"/>
                </a:moveTo>
                <a:lnTo>
                  <a:pt x="10667" y="4571"/>
                </a:lnTo>
                <a:lnTo>
                  <a:pt x="6095" y="9143"/>
                </a:lnTo>
                <a:lnTo>
                  <a:pt x="10667" y="9143"/>
                </a:lnTo>
                <a:close/>
              </a:path>
              <a:path w="3187065" h="2133600">
                <a:moveTo>
                  <a:pt x="10667" y="2122931"/>
                </a:moveTo>
                <a:lnTo>
                  <a:pt x="10667" y="9143"/>
                </a:lnTo>
                <a:lnTo>
                  <a:pt x="6095" y="9143"/>
                </a:lnTo>
                <a:lnTo>
                  <a:pt x="6095" y="2122931"/>
                </a:lnTo>
                <a:lnTo>
                  <a:pt x="10667" y="2122931"/>
                </a:lnTo>
                <a:close/>
              </a:path>
              <a:path w="3187065" h="2133600">
                <a:moveTo>
                  <a:pt x="3182111" y="2122931"/>
                </a:moveTo>
                <a:lnTo>
                  <a:pt x="6095" y="2122931"/>
                </a:lnTo>
                <a:lnTo>
                  <a:pt x="10667" y="2127503"/>
                </a:lnTo>
                <a:lnTo>
                  <a:pt x="10667" y="2133599"/>
                </a:lnTo>
                <a:lnTo>
                  <a:pt x="3177539" y="2133599"/>
                </a:lnTo>
                <a:lnTo>
                  <a:pt x="3177539" y="2127503"/>
                </a:lnTo>
                <a:lnTo>
                  <a:pt x="3182111" y="2122931"/>
                </a:lnTo>
                <a:close/>
              </a:path>
              <a:path w="3187065" h="2133600">
                <a:moveTo>
                  <a:pt x="10667" y="2133599"/>
                </a:moveTo>
                <a:lnTo>
                  <a:pt x="10667" y="2127503"/>
                </a:lnTo>
                <a:lnTo>
                  <a:pt x="6095" y="2122931"/>
                </a:lnTo>
                <a:lnTo>
                  <a:pt x="6095" y="2133599"/>
                </a:lnTo>
                <a:lnTo>
                  <a:pt x="10667" y="2133599"/>
                </a:lnTo>
                <a:close/>
              </a:path>
              <a:path w="3187065" h="2133600">
                <a:moveTo>
                  <a:pt x="3182111" y="9143"/>
                </a:moveTo>
                <a:lnTo>
                  <a:pt x="3177539" y="4571"/>
                </a:lnTo>
                <a:lnTo>
                  <a:pt x="3177539" y="9143"/>
                </a:lnTo>
                <a:lnTo>
                  <a:pt x="3182111" y="9143"/>
                </a:lnTo>
                <a:close/>
              </a:path>
              <a:path w="3187065" h="2133600">
                <a:moveTo>
                  <a:pt x="3182111" y="2122931"/>
                </a:moveTo>
                <a:lnTo>
                  <a:pt x="3182111" y="9143"/>
                </a:lnTo>
                <a:lnTo>
                  <a:pt x="3177539" y="9143"/>
                </a:lnTo>
                <a:lnTo>
                  <a:pt x="3177539" y="2122931"/>
                </a:lnTo>
                <a:lnTo>
                  <a:pt x="3182111" y="2122931"/>
                </a:lnTo>
                <a:close/>
              </a:path>
              <a:path w="3187065" h="2133600">
                <a:moveTo>
                  <a:pt x="3182111" y="2133599"/>
                </a:moveTo>
                <a:lnTo>
                  <a:pt x="3182111" y="2122931"/>
                </a:lnTo>
                <a:lnTo>
                  <a:pt x="3177539" y="2127503"/>
                </a:lnTo>
                <a:lnTo>
                  <a:pt x="3177539" y="2133599"/>
                </a:lnTo>
                <a:lnTo>
                  <a:pt x="3182111" y="21335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1762644" y="1435607"/>
            <a:ext cx="7606030" cy="52095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22220" marR="6350" indent="360680">
              <a:lnSpc>
                <a:spcPct val="80000"/>
              </a:lnSpc>
            </a:pP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go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sos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nz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>
                <a:solidFill>
                  <a:srgbClr val="000065"/>
                </a:solidFill>
                <a:latin typeface="Comic Sans MS"/>
                <a:cs typeface="Comic Sans MS"/>
              </a:rPr>
              <a:t>gm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4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5">
                <a:solidFill>
                  <a:srgbClr val="000065"/>
                </a:solidFill>
                <a:latin typeface="Comic Sans MS"/>
                <a:cs typeface="Comic Sans MS"/>
              </a:rPr>
              <a:t>om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400">
              <a:latin typeface="Comic Sans MS"/>
              <a:cs typeface="Comic Sans MS"/>
            </a:endParaRPr>
          </a:p>
          <a:p>
            <a:pPr marL="2522220">
              <a:lnSpc>
                <a:spcPts val="3345"/>
              </a:lnSpc>
              <a:tabLst>
                <a:tab pos="2775585" algn="l"/>
              </a:tabLst>
            </a:pPr>
            <a:r>
              <a:rPr dirty="0" sz="2800" spc="-10" b="1">
                <a:solidFill>
                  <a:srgbClr val="00B200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B200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B200"/>
                </a:solidFill>
                <a:latin typeface="Comic Sans MS"/>
                <a:cs typeface="Comic Sans MS"/>
              </a:rPr>
              <a:t>f</a:t>
            </a:r>
            <a:r>
              <a:rPr dirty="0" sz="2800" spc="-15" b="1">
                <a:solidFill>
                  <a:srgbClr val="00B200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B200"/>
                </a:solidFill>
                <a:latin typeface="Comic Sans MS"/>
                <a:cs typeface="Comic Sans MS"/>
              </a:rPr>
              <a:t>t</a:t>
            </a:r>
            <a:r>
              <a:rPr dirty="0" sz="2800" spc="-10" b="1">
                <a:solidFill>
                  <a:srgbClr val="00B200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B200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B200"/>
                </a:solidFill>
                <a:latin typeface="Comic Sans MS"/>
                <a:cs typeface="Comic Sans MS"/>
              </a:rPr>
              <a:t>o</a:t>
            </a:r>
            <a:r>
              <a:rPr dirty="0" sz="2800" spc="-25" b="1">
                <a:solidFill>
                  <a:srgbClr val="00B200"/>
                </a:solidFill>
                <a:latin typeface="Comic Sans MS"/>
                <a:cs typeface="Comic Sans MS"/>
              </a:rPr>
              <a:t>m</a:t>
            </a:r>
            <a:r>
              <a:rPr dirty="0" sz="2800" spc="-10" b="1">
                <a:solidFill>
                  <a:srgbClr val="00B200"/>
                </a:solidFill>
                <a:latin typeface="Comic Sans MS"/>
                <a:cs typeface="Comic Sans MS"/>
              </a:rPr>
              <a:t>p</a:t>
            </a:r>
            <a:r>
              <a:rPr dirty="0" sz="2800" spc="-10" b="1">
                <a:solidFill>
                  <a:srgbClr val="00B200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B200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B200"/>
                </a:solidFill>
                <a:latin typeface="Comic Sans MS"/>
                <a:cs typeface="Comic Sans MS"/>
              </a:rPr>
              <a:t>ti</a:t>
            </a:r>
            <a:endParaRPr sz="2800">
              <a:latin typeface="Comic Sans MS"/>
              <a:cs typeface="Comic Sans MS"/>
            </a:endParaRPr>
          </a:p>
          <a:p>
            <a:pPr marL="2522220">
              <a:lnSpc>
                <a:spcPct val="100000"/>
              </a:lnSpc>
              <a:spcBef>
                <a:spcPts val="15"/>
              </a:spcBef>
              <a:tabLst>
                <a:tab pos="5630545" algn="l"/>
              </a:tabLst>
            </a:pP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os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24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endParaRPr sz="2400">
              <a:latin typeface="Comic Sans MS"/>
              <a:cs typeface="Comic Sans MS"/>
            </a:endParaRPr>
          </a:p>
          <a:p>
            <a:pPr marL="2522220" marR="708660">
              <a:lnSpc>
                <a:spcPct val="80000"/>
              </a:lnSpc>
              <a:spcBef>
                <a:spcPts val="575"/>
              </a:spcBef>
              <a:tabLst>
                <a:tab pos="4107179" algn="l"/>
                <a:tab pos="5914390" algn="l"/>
              </a:tabLst>
            </a:pP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24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a-g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luc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……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..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ts val="2600"/>
              </a:lnSpc>
              <a:spcBef>
                <a:spcPts val="21"/>
              </a:spcBef>
            </a:pPr>
            <a:endParaRPr sz="2600"/>
          </a:p>
          <a:p>
            <a:pPr marL="12700" marR="3732529" indent="15240">
              <a:lnSpc>
                <a:spcPct val="79400"/>
              </a:lnSpc>
              <a:tabLst>
                <a:tab pos="2004060" algn="l"/>
                <a:tab pos="2263140" algn="l"/>
              </a:tabLst>
            </a:pP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cca</a:t>
            </a:r>
            <a:r>
              <a:rPr dirty="0" sz="24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4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 u="heavy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 b="1" u="heavy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 u="heavy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35" b="1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q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5" b="1" u="heavy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5" b="1" u="heavy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5" b="1" u="heavy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-5" b="1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5" b="1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 u="heavy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32</a:t>
            </a:fld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73120">
              <a:lnSpc>
                <a:spcPct val="100000"/>
              </a:lnSpc>
            </a:pP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L’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AC</a:t>
            </a:r>
            <a:r>
              <a:rPr dirty="0" sz="4000" spc="-40" b="1">
                <a:solidFill>
                  <a:srgbClr val="FF3200"/>
                </a:solidFill>
                <a:latin typeface="Comic Sans MS"/>
                <a:cs typeface="Comic Sans MS"/>
              </a:rPr>
              <a:t>QU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10017" y="1333499"/>
            <a:ext cx="5657850" cy="13773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99085" indent="-286385">
              <a:lnSpc>
                <a:spcPts val="2485"/>
              </a:lnSpc>
              <a:buClr>
                <a:srgbClr val="000065"/>
              </a:buClr>
              <a:buFont typeface="Comic Sans MS"/>
              <a:buChar char="•"/>
              <a:tabLst>
                <a:tab pos="299720" algn="l"/>
                <a:tab pos="1256030" algn="l"/>
                <a:tab pos="1641475" algn="l"/>
                <a:tab pos="2915285" algn="l"/>
                <a:tab pos="4291965" algn="l"/>
                <a:tab pos="4857750" algn="l"/>
              </a:tabLst>
            </a:pP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po</a:t>
            </a:r>
            <a:endParaRPr sz="2400">
              <a:latin typeface="Comic Sans MS"/>
              <a:cs typeface="Comic Sans MS"/>
            </a:endParaRPr>
          </a:p>
          <a:p>
            <a:pPr lvl="1" marL="584200" indent="-342900">
              <a:lnSpc>
                <a:spcPts val="1510"/>
              </a:lnSpc>
              <a:buClr>
                <a:srgbClr val="FFFFFF"/>
              </a:buClr>
              <a:buFont typeface="Comic Sans MS"/>
              <a:buChar char="•"/>
              <a:tabLst>
                <a:tab pos="584200" algn="l"/>
              </a:tabLst>
            </a:pP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’</a:t>
            </a:r>
            <a:r>
              <a:rPr dirty="0" sz="1800" spc="-1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ss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z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4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:</a:t>
            </a:r>
            <a:endParaRPr sz="1800">
              <a:latin typeface="Comic Sans MS"/>
              <a:cs typeface="Comic Sans MS"/>
            </a:endParaRPr>
          </a:p>
          <a:p>
            <a:pPr marL="241300" indent="-228600">
              <a:lnSpc>
                <a:spcPts val="2630"/>
              </a:lnSpc>
              <a:buClr>
                <a:srgbClr val="000065"/>
              </a:buClr>
              <a:buSzPct val="133333"/>
              <a:buFont typeface="Comic Sans MS"/>
              <a:buChar char="•"/>
              <a:tabLst>
                <a:tab pos="241300" algn="l"/>
              </a:tabLst>
            </a:pPr>
            <a:r>
              <a:rPr dirty="0" baseline="3086" sz="2700" spc="-367">
                <a:solidFill>
                  <a:srgbClr val="FFFFFF"/>
                </a:solidFill>
                <a:latin typeface="Comic Sans MS"/>
                <a:cs typeface="Comic Sans MS"/>
              </a:rPr>
              <a:t>•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El</a:t>
            </a:r>
            <a:r>
              <a:rPr dirty="0" sz="2400" spc="-59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aseline="3086" sz="2700" spc="-1019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2400" spc="-12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baseline="3086" sz="2700" b="1">
                <a:solidFill>
                  <a:srgbClr val="FFFFFF"/>
                </a:solidFill>
                <a:latin typeface="Comic Sans MS"/>
                <a:cs typeface="Comic Sans MS"/>
              </a:rPr>
              <a:t>u</a:t>
            </a:r>
            <a:r>
              <a:rPr dirty="0" baseline="3086" sz="2700" spc="-877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2400" spc="-9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aseline="3086" sz="2700" spc="-1147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2400" spc="-49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baseline="3086" sz="2700" spc="-772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2400" spc="-6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aseline="3086" sz="2700" spc="-682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2400" spc="-71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baseline="3086" sz="2700" spc="-45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2400" spc="-27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aseline="3086" sz="2700" spc="-7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baseline="3086" sz="2700" spc="-847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2400" spc="-10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baseline="3086" sz="2700" spc="-1372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2400" spc="-44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aseline="3086" sz="2700" b="1">
                <a:solidFill>
                  <a:srgbClr val="FFFFFF"/>
                </a:solidFill>
                <a:latin typeface="Comic Sans MS"/>
                <a:cs typeface="Comic Sans MS"/>
              </a:rPr>
              <a:t>z</a:t>
            </a:r>
            <a:r>
              <a:rPr dirty="0" baseline="3086" sz="2700" spc="-7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baseline="3086" sz="2700" spc="-1439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2400" spc="-24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baseline="3086" sz="2700" spc="-109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2400" spc="-52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baseline="3086" sz="2700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2400" spc="-5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aseline="3086" sz="2700" spc="-862" b="1">
                <a:solidFill>
                  <a:srgbClr val="FFFFFF"/>
                </a:solidFill>
                <a:latin typeface="Comic Sans MS"/>
                <a:cs typeface="Comic Sans MS"/>
              </a:rPr>
              <a:t>b</a:t>
            </a:r>
            <a:r>
              <a:rPr dirty="0" sz="2400" spc="-58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baseline="3086" sz="2700" spc="-7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baseline="3086" sz="2700" spc="-1327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14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aseline="3086" sz="2700" spc="-15" b="1">
                <a:solidFill>
                  <a:srgbClr val="FFFFFF"/>
                </a:solidFill>
                <a:latin typeface="Comic Sans MS"/>
                <a:cs typeface="Comic Sans MS"/>
              </a:rPr>
              <a:t>c</a:t>
            </a:r>
            <a:r>
              <a:rPr dirty="0" baseline="3086" sz="2700" spc="-15" b="1">
                <a:solidFill>
                  <a:srgbClr val="FFFFFF"/>
                </a:solidFill>
                <a:latin typeface="Comic Sans MS"/>
                <a:cs typeface="Comic Sans MS"/>
              </a:rPr>
              <a:t>h</a:t>
            </a:r>
            <a:r>
              <a:rPr dirty="0" baseline="3086" sz="2700" spc="-7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baseline="3086" sz="2700" spc="-15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baseline="3086" sz="2700" spc="-7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baseline="3086" sz="2700" spc="-15" b="1">
                <a:solidFill>
                  <a:srgbClr val="FFFFFF"/>
                </a:solidFill>
                <a:latin typeface="Comic Sans MS"/>
                <a:cs typeface="Comic Sans MS"/>
              </a:rPr>
              <a:t>c</a:t>
            </a:r>
            <a:r>
              <a:rPr dirty="0" baseline="3086" sz="2700" spc="-15" b="1">
                <a:solidFill>
                  <a:srgbClr val="FFFFFF"/>
                </a:solidFill>
                <a:latin typeface="Comic Sans MS"/>
                <a:cs typeface="Comic Sans MS"/>
              </a:rPr>
              <a:t>h</a:t>
            </a:r>
            <a:r>
              <a:rPr dirty="0" baseline="3086" sz="27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3086" sz="27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baseline="3086" sz="2700" spc="-232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baseline="3086" sz="2700" spc="-7" b="1">
                <a:solidFill>
                  <a:srgbClr val="FFFFFF"/>
                </a:solidFill>
                <a:latin typeface="Comic Sans MS"/>
                <a:cs typeface="Comic Sans MS"/>
              </a:rPr>
              <a:t>d</a:t>
            </a:r>
            <a:r>
              <a:rPr dirty="0" baseline="3086" sz="27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3086" sz="2700" spc="-7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baseline="3086" sz="27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baseline="3086" sz="2700" spc="-187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baseline="3086" sz="2700" spc="-15" b="1">
                <a:solidFill>
                  <a:srgbClr val="FFFFFF"/>
                </a:solidFill>
                <a:latin typeface="Comic Sans MS"/>
                <a:cs typeface="Comic Sans MS"/>
              </a:rPr>
              <a:t>co</a:t>
            </a:r>
            <a:r>
              <a:rPr dirty="0" baseline="3086" sz="2700" spc="-7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baseline="3086" sz="2700" spc="-22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baseline="3086" sz="2700" spc="-15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endParaRPr baseline="3086" sz="2700">
              <a:latin typeface="Comic Sans MS"/>
              <a:cs typeface="Comic Sans MS"/>
            </a:endParaRPr>
          </a:p>
          <a:p>
            <a:pPr marL="241300" indent="-228600">
              <a:lnSpc>
                <a:spcPct val="100000"/>
              </a:lnSpc>
              <a:spcBef>
                <a:spcPts val="860"/>
              </a:spcBef>
              <a:buClr>
                <a:srgbClr val="000065"/>
              </a:buClr>
              <a:buSzPct val="133333"/>
              <a:buFont typeface="Comic Sans MS"/>
              <a:buChar char="•"/>
              <a:tabLst>
                <a:tab pos="241300" algn="l"/>
              </a:tabLst>
            </a:pPr>
            <a:r>
              <a:rPr dirty="0" baseline="-15432" sz="2700" spc="-367">
                <a:solidFill>
                  <a:srgbClr val="FFFFFF"/>
                </a:solidFill>
                <a:latin typeface="Comic Sans MS"/>
                <a:cs typeface="Comic Sans MS"/>
              </a:rPr>
              <a:t>•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63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aseline="-15432" sz="2700" spc="-780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2400" spc="-77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baseline="-15432" sz="2700" spc="-375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2400" spc="-103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aseline="-15432" sz="2700" spc="-7" b="1">
                <a:solidFill>
                  <a:srgbClr val="FFFFFF"/>
                </a:solidFill>
                <a:latin typeface="Comic Sans MS"/>
                <a:cs typeface="Comic Sans MS"/>
              </a:rPr>
              <a:t>g</a:t>
            </a:r>
            <a:r>
              <a:rPr dirty="0" baseline="-15432" sz="2700" spc="-1364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111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aseline="-15432" sz="2700" spc="-15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baseline="-15432" sz="2700" spc="-6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2400" spc="-76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baseline="-15432" sz="2700" spc="-16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2400" spc="-123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aseline="-15432" sz="27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15432" sz="27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baseline="-15432" sz="2700" spc="-217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baseline="-15432" sz="2700" spc="-15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baseline="-15432" sz="2700" spc="-1522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3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aseline="-15432" sz="27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baseline="-15432" sz="2700" spc="-885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2400" spc="-54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baseline="-15432" sz="2700" spc="-1312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sz="2400" spc="-48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aseline="-15432" sz="2700" spc="-742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2400" spc="-14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baseline="-15432" sz="27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15432" sz="2700" spc="-742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2400" spc="-8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baseline="-15432" sz="2700" spc="-33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2400" spc="-114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aseline="-15432" sz="27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baseline="-15432" sz="2700" spc="-975" b="1">
                <a:solidFill>
                  <a:srgbClr val="FFFFFF"/>
                </a:solidFill>
                <a:latin typeface="Comic Sans MS"/>
                <a:cs typeface="Comic Sans MS"/>
              </a:rPr>
              <a:t>u</a:t>
            </a:r>
            <a:r>
              <a:rPr dirty="0" sz="2400" spc="-509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baseline="-15432" sz="2700" spc="-547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2400" spc="-99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aseline="-15432" sz="2700" spc="-6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2400" spc="-33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baseline="-15432" sz="2700" spc="-922" b="1">
                <a:solidFill>
                  <a:srgbClr val="FFFFFF"/>
                </a:solidFill>
                <a:latin typeface="Comic Sans MS"/>
                <a:cs typeface="Comic Sans MS"/>
              </a:rPr>
              <a:t>c</a:t>
            </a:r>
            <a:r>
              <a:rPr dirty="0" sz="2400" spc="-65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baseline="-15432" sz="2700" spc="-465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2400" spc="-8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baseline="-15432" sz="2700" spc="-22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2400" spc="-134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aseline="-15432" sz="2700" spc="-22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baseline="-15432" sz="2700" spc="-15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baseline="-15432" sz="2700" spc="-637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2400" spc="-83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baseline="-15432" sz="2700" spc="-284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2400" spc="-109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aseline="-15432" sz="2700" spc="7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38617" y="2147315"/>
            <a:ext cx="2398395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FFFFFF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sco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10017" y="2619754"/>
            <a:ext cx="8077834" cy="521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1300" indent="-228600">
              <a:lnSpc>
                <a:spcPct val="100000"/>
              </a:lnSpc>
              <a:buClr>
                <a:srgbClr val="000065"/>
              </a:buClr>
              <a:buSzPct val="133333"/>
              <a:buFont typeface="Comic Sans MS"/>
              <a:buChar char="•"/>
              <a:tabLst>
                <a:tab pos="241300" algn="l"/>
                <a:tab pos="6649084" algn="l"/>
                <a:tab pos="7034530" algn="l"/>
              </a:tabLst>
            </a:pPr>
            <a:r>
              <a:rPr dirty="0" sz="1800" spc="-245">
                <a:solidFill>
                  <a:srgbClr val="FFFFFF"/>
                </a:solidFill>
                <a:latin typeface="Comic Sans MS"/>
                <a:cs typeface="Comic Sans MS"/>
              </a:rPr>
              <a:t>•</a:t>
            </a:r>
            <a:r>
              <a:rPr dirty="0" baseline="-25462" sz="3600" spc="-30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baseline="-25462" sz="3600" spc="-184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400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baseline="-25462" sz="3600" spc="-133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800" spc="-12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baseline="-25462" sz="3600" spc="-1537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spc="-78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baseline="-25462" sz="3600" spc="-847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445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25462" sz="3600" spc="-1222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800" spc="-130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baseline="-25462" sz="3600" spc="-1814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66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baseline="-25462" sz="3600" spc="-742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515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25462" sz="3600" spc="-104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43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baseline="-25462" sz="3600" spc="-1387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9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baseline="-25462" sz="3600" spc="-892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800" spc="-300" b="1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baseline="-25462" sz="3600" spc="-1589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1800" spc="-31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baseline="-25462" sz="3600" spc="-1312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1800" spc="-85" b="1">
                <a:solidFill>
                  <a:srgbClr val="FFFFFF"/>
                </a:solidFill>
                <a:latin typeface="Comic Sans MS"/>
                <a:cs typeface="Comic Sans MS"/>
              </a:rPr>
              <a:t>c</a:t>
            </a:r>
            <a:r>
              <a:rPr dirty="0" baseline="-25462" sz="3600" spc="-1589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h</a:t>
            </a:r>
            <a:r>
              <a:rPr dirty="0" sz="1800" spc="-10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25462" sz="3600" spc="-7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aseline="-25462" sz="3600" spc="-217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1800" spc="-88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25462" sz="36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baseline="-25462" sz="3600" spc="-16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co</a:t>
            </a:r>
            <a:r>
              <a:rPr dirty="0" sz="1800" spc="-1175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baseline="-25462" sz="3600" spc="-27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spc="-76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baseline="-25462" sz="3600" spc="-757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1800" spc="-36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baseline="-25462" sz="3600" spc="-138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1800" spc="-96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25462" sz="3600" spc="-217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800" spc="-38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baseline="-25462" sz="3600" spc="-139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1800" spc="-10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baseline="-25462" sz="3600" spc="-75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49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baseline="-25462" sz="3600" spc="-97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800" spc="-36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25462" sz="3600" spc="-11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spc="-225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baseline="-25462" sz="3600" spc="-1687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625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25462" sz="3600" spc="-1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baseline="-25462" sz="3600" spc="-907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spc="13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25462" sz="3600" spc="-922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1800" spc="-815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baseline="-25462" sz="3600" spc="-667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800" spc="-495" b="1">
                <a:solidFill>
                  <a:srgbClr val="FFFFFF"/>
                </a:solidFill>
                <a:latin typeface="Comic Sans MS"/>
                <a:cs typeface="Comic Sans MS"/>
              </a:rPr>
              <a:t>u</a:t>
            </a:r>
            <a:r>
              <a:rPr dirty="0" baseline="-25462" sz="3600" spc="-96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800" spc="-300" b="1">
                <a:solidFill>
                  <a:srgbClr val="FFFFFF"/>
                </a:solidFill>
                <a:latin typeface="Comic Sans MS"/>
                <a:cs typeface="Comic Sans MS"/>
              </a:rPr>
              <a:t>c</a:t>
            </a:r>
            <a:r>
              <a:rPr dirty="0" baseline="-25462" sz="3600" spc="-1582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os</a:t>
            </a:r>
            <a:r>
              <a:rPr dirty="0" sz="1800" spc="-745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25462" sz="36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aseline="-25462" sz="36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baseline="-25462" sz="3600" spc="-1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baseline="-25462" sz="36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aseline="-25462" sz="36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baseline="-25462" sz="3600" spc="-37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baseline="-25462" sz="3600" spc="-22" b="1">
                <a:solidFill>
                  <a:srgbClr val="000065"/>
                </a:solidFill>
                <a:latin typeface="Comic Sans MS"/>
                <a:cs typeface="Comic Sans MS"/>
              </a:rPr>
              <a:t>uc</a:t>
            </a:r>
            <a:r>
              <a:rPr dirty="0" baseline="-25462" sz="3600" spc="-3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aseline="-25462" sz="3600" spc="-3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baseline="-25462" sz="36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baseline="-25462" sz="36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10017" y="2970274"/>
            <a:ext cx="8377555" cy="19354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84200" indent="-342900">
              <a:lnSpc>
                <a:spcPts val="1860"/>
              </a:lnSpc>
              <a:buClr>
                <a:srgbClr val="FFFFFF"/>
              </a:buClr>
              <a:buFont typeface="Comic Sans MS"/>
              <a:buChar char="•"/>
              <a:tabLst>
                <a:tab pos="584200" algn="l"/>
              </a:tabLst>
            </a:pP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zz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7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so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co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co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z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4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ei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ss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uti</a:t>
            </a:r>
            <a:endParaRPr sz="1800">
              <a:latin typeface="Comic Sans MS"/>
              <a:cs typeface="Comic Sans MS"/>
            </a:endParaRPr>
          </a:p>
          <a:p>
            <a:pPr marL="241300" indent="-228600">
              <a:lnSpc>
                <a:spcPts val="2220"/>
              </a:lnSpc>
              <a:buClr>
                <a:srgbClr val="000065"/>
              </a:buClr>
              <a:buSzPct val="133333"/>
              <a:buFont typeface="Comic Sans MS"/>
              <a:buChar char="•"/>
              <a:tabLst>
                <a:tab pos="241300" algn="l"/>
                <a:tab pos="7646034" algn="l"/>
                <a:tab pos="7947659" algn="l"/>
              </a:tabLst>
            </a:pPr>
            <a:r>
              <a:rPr dirty="0" sz="1800" spc="-245">
                <a:solidFill>
                  <a:srgbClr val="FFFFFF"/>
                </a:solidFill>
                <a:latin typeface="Comic Sans MS"/>
                <a:cs typeface="Comic Sans MS"/>
              </a:rPr>
              <a:t>•</a:t>
            </a:r>
            <a:r>
              <a:rPr dirty="0" baseline="-12731" sz="3600" spc="-7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aseline="-12731" sz="3600" spc="-2092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G</a:t>
            </a:r>
            <a:r>
              <a:rPr dirty="0" sz="1800" spc="-869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baseline="-12731" sz="3600" spc="-1552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spc="-869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baseline="-12731" sz="3600" spc="-637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-540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baseline="-12731" sz="3600" spc="-922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24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baseline="-12731" sz="3600" spc="-133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484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baseline="-12731" sz="3600" spc="-292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819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12731" sz="36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baseline="-12731" sz="3600" spc="-1522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spc="-484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baseline="-12731" sz="3600" spc="-15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-885" b="1">
                <a:solidFill>
                  <a:srgbClr val="FFFFFF"/>
                </a:solidFill>
                <a:latin typeface="Comic Sans MS"/>
                <a:cs typeface="Comic Sans MS"/>
              </a:rPr>
              <a:t>g</a:t>
            </a:r>
            <a:r>
              <a:rPr dirty="0" baseline="-12731" sz="3600" spc="-412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23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baseline="-12731" sz="3600" spc="-1672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us</a:t>
            </a:r>
            <a:r>
              <a:rPr dirty="0" sz="1800" spc="-54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baseline="-12731" sz="3600" spc="-19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88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baseline="-12731" sz="3600" spc="-1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baseline="-12731" sz="36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baseline="-12731" sz="3600" spc="-352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800" spc="-855" b="1">
                <a:solidFill>
                  <a:srgbClr val="FFFFFF"/>
                </a:solidFill>
                <a:latin typeface="Comic Sans MS"/>
                <a:cs typeface="Comic Sans MS"/>
              </a:rPr>
              <a:t>c</a:t>
            </a:r>
            <a:r>
              <a:rPr dirty="0" baseline="-12731" sz="3600" spc="-682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1800" spc="-52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baseline="-12731" sz="3600" spc="-1252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110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baseline="-12731" sz="3600" spc="-1612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sz="1800" spc="-330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baseline="-12731" sz="3600" spc="-1432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1800" spc="-77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12731" sz="3600" spc="-719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1800" spc="-47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baseline="-12731" sz="3600" spc="-12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-190" b="1">
                <a:solidFill>
                  <a:srgbClr val="FFFFFF"/>
                </a:solidFill>
                <a:latin typeface="Comic Sans MS"/>
                <a:cs typeface="Comic Sans MS"/>
              </a:rPr>
              <a:t>z</a:t>
            </a:r>
            <a:r>
              <a:rPr dirty="0" baseline="-12731" sz="3600" spc="-1447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5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baseline="-12731" sz="3600" spc="-757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1800" spc="-570" b="1">
                <a:solidFill>
                  <a:srgbClr val="FFFFFF"/>
                </a:solidFill>
                <a:latin typeface="Comic Sans MS"/>
                <a:cs typeface="Comic Sans MS"/>
              </a:rPr>
              <a:t>d</a:t>
            </a:r>
            <a:r>
              <a:rPr dirty="0" baseline="-12731" sz="3600" spc="-1072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-31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12731" sz="3600" spc="-1267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spc="-10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baseline="-12731" sz="3600" spc="-1364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25" b="1">
                <a:solidFill>
                  <a:srgbClr val="FFFFFF"/>
                </a:solidFill>
                <a:latin typeface="Comic Sans MS"/>
                <a:cs typeface="Comic Sans MS"/>
              </a:rPr>
              <a:t>c</a:t>
            </a:r>
            <a:r>
              <a:rPr dirty="0" baseline="-12731" sz="3600" spc="-1897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spc="-455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baseline="-12731" sz="3600" spc="-1207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800" spc="-204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12731" sz="3600" spc="-171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spc="-745" b="1">
                <a:solidFill>
                  <a:srgbClr val="FFFFFF"/>
                </a:solidFill>
                <a:latin typeface="Comic Sans MS"/>
                <a:cs typeface="Comic Sans MS"/>
              </a:rPr>
              <a:t>u</a:t>
            </a:r>
            <a:r>
              <a:rPr dirty="0" baseline="-12731" sz="3600" spc="-1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baseline="-12731" sz="3600" spc="-877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800" spc="-275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baseline="-12731" sz="3600" spc="-1604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4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10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baseline="-12731" sz="3600" spc="-1867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spc="-57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baseline="-12731" sz="3600" spc="-869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1800" spc="-43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12731" sz="3600" spc="-1057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800" spc="-190" b="1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baseline="-12731" sz="3600" spc="-742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36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baseline="-12731" sz="3600" spc="-133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570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baseline="-12731" sz="3600" spc="-1057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800" spc="-32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baseline="-12731" sz="3600" spc="-54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800" spc="-15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baseline="-12731" sz="3600" spc="-1814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27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baseline="-12731" sz="360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baseline="-12731" sz="3600" spc="-7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aseline="-12731" sz="3600" spc="-3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aseline="-12731" sz="3600" b="1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baseline="-12731" sz="36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baseline="-12731" sz="36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aseline="-12731" sz="36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baseline="-12731" sz="3600" b="1">
                <a:solidFill>
                  <a:srgbClr val="000065"/>
                </a:solidFill>
                <a:latin typeface="Comic Sans MS"/>
                <a:cs typeface="Comic Sans MS"/>
              </a:rPr>
              <a:t>nei</a:t>
            </a:r>
            <a:endParaRPr baseline="-12731" sz="3600">
              <a:latin typeface="Comic Sans MS"/>
              <a:cs typeface="Comic Sans MS"/>
            </a:endParaRPr>
          </a:p>
          <a:p>
            <a:pPr marL="240665">
              <a:lnSpc>
                <a:spcPts val="2460"/>
              </a:lnSpc>
            </a:pPr>
            <a:r>
              <a:rPr dirty="0" sz="1800" spc="-245">
                <a:solidFill>
                  <a:srgbClr val="FFFFFF"/>
                </a:solidFill>
                <a:latin typeface="Comic Sans MS"/>
                <a:cs typeface="Comic Sans MS"/>
              </a:rPr>
              <a:t>•</a:t>
            </a:r>
            <a:r>
              <a:rPr dirty="0" baseline="-15046" sz="3600" spc="-7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baseline="-15046" sz="3600" spc="-34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915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15046" sz="3600" spc="-427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1800" spc="-145" b="1">
                <a:solidFill>
                  <a:srgbClr val="FFFFFF"/>
                </a:solidFill>
                <a:latin typeface="Comic Sans MS"/>
                <a:cs typeface="Comic Sans MS"/>
              </a:rPr>
              <a:t>’</a:t>
            </a:r>
            <a:r>
              <a:rPr dirty="0" baseline="-15046" sz="3600" spc="-40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1800" spc="-76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15046" sz="3600" spc="-742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800" spc="-400" b="1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baseline="-15046" sz="3600" spc="-112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800" spc="-145" b="1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baseline="-15046" sz="3600" spc="-8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z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al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4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:</a:t>
            </a:r>
            <a:endParaRPr sz="1800">
              <a:latin typeface="Comic Sans MS"/>
              <a:cs typeface="Comic Sans MS"/>
            </a:endParaRPr>
          </a:p>
          <a:p>
            <a:pPr lvl="1" marL="584200" indent="-342900">
              <a:lnSpc>
                <a:spcPts val="1850"/>
              </a:lnSpc>
              <a:buClr>
                <a:srgbClr val="FFFFFF"/>
              </a:buClr>
              <a:buFont typeface="Comic Sans MS"/>
              <a:buChar char="•"/>
              <a:tabLst>
                <a:tab pos="584200" algn="l"/>
              </a:tabLst>
            </a:pPr>
            <a:r>
              <a:rPr dirty="0" sz="1800" spc="-2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utte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z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b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oc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h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h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d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co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endParaRPr sz="1800">
              <a:latin typeface="Comic Sans MS"/>
              <a:cs typeface="Comic Sans MS"/>
            </a:endParaRPr>
          </a:p>
          <a:p>
            <a:pPr marL="241300" indent="-228600">
              <a:lnSpc>
                <a:spcPts val="2220"/>
              </a:lnSpc>
              <a:buClr>
                <a:srgbClr val="000065"/>
              </a:buClr>
              <a:buSzPct val="133333"/>
              <a:buFont typeface="Comic Sans MS"/>
              <a:buChar char="•"/>
              <a:tabLst>
                <a:tab pos="241300" algn="l"/>
                <a:tab pos="3213100" algn="l"/>
                <a:tab pos="5010150" algn="l"/>
                <a:tab pos="5575300" algn="l"/>
              </a:tabLst>
            </a:pPr>
            <a:r>
              <a:rPr dirty="0" baseline="3086" sz="2700" spc="-367">
                <a:solidFill>
                  <a:srgbClr val="FFFFFF"/>
                </a:solidFill>
                <a:latin typeface="Comic Sans MS"/>
                <a:cs typeface="Comic Sans MS"/>
              </a:rPr>
              <a:t>•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74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aseline="3086" sz="2700" spc="-63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2400" spc="-75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baseline="3086" sz="2700" spc="-15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baseline="3086" sz="2700" spc="-382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2400" spc="-11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aseline="3086" sz="2700" spc="-502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sz="2400" spc="-93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baseline="3086" sz="2700" spc="-7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baseline="3086" sz="2700" spc="-772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2400" spc="-62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baseline="3086" sz="2700" spc="-60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2400" spc="-29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aseline="3086" sz="2700" spc="-869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2400" spc="-58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baseline="3086" sz="2700" spc="-652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2400" spc="-16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baseline="3086" sz="2700" spc="-15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baseline="3086" sz="2700" spc="-45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94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aseline="3086" sz="2700" spc="-15" b="1">
                <a:solidFill>
                  <a:srgbClr val="FFFFFF"/>
                </a:solidFill>
                <a:latin typeface="Comic Sans MS"/>
                <a:cs typeface="Comic Sans MS"/>
              </a:rPr>
              <a:t>sc</a:t>
            </a:r>
            <a:r>
              <a:rPr dirty="0" baseline="3086" sz="2700" spc="-1185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2400" spc="-509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baseline="3086" sz="2700" spc="-562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2400" spc="-30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aseline="3086" sz="2700" spc="-307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2400" spc="-104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baseline="3086" sz="2700" spc="52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enz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400">
              <a:latin typeface="Comic Sans MS"/>
              <a:cs typeface="Comic Sans MS"/>
            </a:endParaRPr>
          </a:p>
          <a:p>
            <a:pPr marL="240665">
              <a:lnSpc>
                <a:spcPts val="2410"/>
              </a:lnSpc>
            </a:pPr>
            <a:r>
              <a:rPr dirty="0" sz="1800" spc="-245">
                <a:solidFill>
                  <a:srgbClr val="FFFFFF"/>
                </a:solidFill>
                <a:latin typeface="Comic Sans MS"/>
                <a:cs typeface="Comic Sans MS"/>
              </a:rPr>
              <a:t>•</a:t>
            </a:r>
            <a:r>
              <a:rPr dirty="0" baseline="-5787" sz="3600" spc="-7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aseline="-5787" sz="36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baseline="-5787" sz="3600" spc="-123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800" spc="-340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baseline="-5787" sz="3600" spc="-1507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baseline="-5787" sz="3600" spc="-1777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g</a:t>
            </a:r>
            <a:r>
              <a:rPr dirty="0" sz="1800" spc="-755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baseline="-5787" sz="3600" spc="-577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800" spc="-12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baseline="-5787" sz="3600" spc="-847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800" spc="-45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baseline="-5787" sz="3600" spc="-1237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800" spc="-4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baseline="-5787" sz="3600" spc="-1964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6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baseline="-5787" sz="3600" spc="-30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800" spc="-3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baseline="-5787" sz="3600" spc="-15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tu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co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endParaRPr sz="1800">
              <a:latin typeface="Comic Sans MS"/>
              <a:cs typeface="Comic Sans MS"/>
            </a:endParaRPr>
          </a:p>
          <a:p>
            <a:pPr lvl="1" marL="584200" indent="-342900">
              <a:lnSpc>
                <a:spcPts val="2100"/>
              </a:lnSpc>
              <a:buClr>
                <a:srgbClr val="FFFFFF"/>
              </a:buClr>
              <a:buFont typeface="Comic Sans MS"/>
              <a:buChar char="•"/>
              <a:tabLst>
                <a:tab pos="584200" algn="l"/>
              </a:tabLst>
            </a:pPr>
            <a:r>
              <a:rPr dirty="0" sz="1800" spc="-25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te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4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h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co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tte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m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ucos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10017" y="858011"/>
            <a:ext cx="2626995" cy="381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401320" algn="l"/>
                <a:tab pos="2001520" algn="l"/>
              </a:tabLst>
            </a:pP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400" spc="-15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enz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292218" y="754380"/>
            <a:ext cx="1365503" cy="19156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1538617" y="4890513"/>
            <a:ext cx="114300" cy="5638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solidFill>
                  <a:srgbClr val="FFFFFF"/>
                </a:solidFill>
                <a:latin typeface="Comic Sans MS"/>
                <a:cs typeface="Comic Sans MS"/>
              </a:rPr>
              <a:t>•</a:t>
            </a:r>
            <a:endParaRPr sz="1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1800">
                <a:solidFill>
                  <a:srgbClr val="FFFFFF"/>
                </a:solidFill>
                <a:latin typeface="Comic Sans MS"/>
                <a:cs typeface="Comic Sans MS"/>
              </a:rPr>
              <a:t>•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746381" y="4890513"/>
            <a:ext cx="7272655" cy="20669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47320" marR="227965">
              <a:lnSpc>
                <a:spcPct val="100000"/>
              </a:lnSpc>
            </a:pP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mm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zz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7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so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co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p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ll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co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la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z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4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ei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3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ss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uti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G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ir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4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g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us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co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te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z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a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5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d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2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co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te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ut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1800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145" b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te</a:t>
            </a:r>
            <a:r>
              <a:rPr dirty="0" sz="1800" spc="-10" b="1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ti</a:t>
            </a:r>
            <a:r>
              <a:rPr dirty="0" sz="1800" spc="5" b="1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1800" spc="-15" b="1">
                <a:solidFill>
                  <a:srgbClr val="FFFFFF"/>
                </a:solidFill>
                <a:latin typeface="Comic Sans MS"/>
                <a:cs typeface="Comic Sans MS"/>
              </a:rPr>
              <a:t>al</a:t>
            </a:r>
            <a:r>
              <a:rPr dirty="0" sz="1800" b="1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746381" y="4931663"/>
            <a:ext cx="7272655" cy="2025650"/>
          </a:xfrm>
          <a:custGeom>
            <a:avLst/>
            <a:gdLst/>
            <a:ahLst/>
            <a:cxnLst/>
            <a:rect l="l" t="t" r="r" b="b"/>
            <a:pathLst>
              <a:path w="7272655" h="2025650">
                <a:moveTo>
                  <a:pt x="0" y="0"/>
                </a:moveTo>
                <a:lnTo>
                  <a:pt x="0" y="2025395"/>
                </a:lnTo>
                <a:lnTo>
                  <a:pt x="7272527" y="2025395"/>
                </a:lnTo>
                <a:lnTo>
                  <a:pt x="727252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741809" y="4927091"/>
            <a:ext cx="7282180" cy="2034539"/>
          </a:xfrm>
          <a:custGeom>
            <a:avLst/>
            <a:gdLst/>
            <a:ahLst/>
            <a:cxnLst/>
            <a:rect l="l" t="t" r="r" b="b"/>
            <a:pathLst>
              <a:path w="7282180" h="2034540">
                <a:moveTo>
                  <a:pt x="7281671" y="2034539"/>
                </a:moveTo>
                <a:lnTo>
                  <a:pt x="7281671" y="0"/>
                </a:lnTo>
                <a:lnTo>
                  <a:pt x="0" y="0"/>
                </a:lnTo>
                <a:lnTo>
                  <a:pt x="0" y="2034539"/>
                </a:lnTo>
                <a:lnTo>
                  <a:pt x="4571" y="2034539"/>
                </a:lnTo>
                <a:lnTo>
                  <a:pt x="4571" y="9143"/>
                </a:lnTo>
                <a:lnTo>
                  <a:pt x="9143" y="4571"/>
                </a:lnTo>
                <a:lnTo>
                  <a:pt x="9143" y="9143"/>
                </a:lnTo>
                <a:lnTo>
                  <a:pt x="7272527" y="9143"/>
                </a:lnTo>
                <a:lnTo>
                  <a:pt x="7272527" y="4571"/>
                </a:lnTo>
                <a:lnTo>
                  <a:pt x="7277099" y="9143"/>
                </a:lnTo>
                <a:lnTo>
                  <a:pt x="7277099" y="2034539"/>
                </a:lnTo>
                <a:lnTo>
                  <a:pt x="7281671" y="2034539"/>
                </a:lnTo>
                <a:close/>
              </a:path>
              <a:path w="7282180" h="2034540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7282180" h="2034540">
                <a:moveTo>
                  <a:pt x="9143" y="2025395"/>
                </a:moveTo>
                <a:lnTo>
                  <a:pt x="9143" y="9143"/>
                </a:lnTo>
                <a:lnTo>
                  <a:pt x="4571" y="9143"/>
                </a:lnTo>
                <a:lnTo>
                  <a:pt x="4571" y="2025395"/>
                </a:lnTo>
                <a:lnTo>
                  <a:pt x="9143" y="2025395"/>
                </a:lnTo>
                <a:close/>
              </a:path>
              <a:path w="7282180" h="2034540">
                <a:moveTo>
                  <a:pt x="7277099" y="2025395"/>
                </a:moveTo>
                <a:lnTo>
                  <a:pt x="4571" y="2025395"/>
                </a:lnTo>
                <a:lnTo>
                  <a:pt x="9143" y="2029967"/>
                </a:lnTo>
                <a:lnTo>
                  <a:pt x="9143" y="2034539"/>
                </a:lnTo>
                <a:lnTo>
                  <a:pt x="7272527" y="2034539"/>
                </a:lnTo>
                <a:lnTo>
                  <a:pt x="7272527" y="2029967"/>
                </a:lnTo>
                <a:lnTo>
                  <a:pt x="7277099" y="2025395"/>
                </a:lnTo>
                <a:close/>
              </a:path>
              <a:path w="7282180" h="2034540">
                <a:moveTo>
                  <a:pt x="9143" y="2034539"/>
                </a:moveTo>
                <a:lnTo>
                  <a:pt x="9143" y="2029967"/>
                </a:lnTo>
                <a:lnTo>
                  <a:pt x="4571" y="2025395"/>
                </a:lnTo>
                <a:lnTo>
                  <a:pt x="4571" y="2034539"/>
                </a:lnTo>
                <a:lnTo>
                  <a:pt x="9143" y="2034539"/>
                </a:lnTo>
                <a:close/>
              </a:path>
              <a:path w="7282180" h="2034540">
                <a:moveTo>
                  <a:pt x="7277099" y="9143"/>
                </a:moveTo>
                <a:lnTo>
                  <a:pt x="7272527" y="4571"/>
                </a:lnTo>
                <a:lnTo>
                  <a:pt x="7272527" y="9143"/>
                </a:lnTo>
                <a:lnTo>
                  <a:pt x="7277099" y="9143"/>
                </a:lnTo>
                <a:close/>
              </a:path>
              <a:path w="7282180" h="2034540">
                <a:moveTo>
                  <a:pt x="7277099" y="2025395"/>
                </a:moveTo>
                <a:lnTo>
                  <a:pt x="7277099" y="9143"/>
                </a:lnTo>
                <a:lnTo>
                  <a:pt x="7272527" y="9143"/>
                </a:lnTo>
                <a:lnTo>
                  <a:pt x="7272527" y="2025395"/>
                </a:lnTo>
                <a:lnTo>
                  <a:pt x="7277099" y="2025395"/>
                </a:lnTo>
                <a:close/>
              </a:path>
              <a:path w="7282180" h="2034540">
                <a:moveTo>
                  <a:pt x="7277099" y="2034539"/>
                </a:moveTo>
                <a:lnTo>
                  <a:pt x="7277099" y="2025395"/>
                </a:lnTo>
                <a:lnTo>
                  <a:pt x="7272527" y="2029967"/>
                </a:lnTo>
                <a:lnTo>
                  <a:pt x="7272527" y="2034539"/>
                </a:lnTo>
                <a:lnTo>
                  <a:pt x="7277099" y="203453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2282328" y="4813298"/>
            <a:ext cx="6638925" cy="18440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30000"/>
              </a:lnSpc>
            </a:pP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Abb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iamo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og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5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–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2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l.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acqua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al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gio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o.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am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6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zia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iù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io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dr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atazio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2000">
              <a:latin typeface="Comic Sans MS"/>
              <a:cs typeface="Comic Sans MS"/>
            </a:endParaRPr>
          </a:p>
          <a:p>
            <a:pPr marL="299085" marR="49530" indent="-287020">
              <a:lnSpc>
                <a:spcPct val="80000"/>
              </a:lnSpc>
              <a:spcBef>
                <a:spcPts val="1200"/>
              </a:spcBef>
            </a:pP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Ber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5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5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on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se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5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og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o;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5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fa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re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gio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ata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6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5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3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iccole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6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qua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tità</a:t>
            </a:r>
            <a:endParaRPr sz="20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6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qua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tiamo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6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iamo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già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ca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za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68840" y="6581137"/>
            <a:ext cx="1034415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acqua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074794" y="6634477"/>
            <a:ext cx="24257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>
                <a:latin typeface="Comic Sans MS"/>
                <a:cs typeface="Comic Sans MS"/>
              </a:rPr>
              <a:t>3</a:t>
            </a:r>
            <a:r>
              <a:rPr dirty="0" sz="1400">
                <a:latin typeface="Comic Sans MS"/>
                <a:cs typeface="Comic Sans MS"/>
              </a:rPr>
              <a:t>6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91515" y="6625841"/>
            <a:ext cx="2909570" cy="166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00303" rIns="0" bIns="0" rtlCol="0" vert="horz">
            <a:spAutoFit/>
          </a:bodyPr>
          <a:lstStyle/>
          <a:p>
            <a:pPr marL="2693035">
              <a:lnSpc>
                <a:spcPct val="100000"/>
              </a:lnSpc>
            </a:pP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’</a:t>
            </a:r>
            <a:r>
              <a:rPr dirty="0" sz="4400" spc="-1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OO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endParaRPr sz="44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651120" y="656081"/>
            <a:ext cx="1621535" cy="17937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601602" y="5291327"/>
            <a:ext cx="7562215" cy="1339850"/>
          </a:xfrm>
          <a:custGeom>
            <a:avLst/>
            <a:gdLst/>
            <a:ahLst/>
            <a:cxnLst/>
            <a:rect l="l" t="t" r="r" b="b"/>
            <a:pathLst>
              <a:path w="7562215" h="1339850">
                <a:moveTo>
                  <a:pt x="7562087" y="1339595"/>
                </a:moveTo>
                <a:lnTo>
                  <a:pt x="0" y="1339595"/>
                </a:lnTo>
                <a:lnTo>
                  <a:pt x="0" y="0"/>
                </a:lnTo>
                <a:lnTo>
                  <a:pt x="0" y="1339595"/>
                </a:lnTo>
                <a:lnTo>
                  <a:pt x="7562087" y="1339595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597030" y="5286755"/>
            <a:ext cx="7571740" cy="1344295"/>
          </a:xfrm>
          <a:custGeom>
            <a:avLst/>
            <a:gdLst/>
            <a:ahLst/>
            <a:cxnLst/>
            <a:rect l="l" t="t" r="r" b="b"/>
            <a:pathLst>
              <a:path w="7571740" h="1344295">
                <a:moveTo>
                  <a:pt x="7571231" y="4571"/>
                </a:moveTo>
                <a:lnTo>
                  <a:pt x="7571231" y="0"/>
                </a:lnTo>
                <a:lnTo>
                  <a:pt x="0" y="0"/>
                </a:lnTo>
                <a:lnTo>
                  <a:pt x="25751" y="4571"/>
                </a:lnTo>
                <a:lnTo>
                  <a:pt x="7571231" y="4571"/>
                </a:lnTo>
                <a:close/>
              </a:path>
              <a:path w="7571740" h="1344295">
                <a:moveTo>
                  <a:pt x="25751" y="1344167"/>
                </a:moveTo>
                <a:lnTo>
                  <a:pt x="25751" y="4571"/>
                </a:lnTo>
                <a:lnTo>
                  <a:pt x="4572" y="4571"/>
                </a:lnTo>
                <a:lnTo>
                  <a:pt x="4572" y="1344167"/>
                </a:lnTo>
                <a:lnTo>
                  <a:pt x="25751" y="1344167"/>
                </a:lnTo>
                <a:close/>
              </a:path>
              <a:path w="7571740" h="1344295">
                <a:moveTo>
                  <a:pt x="7571231" y="1344167"/>
                </a:moveTo>
                <a:lnTo>
                  <a:pt x="7571231" y="4571"/>
                </a:lnTo>
                <a:lnTo>
                  <a:pt x="7566660" y="4571"/>
                </a:lnTo>
                <a:lnTo>
                  <a:pt x="7566660" y="1343356"/>
                </a:lnTo>
                <a:lnTo>
                  <a:pt x="7571231" y="1344167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601602" y="5291327"/>
            <a:ext cx="7562215" cy="1339850"/>
          </a:xfrm>
          <a:custGeom>
            <a:avLst/>
            <a:gdLst/>
            <a:ahLst/>
            <a:cxnLst/>
            <a:rect l="l" t="t" r="r" b="b"/>
            <a:pathLst>
              <a:path w="7562215" h="1339850">
                <a:moveTo>
                  <a:pt x="0" y="0"/>
                </a:moveTo>
                <a:lnTo>
                  <a:pt x="0" y="1339595"/>
                </a:lnTo>
                <a:lnTo>
                  <a:pt x="7562087" y="1339595"/>
                </a:lnTo>
                <a:lnTo>
                  <a:pt x="75620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597030" y="5286755"/>
            <a:ext cx="7571740" cy="1348740"/>
          </a:xfrm>
          <a:custGeom>
            <a:avLst/>
            <a:gdLst/>
            <a:ahLst/>
            <a:cxnLst/>
            <a:rect l="l" t="t" r="r" b="b"/>
            <a:pathLst>
              <a:path w="7571740" h="1348740">
                <a:moveTo>
                  <a:pt x="9143" y="4571"/>
                </a:moveTo>
                <a:lnTo>
                  <a:pt x="9143" y="0"/>
                </a:lnTo>
                <a:lnTo>
                  <a:pt x="0" y="0"/>
                </a:lnTo>
                <a:lnTo>
                  <a:pt x="0" y="1348739"/>
                </a:lnTo>
                <a:lnTo>
                  <a:pt x="4571" y="1348739"/>
                </a:lnTo>
                <a:lnTo>
                  <a:pt x="4571" y="9143"/>
                </a:lnTo>
                <a:lnTo>
                  <a:pt x="9143" y="4571"/>
                </a:lnTo>
                <a:close/>
              </a:path>
              <a:path w="7571740" h="1348740">
                <a:moveTo>
                  <a:pt x="9143" y="9143"/>
                </a:moveTo>
                <a:lnTo>
                  <a:pt x="9143" y="4571"/>
                </a:lnTo>
                <a:lnTo>
                  <a:pt x="4571" y="9143"/>
                </a:lnTo>
                <a:lnTo>
                  <a:pt x="9143" y="9143"/>
                </a:lnTo>
                <a:close/>
              </a:path>
              <a:path w="7571740" h="1348740">
                <a:moveTo>
                  <a:pt x="7566659" y="1339595"/>
                </a:moveTo>
                <a:lnTo>
                  <a:pt x="7566659" y="9143"/>
                </a:lnTo>
                <a:lnTo>
                  <a:pt x="4571" y="9143"/>
                </a:lnTo>
                <a:lnTo>
                  <a:pt x="4571" y="1339595"/>
                </a:lnTo>
                <a:lnTo>
                  <a:pt x="7566659" y="1339595"/>
                </a:lnTo>
                <a:close/>
              </a:path>
              <a:path w="7571740" h="1348740">
                <a:moveTo>
                  <a:pt x="9143" y="1344167"/>
                </a:moveTo>
                <a:lnTo>
                  <a:pt x="9143" y="1339595"/>
                </a:lnTo>
                <a:lnTo>
                  <a:pt x="4571" y="1339595"/>
                </a:lnTo>
                <a:lnTo>
                  <a:pt x="9143" y="1344167"/>
                </a:lnTo>
                <a:close/>
              </a:path>
              <a:path w="7571740" h="1348740">
                <a:moveTo>
                  <a:pt x="9143" y="1348739"/>
                </a:moveTo>
                <a:lnTo>
                  <a:pt x="9143" y="1344167"/>
                </a:lnTo>
                <a:lnTo>
                  <a:pt x="4571" y="1339595"/>
                </a:lnTo>
                <a:lnTo>
                  <a:pt x="4571" y="1348739"/>
                </a:lnTo>
                <a:lnTo>
                  <a:pt x="9143" y="1348739"/>
                </a:lnTo>
                <a:close/>
              </a:path>
              <a:path w="7571740" h="1348740">
                <a:moveTo>
                  <a:pt x="7571231" y="1348739"/>
                </a:moveTo>
                <a:lnTo>
                  <a:pt x="7571231" y="0"/>
                </a:lnTo>
                <a:lnTo>
                  <a:pt x="7562087" y="0"/>
                </a:lnTo>
                <a:lnTo>
                  <a:pt x="7562087" y="4571"/>
                </a:lnTo>
                <a:lnTo>
                  <a:pt x="7566659" y="9143"/>
                </a:lnTo>
                <a:lnTo>
                  <a:pt x="7566659" y="1348739"/>
                </a:lnTo>
                <a:lnTo>
                  <a:pt x="7571231" y="1348739"/>
                </a:lnTo>
                <a:close/>
              </a:path>
              <a:path w="7571740" h="1348740">
                <a:moveTo>
                  <a:pt x="7566659" y="9143"/>
                </a:moveTo>
                <a:lnTo>
                  <a:pt x="7562087" y="4571"/>
                </a:lnTo>
                <a:lnTo>
                  <a:pt x="7562087" y="9143"/>
                </a:lnTo>
                <a:lnTo>
                  <a:pt x="7566659" y="9143"/>
                </a:lnTo>
                <a:close/>
              </a:path>
              <a:path w="7571740" h="1348740">
                <a:moveTo>
                  <a:pt x="7566659" y="1339595"/>
                </a:moveTo>
                <a:lnTo>
                  <a:pt x="7562087" y="1339595"/>
                </a:lnTo>
                <a:lnTo>
                  <a:pt x="7562087" y="1344167"/>
                </a:lnTo>
                <a:lnTo>
                  <a:pt x="7566659" y="1339595"/>
                </a:lnTo>
                <a:close/>
              </a:path>
              <a:path w="7571740" h="1348740">
                <a:moveTo>
                  <a:pt x="7566659" y="1348739"/>
                </a:moveTo>
                <a:lnTo>
                  <a:pt x="7566659" y="1339595"/>
                </a:lnTo>
                <a:lnTo>
                  <a:pt x="7562087" y="1344167"/>
                </a:lnTo>
                <a:lnTo>
                  <a:pt x="7562087" y="1348739"/>
                </a:lnTo>
                <a:lnTo>
                  <a:pt x="7566659" y="13487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463941" y="2149854"/>
            <a:ext cx="7564755" cy="44265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mmo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=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7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800">
              <a:latin typeface="Comic Sans MS"/>
              <a:cs typeface="Comic Sans MS"/>
            </a:endParaRPr>
          </a:p>
          <a:p>
            <a:pPr marL="355600" marR="199390" indent="-342900">
              <a:lnSpc>
                <a:spcPct val="10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10-12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mmi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ca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8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0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l.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e)</a:t>
            </a:r>
            <a:endParaRPr sz="2800">
              <a:latin typeface="Comic Sans MS"/>
              <a:cs typeface="Comic Sans MS"/>
            </a:endParaRPr>
          </a:p>
          <a:p>
            <a:pPr marL="355600" marR="212725" indent="-342900">
              <a:lnSpc>
                <a:spcPct val="10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è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2800"/>
              </a:lnSpc>
              <a:spcBef>
                <a:spcPts val="7"/>
              </a:spcBef>
            </a:pPr>
            <a:endParaRPr sz="2800"/>
          </a:p>
          <a:p>
            <a:pPr algn="ctr" marL="452755">
              <a:lnSpc>
                <a:spcPct val="100000"/>
              </a:lnSpc>
              <a:tabLst>
                <a:tab pos="1912620" algn="l"/>
                <a:tab pos="2362200" algn="l"/>
                <a:tab pos="3901440" algn="l"/>
                <a:tab pos="4364990" algn="l"/>
              </a:tabLst>
            </a:pP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quan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endParaRPr sz="2800">
              <a:latin typeface="Comic Sans MS"/>
              <a:cs typeface="Comic Sans MS"/>
            </a:endParaRPr>
          </a:p>
          <a:p>
            <a:pPr algn="ctr" marL="467995" marR="6350">
              <a:lnSpc>
                <a:spcPct val="80000"/>
              </a:lnSpc>
              <a:spcBef>
                <a:spcPts val="1680"/>
              </a:spcBef>
              <a:tabLst>
                <a:tab pos="1466215" algn="l"/>
                <a:tab pos="1623695" algn="l"/>
                <a:tab pos="1817370" algn="l"/>
                <a:tab pos="2258695" algn="l"/>
                <a:tab pos="3815079" algn="l"/>
                <a:tab pos="4165600" algn="l"/>
                <a:tab pos="5069840" algn="l"/>
                <a:tab pos="5421630" algn="l"/>
                <a:tab pos="5772785" algn="l"/>
                <a:tab pos="7451725" algn="l"/>
              </a:tabLst>
            </a:pP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aiu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inuir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rass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san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38</a:t>
            </a:fld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4073" y="348995"/>
            <a:ext cx="9143997" cy="3428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701685" y="923543"/>
            <a:ext cx="7647940" cy="1055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  <a:tabLst>
                <a:tab pos="1533525" algn="l"/>
                <a:tab pos="4327525" algn="l"/>
              </a:tabLst>
            </a:pP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spc="-30" b="1">
                <a:solidFill>
                  <a:srgbClr val="FF3200"/>
                </a:solidFill>
                <a:latin typeface="Comic Sans MS"/>
                <a:cs typeface="Comic Sans MS"/>
              </a:rPr>
              <a:t>ME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SSI</a:t>
            </a:r>
            <a:r>
              <a:rPr dirty="0" sz="3600" spc="-1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600" spc="-3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3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600" spc="-1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600" spc="-3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?</a:t>
            </a:r>
            <a:endParaRPr sz="36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(st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gia</a:t>
            </a:r>
            <a:r>
              <a:rPr dirty="0" sz="3200" spc="14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nut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izi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3200" spc="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le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)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337694" y="2519172"/>
            <a:ext cx="233172" cy="2423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337694" y="3095244"/>
            <a:ext cx="233172" cy="2423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228225" y="1947672"/>
            <a:ext cx="559435" cy="619125"/>
          </a:xfrm>
          <a:custGeom>
            <a:avLst/>
            <a:gdLst/>
            <a:ahLst/>
            <a:cxnLst/>
            <a:rect l="l" t="t" r="r" b="b"/>
            <a:pathLst>
              <a:path w="559435" h="619125">
                <a:moveTo>
                  <a:pt x="559304" y="294131"/>
                </a:moveTo>
                <a:lnTo>
                  <a:pt x="364232" y="274319"/>
                </a:lnTo>
                <a:lnTo>
                  <a:pt x="315464" y="163067"/>
                </a:lnTo>
                <a:lnTo>
                  <a:pt x="291083" y="143255"/>
                </a:lnTo>
                <a:lnTo>
                  <a:pt x="242315" y="79247"/>
                </a:lnTo>
                <a:lnTo>
                  <a:pt x="173735" y="32003"/>
                </a:lnTo>
                <a:lnTo>
                  <a:pt x="112775" y="0"/>
                </a:lnTo>
                <a:lnTo>
                  <a:pt x="64007" y="7619"/>
                </a:lnTo>
                <a:lnTo>
                  <a:pt x="28955" y="44195"/>
                </a:lnTo>
                <a:lnTo>
                  <a:pt x="0" y="150875"/>
                </a:lnTo>
                <a:lnTo>
                  <a:pt x="10667" y="274319"/>
                </a:lnTo>
                <a:lnTo>
                  <a:pt x="41147" y="393191"/>
                </a:lnTo>
                <a:lnTo>
                  <a:pt x="71627" y="484631"/>
                </a:lnTo>
                <a:lnTo>
                  <a:pt x="134111" y="580643"/>
                </a:lnTo>
                <a:lnTo>
                  <a:pt x="185927" y="618743"/>
                </a:lnTo>
                <a:lnTo>
                  <a:pt x="257555" y="618743"/>
                </a:lnTo>
                <a:lnTo>
                  <a:pt x="330704" y="592835"/>
                </a:lnTo>
                <a:lnTo>
                  <a:pt x="368804" y="524255"/>
                </a:lnTo>
                <a:lnTo>
                  <a:pt x="380996" y="466343"/>
                </a:lnTo>
                <a:lnTo>
                  <a:pt x="380996" y="329183"/>
                </a:lnTo>
                <a:lnTo>
                  <a:pt x="550160" y="341375"/>
                </a:lnTo>
                <a:lnTo>
                  <a:pt x="559304" y="294131"/>
                </a:lnTo>
                <a:close/>
              </a:path>
              <a:path w="559435" h="619125">
                <a:moveTo>
                  <a:pt x="387092" y="437387"/>
                </a:moveTo>
                <a:lnTo>
                  <a:pt x="380996" y="329183"/>
                </a:lnTo>
                <a:lnTo>
                  <a:pt x="380996" y="466343"/>
                </a:lnTo>
                <a:lnTo>
                  <a:pt x="387092" y="43738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774073" y="1787651"/>
            <a:ext cx="643255" cy="993775"/>
          </a:xfrm>
          <a:custGeom>
            <a:avLst/>
            <a:gdLst/>
            <a:ahLst/>
            <a:cxnLst/>
            <a:rect l="l" t="t" r="r" b="b"/>
            <a:pathLst>
              <a:path w="643255" h="993775">
                <a:moveTo>
                  <a:pt x="408431" y="201929"/>
                </a:moveTo>
                <a:lnTo>
                  <a:pt x="408431" y="24383"/>
                </a:lnTo>
                <a:lnTo>
                  <a:pt x="327659" y="59435"/>
                </a:lnTo>
                <a:lnTo>
                  <a:pt x="262127" y="131063"/>
                </a:lnTo>
                <a:lnTo>
                  <a:pt x="176783" y="254507"/>
                </a:lnTo>
                <a:lnTo>
                  <a:pt x="108203" y="373379"/>
                </a:lnTo>
                <a:lnTo>
                  <a:pt x="35051" y="516635"/>
                </a:lnTo>
                <a:lnTo>
                  <a:pt x="0" y="611123"/>
                </a:lnTo>
                <a:lnTo>
                  <a:pt x="7619" y="684275"/>
                </a:lnTo>
                <a:lnTo>
                  <a:pt x="71627" y="743711"/>
                </a:lnTo>
                <a:lnTo>
                  <a:pt x="92963" y="758380"/>
                </a:lnTo>
                <a:lnTo>
                  <a:pt x="92963" y="620267"/>
                </a:lnTo>
                <a:lnTo>
                  <a:pt x="108203" y="528827"/>
                </a:lnTo>
                <a:lnTo>
                  <a:pt x="144779" y="432815"/>
                </a:lnTo>
                <a:lnTo>
                  <a:pt x="201167" y="326135"/>
                </a:lnTo>
                <a:lnTo>
                  <a:pt x="242315" y="242315"/>
                </a:lnTo>
                <a:lnTo>
                  <a:pt x="309371" y="167639"/>
                </a:lnTo>
                <a:lnTo>
                  <a:pt x="321563" y="195071"/>
                </a:lnTo>
                <a:lnTo>
                  <a:pt x="387095" y="207263"/>
                </a:lnTo>
                <a:lnTo>
                  <a:pt x="408431" y="201929"/>
                </a:lnTo>
                <a:close/>
              </a:path>
              <a:path w="643255" h="993775">
                <a:moveTo>
                  <a:pt x="643127" y="941831"/>
                </a:moveTo>
                <a:lnTo>
                  <a:pt x="637031" y="886967"/>
                </a:lnTo>
                <a:lnTo>
                  <a:pt x="556259" y="858011"/>
                </a:lnTo>
                <a:lnTo>
                  <a:pt x="448055" y="815339"/>
                </a:lnTo>
                <a:lnTo>
                  <a:pt x="374903" y="803147"/>
                </a:lnTo>
                <a:lnTo>
                  <a:pt x="303275" y="778763"/>
                </a:lnTo>
                <a:lnTo>
                  <a:pt x="169163" y="728471"/>
                </a:lnTo>
                <a:lnTo>
                  <a:pt x="105155" y="667511"/>
                </a:lnTo>
                <a:lnTo>
                  <a:pt x="92963" y="620267"/>
                </a:lnTo>
                <a:lnTo>
                  <a:pt x="92963" y="758380"/>
                </a:lnTo>
                <a:lnTo>
                  <a:pt x="169163" y="810767"/>
                </a:lnTo>
                <a:lnTo>
                  <a:pt x="309371" y="870203"/>
                </a:lnTo>
                <a:lnTo>
                  <a:pt x="480059" y="957071"/>
                </a:lnTo>
                <a:lnTo>
                  <a:pt x="553211" y="993647"/>
                </a:lnTo>
                <a:lnTo>
                  <a:pt x="601979" y="981455"/>
                </a:lnTo>
                <a:lnTo>
                  <a:pt x="643127" y="941831"/>
                </a:lnTo>
                <a:close/>
              </a:path>
              <a:path w="643255" h="993775">
                <a:moveTo>
                  <a:pt x="601979" y="96011"/>
                </a:moveTo>
                <a:lnTo>
                  <a:pt x="568451" y="39623"/>
                </a:lnTo>
                <a:lnTo>
                  <a:pt x="519683" y="4571"/>
                </a:lnTo>
                <a:lnTo>
                  <a:pt x="455675" y="0"/>
                </a:lnTo>
                <a:lnTo>
                  <a:pt x="374903" y="24383"/>
                </a:lnTo>
                <a:lnTo>
                  <a:pt x="408431" y="24383"/>
                </a:lnTo>
                <a:lnTo>
                  <a:pt x="408431" y="201929"/>
                </a:lnTo>
                <a:lnTo>
                  <a:pt x="423671" y="198119"/>
                </a:lnTo>
                <a:lnTo>
                  <a:pt x="423671" y="64007"/>
                </a:lnTo>
                <a:lnTo>
                  <a:pt x="484631" y="48767"/>
                </a:lnTo>
                <a:lnTo>
                  <a:pt x="519683" y="64007"/>
                </a:lnTo>
                <a:lnTo>
                  <a:pt x="556259" y="106679"/>
                </a:lnTo>
                <a:lnTo>
                  <a:pt x="556259" y="155447"/>
                </a:lnTo>
                <a:lnTo>
                  <a:pt x="589787" y="155447"/>
                </a:lnTo>
                <a:lnTo>
                  <a:pt x="601979" y="96011"/>
                </a:lnTo>
                <a:close/>
              </a:path>
              <a:path w="643255" h="993775">
                <a:moveTo>
                  <a:pt x="455675" y="155447"/>
                </a:moveTo>
                <a:lnTo>
                  <a:pt x="448055" y="111251"/>
                </a:lnTo>
                <a:lnTo>
                  <a:pt x="423671" y="64007"/>
                </a:lnTo>
                <a:lnTo>
                  <a:pt x="423671" y="198119"/>
                </a:lnTo>
                <a:lnTo>
                  <a:pt x="448055" y="192023"/>
                </a:lnTo>
                <a:lnTo>
                  <a:pt x="455675" y="155447"/>
                </a:lnTo>
                <a:close/>
              </a:path>
              <a:path w="643255" h="993775">
                <a:moveTo>
                  <a:pt x="556259" y="155447"/>
                </a:moveTo>
                <a:lnTo>
                  <a:pt x="556259" y="106679"/>
                </a:lnTo>
                <a:lnTo>
                  <a:pt x="544067" y="155447"/>
                </a:lnTo>
                <a:lnTo>
                  <a:pt x="556259" y="1554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1380625" y="2612135"/>
            <a:ext cx="335280" cy="932815"/>
          </a:xfrm>
          <a:custGeom>
            <a:avLst/>
            <a:gdLst/>
            <a:ahLst/>
            <a:cxnLst/>
            <a:rect l="l" t="t" r="r" b="b"/>
            <a:pathLst>
              <a:path w="335280" h="932814">
                <a:moveTo>
                  <a:pt x="335276" y="774191"/>
                </a:moveTo>
                <a:lnTo>
                  <a:pt x="335276" y="598931"/>
                </a:lnTo>
                <a:lnTo>
                  <a:pt x="327656" y="464819"/>
                </a:lnTo>
                <a:lnTo>
                  <a:pt x="310892" y="324611"/>
                </a:lnTo>
                <a:lnTo>
                  <a:pt x="291080" y="207263"/>
                </a:lnTo>
                <a:lnTo>
                  <a:pt x="251456" y="120395"/>
                </a:lnTo>
                <a:lnTo>
                  <a:pt x="193544" y="35051"/>
                </a:lnTo>
                <a:lnTo>
                  <a:pt x="132587" y="0"/>
                </a:lnTo>
                <a:lnTo>
                  <a:pt x="85343" y="0"/>
                </a:lnTo>
                <a:lnTo>
                  <a:pt x="32003" y="24383"/>
                </a:lnTo>
                <a:lnTo>
                  <a:pt x="19811" y="71627"/>
                </a:lnTo>
                <a:lnTo>
                  <a:pt x="19811" y="108203"/>
                </a:lnTo>
                <a:lnTo>
                  <a:pt x="0" y="195071"/>
                </a:lnTo>
                <a:lnTo>
                  <a:pt x="0" y="393191"/>
                </a:lnTo>
                <a:lnTo>
                  <a:pt x="7619" y="563879"/>
                </a:lnTo>
                <a:lnTo>
                  <a:pt x="24383" y="714755"/>
                </a:lnTo>
                <a:lnTo>
                  <a:pt x="44195" y="798575"/>
                </a:lnTo>
                <a:lnTo>
                  <a:pt x="67055" y="880871"/>
                </a:lnTo>
                <a:lnTo>
                  <a:pt x="109727" y="929639"/>
                </a:lnTo>
                <a:lnTo>
                  <a:pt x="190496" y="932687"/>
                </a:lnTo>
                <a:lnTo>
                  <a:pt x="266696" y="920495"/>
                </a:lnTo>
                <a:lnTo>
                  <a:pt x="310892" y="880871"/>
                </a:lnTo>
                <a:lnTo>
                  <a:pt x="335276" y="77419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1534546" y="2638044"/>
            <a:ext cx="513715" cy="716280"/>
          </a:xfrm>
          <a:custGeom>
            <a:avLst/>
            <a:gdLst/>
            <a:ahLst/>
            <a:cxnLst/>
            <a:rect l="l" t="t" r="r" b="b"/>
            <a:pathLst>
              <a:path w="513714" h="716279">
                <a:moveTo>
                  <a:pt x="513587" y="249935"/>
                </a:moveTo>
                <a:lnTo>
                  <a:pt x="489203" y="211835"/>
                </a:lnTo>
                <a:lnTo>
                  <a:pt x="437387" y="143255"/>
                </a:lnTo>
                <a:lnTo>
                  <a:pt x="356615" y="94487"/>
                </a:lnTo>
                <a:lnTo>
                  <a:pt x="242315" y="32003"/>
                </a:lnTo>
                <a:lnTo>
                  <a:pt x="134111" y="12191"/>
                </a:lnTo>
                <a:lnTo>
                  <a:pt x="28955" y="0"/>
                </a:lnTo>
                <a:lnTo>
                  <a:pt x="0" y="47243"/>
                </a:lnTo>
                <a:lnTo>
                  <a:pt x="28955" y="91439"/>
                </a:lnTo>
                <a:lnTo>
                  <a:pt x="97535" y="91439"/>
                </a:lnTo>
                <a:lnTo>
                  <a:pt x="173735" y="94487"/>
                </a:lnTo>
                <a:lnTo>
                  <a:pt x="291083" y="118871"/>
                </a:lnTo>
                <a:lnTo>
                  <a:pt x="388619" y="187451"/>
                </a:lnTo>
                <a:lnTo>
                  <a:pt x="428243" y="234695"/>
                </a:lnTo>
                <a:lnTo>
                  <a:pt x="440435" y="274319"/>
                </a:lnTo>
                <a:lnTo>
                  <a:pt x="440435" y="388680"/>
                </a:lnTo>
                <a:lnTo>
                  <a:pt x="464819" y="365759"/>
                </a:lnTo>
                <a:lnTo>
                  <a:pt x="513587" y="249935"/>
                </a:lnTo>
                <a:close/>
              </a:path>
              <a:path w="513714" h="716279">
                <a:moveTo>
                  <a:pt x="440435" y="388680"/>
                </a:moveTo>
                <a:lnTo>
                  <a:pt x="440435" y="274319"/>
                </a:lnTo>
                <a:lnTo>
                  <a:pt x="388619" y="358139"/>
                </a:lnTo>
                <a:lnTo>
                  <a:pt x="315467" y="437387"/>
                </a:lnTo>
                <a:lnTo>
                  <a:pt x="185927" y="489203"/>
                </a:lnTo>
                <a:lnTo>
                  <a:pt x="146303" y="509015"/>
                </a:lnTo>
                <a:lnTo>
                  <a:pt x="134111" y="560831"/>
                </a:lnTo>
                <a:lnTo>
                  <a:pt x="134111" y="608075"/>
                </a:lnTo>
                <a:lnTo>
                  <a:pt x="158495" y="617365"/>
                </a:lnTo>
                <a:lnTo>
                  <a:pt x="158495" y="568451"/>
                </a:lnTo>
                <a:lnTo>
                  <a:pt x="161543" y="536447"/>
                </a:lnTo>
                <a:lnTo>
                  <a:pt x="246887" y="521207"/>
                </a:lnTo>
                <a:lnTo>
                  <a:pt x="295655" y="489203"/>
                </a:lnTo>
                <a:lnTo>
                  <a:pt x="388619" y="437387"/>
                </a:lnTo>
                <a:lnTo>
                  <a:pt x="440435" y="388680"/>
                </a:lnTo>
                <a:close/>
              </a:path>
              <a:path w="513714" h="716279">
                <a:moveTo>
                  <a:pt x="403859" y="669035"/>
                </a:moveTo>
                <a:lnTo>
                  <a:pt x="315467" y="620267"/>
                </a:lnTo>
                <a:lnTo>
                  <a:pt x="222503" y="595883"/>
                </a:lnTo>
                <a:lnTo>
                  <a:pt x="158495" y="568451"/>
                </a:lnTo>
                <a:lnTo>
                  <a:pt x="158495" y="617365"/>
                </a:lnTo>
                <a:lnTo>
                  <a:pt x="198119" y="632459"/>
                </a:lnTo>
                <a:lnTo>
                  <a:pt x="278891" y="662939"/>
                </a:lnTo>
                <a:lnTo>
                  <a:pt x="332231" y="716279"/>
                </a:lnTo>
                <a:lnTo>
                  <a:pt x="368807" y="704087"/>
                </a:lnTo>
                <a:lnTo>
                  <a:pt x="403859" y="66903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575694" y="3448811"/>
            <a:ext cx="337185" cy="329565"/>
          </a:xfrm>
          <a:custGeom>
            <a:avLst/>
            <a:gdLst/>
            <a:ahLst/>
            <a:cxnLst/>
            <a:rect l="l" t="t" r="r" b="b"/>
            <a:pathLst>
              <a:path w="337185" h="329564">
                <a:moveTo>
                  <a:pt x="336983" y="329183"/>
                </a:moveTo>
                <a:lnTo>
                  <a:pt x="315467" y="283463"/>
                </a:lnTo>
                <a:lnTo>
                  <a:pt x="210311" y="140207"/>
                </a:lnTo>
                <a:lnTo>
                  <a:pt x="120395" y="36575"/>
                </a:lnTo>
                <a:lnTo>
                  <a:pt x="71627" y="0"/>
                </a:lnTo>
                <a:lnTo>
                  <a:pt x="15239" y="0"/>
                </a:lnTo>
                <a:lnTo>
                  <a:pt x="0" y="83819"/>
                </a:lnTo>
                <a:lnTo>
                  <a:pt x="39623" y="132587"/>
                </a:lnTo>
                <a:lnTo>
                  <a:pt x="169163" y="246887"/>
                </a:lnTo>
                <a:lnTo>
                  <a:pt x="232794" y="329183"/>
                </a:lnTo>
                <a:lnTo>
                  <a:pt x="336983" y="32918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370964" y="3447288"/>
            <a:ext cx="187960" cy="330835"/>
          </a:xfrm>
          <a:custGeom>
            <a:avLst/>
            <a:gdLst/>
            <a:ahLst/>
            <a:cxnLst/>
            <a:rect l="l" t="t" r="r" b="b"/>
            <a:pathLst>
              <a:path w="187959" h="330835">
                <a:moveTo>
                  <a:pt x="187965" y="106679"/>
                </a:moveTo>
                <a:lnTo>
                  <a:pt x="183393" y="35051"/>
                </a:lnTo>
                <a:lnTo>
                  <a:pt x="136152" y="0"/>
                </a:lnTo>
                <a:lnTo>
                  <a:pt x="102624" y="0"/>
                </a:lnTo>
                <a:lnTo>
                  <a:pt x="50808" y="111251"/>
                </a:lnTo>
                <a:lnTo>
                  <a:pt x="14232" y="272795"/>
                </a:lnTo>
                <a:lnTo>
                  <a:pt x="0" y="330707"/>
                </a:lnTo>
                <a:lnTo>
                  <a:pt x="106997" y="330707"/>
                </a:lnTo>
                <a:lnTo>
                  <a:pt x="136152" y="230123"/>
                </a:lnTo>
                <a:lnTo>
                  <a:pt x="187965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682374" y="1552955"/>
            <a:ext cx="208915" cy="241300"/>
          </a:xfrm>
          <a:custGeom>
            <a:avLst/>
            <a:gdLst/>
            <a:ahLst/>
            <a:cxnLst/>
            <a:rect l="l" t="t" r="r" b="b"/>
            <a:pathLst>
              <a:path w="208914" h="241300">
                <a:moveTo>
                  <a:pt x="167639" y="165099"/>
                </a:moveTo>
                <a:lnTo>
                  <a:pt x="167639" y="74675"/>
                </a:lnTo>
                <a:lnTo>
                  <a:pt x="160019" y="117347"/>
                </a:lnTo>
                <a:lnTo>
                  <a:pt x="129539" y="146303"/>
                </a:lnTo>
                <a:lnTo>
                  <a:pt x="56387" y="153923"/>
                </a:lnTo>
                <a:lnTo>
                  <a:pt x="12191" y="181355"/>
                </a:lnTo>
                <a:lnTo>
                  <a:pt x="0" y="228599"/>
                </a:lnTo>
                <a:lnTo>
                  <a:pt x="32003" y="240791"/>
                </a:lnTo>
                <a:lnTo>
                  <a:pt x="44195" y="204215"/>
                </a:lnTo>
                <a:lnTo>
                  <a:pt x="80771" y="181355"/>
                </a:lnTo>
                <a:lnTo>
                  <a:pt x="143255" y="181355"/>
                </a:lnTo>
                <a:lnTo>
                  <a:pt x="167639" y="165099"/>
                </a:lnTo>
                <a:close/>
              </a:path>
              <a:path w="208914" h="241300">
                <a:moveTo>
                  <a:pt x="208787" y="105155"/>
                </a:moveTo>
                <a:lnTo>
                  <a:pt x="208787" y="70103"/>
                </a:lnTo>
                <a:lnTo>
                  <a:pt x="184403" y="25907"/>
                </a:lnTo>
                <a:lnTo>
                  <a:pt x="135635" y="3047"/>
                </a:lnTo>
                <a:lnTo>
                  <a:pt x="80771" y="0"/>
                </a:lnTo>
                <a:lnTo>
                  <a:pt x="25907" y="10667"/>
                </a:lnTo>
                <a:lnTo>
                  <a:pt x="12191" y="35051"/>
                </a:lnTo>
                <a:lnTo>
                  <a:pt x="32003" y="47243"/>
                </a:lnTo>
                <a:lnTo>
                  <a:pt x="86867" y="35051"/>
                </a:lnTo>
                <a:lnTo>
                  <a:pt x="135635" y="35051"/>
                </a:lnTo>
                <a:lnTo>
                  <a:pt x="167639" y="74675"/>
                </a:lnTo>
                <a:lnTo>
                  <a:pt x="167639" y="165099"/>
                </a:lnTo>
                <a:lnTo>
                  <a:pt x="184403" y="153923"/>
                </a:lnTo>
                <a:lnTo>
                  <a:pt x="208787" y="1051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633606" y="1834895"/>
            <a:ext cx="64135" cy="66040"/>
          </a:xfrm>
          <a:custGeom>
            <a:avLst/>
            <a:gdLst/>
            <a:ahLst/>
            <a:cxnLst/>
            <a:rect l="l" t="t" r="r" b="b"/>
            <a:pathLst>
              <a:path w="64135" h="66039">
                <a:moveTo>
                  <a:pt x="64007" y="3047"/>
                </a:moveTo>
                <a:lnTo>
                  <a:pt x="30479" y="0"/>
                </a:lnTo>
                <a:lnTo>
                  <a:pt x="9143" y="24383"/>
                </a:lnTo>
                <a:lnTo>
                  <a:pt x="0" y="62483"/>
                </a:lnTo>
                <a:lnTo>
                  <a:pt x="30479" y="65531"/>
                </a:lnTo>
                <a:lnTo>
                  <a:pt x="57911" y="48767"/>
                </a:lnTo>
                <a:lnTo>
                  <a:pt x="64007" y="30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2337694" y="4361688"/>
            <a:ext cx="233172" cy="24231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2337694" y="5276088"/>
            <a:ext cx="233172" cy="2423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2337694" y="6025896"/>
            <a:ext cx="233172" cy="2423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2870592" y="2428746"/>
            <a:ext cx="5574030" cy="3950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azi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e;</a:t>
            </a:r>
            <a:endParaRPr sz="2800">
              <a:latin typeface="Comic Sans MS"/>
              <a:cs typeface="Comic Sans MS"/>
            </a:endParaRPr>
          </a:p>
          <a:p>
            <a:pPr algn="just" marL="12700" marR="198755">
              <a:lnSpc>
                <a:spcPct val="77800"/>
              </a:lnSpc>
              <a:spcBef>
                <a:spcPts val="1945"/>
              </a:spcBef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2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nsu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ura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950" spc="-5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950" spc="-140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950" spc="-70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950" spc="-254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spc="-8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spc="-85" b="1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950" spc="-75" b="1">
                <a:solidFill>
                  <a:srgbClr val="000065"/>
                </a:solidFill>
                <a:latin typeface="Comic Sans MS"/>
                <a:cs typeface="Comic Sans MS"/>
              </a:rPr>
              <a:t>iv</a:t>
            </a:r>
            <a:r>
              <a:rPr dirty="0" sz="2950" spc="-5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endParaRPr sz="2800">
              <a:latin typeface="Comic Sans MS"/>
              <a:cs typeface="Comic Sans MS"/>
            </a:endParaRPr>
          </a:p>
          <a:p>
            <a:pPr marL="12700" marR="6350">
              <a:lnSpc>
                <a:spcPct val="80000"/>
              </a:lnSpc>
              <a:spcBef>
                <a:spcPts val="1839"/>
              </a:spcBef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inuir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nsu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le;</a:t>
            </a:r>
            <a:endParaRPr sz="2800">
              <a:latin typeface="Comic Sans MS"/>
              <a:cs typeface="Comic Sans MS"/>
            </a:endParaRPr>
          </a:p>
          <a:p>
            <a:pPr algn="just" marL="12700">
              <a:lnSpc>
                <a:spcPct val="100000"/>
              </a:lnSpc>
              <a:spcBef>
                <a:spcPts val="1200"/>
              </a:spcBef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nsu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endParaRPr sz="2800">
              <a:latin typeface="Comic Sans MS"/>
              <a:cs typeface="Comic Sans MS"/>
            </a:endParaRPr>
          </a:p>
          <a:p>
            <a:pPr algn="just" marL="12700">
              <a:lnSpc>
                <a:spcPct val="100000"/>
              </a:lnSpc>
              <a:spcBef>
                <a:spcPts val="2520"/>
              </a:spcBef>
            </a:pP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ù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826379" y="5397245"/>
            <a:ext cx="1845563" cy="156819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808488" y="3777995"/>
            <a:ext cx="390525" cy="829310"/>
          </a:xfrm>
          <a:custGeom>
            <a:avLst/>
            <a:gdLst/>
            <a:ahLst/>
            <a:cxnLst/>
            <a:rect l="l" t="t" r="r" b="b"/>
            <a:pathLst>
              <a:path w="390525" h="829310">
                <a:moveTo>
                  <a:pt x="216785" y="371856"/>
                </a:moveTo>
                <a:lnTo>
                  <a:pt x="192401" y="245364"/>
                </a:lnTo>
                <a:lnTo>
                  <a:pt x="155825" y="109728"/>
                </a:lnTo>
                <a:lnTo>
                  <a:pt x="104188" y="0"/>
                </a:lnTo>
                <a:lnTo>
                  <a:pt x="0" y="0"/>
                </a:lnTo>
                <a:lnTo>
                  <a:pt x="50669" y="65532"/>
                </a:lnTo>
                <a:lnTo>
                  <a:pt x="123821" y="216408"/>
                </a:lnTo>
                <a:lnTo>
                  <a:pt x="134489" y="315468"/>
                </a:lnTo>
                <a:lnTo>
                  <a:pt x="134489" y="629888"/>
                </a:lnTo>
                <a:lnTo>
                  <a:pt x="143633" y="614172"/>
                </a:lnTo>
                <a:lnTo>
                  <a:pt x="216785" y="371856"/>
                </a:lnTo>
                <a:close/>
              </a:path>
              <a:path w="390525" h="829310">
                <a:moveTo>
                  <a:pt x="134489" y="629888"/>
                </a:moveTo>
                <a:lnTo>
                  <a:pt x="134489" y="315468"/>
                </a:lnTo>
                <a:lnTo>
                  <a:pt x="131441" y="387096"/>
                </a:lnTo>
                <a:lnTo>
                  <a:pt x="99437" y="550164"/>
                </a:lnTo>
                <a:lnTo>
                  <a:pt x="58289" y="682752"/>
                </a:lnTo>
                <a:lnTo>
                  <a:pt x="23237" y="757428"/>
                </a:lnTo>
                <a:lnTo>
                  <a:pt x="14093" y="806196"/>
                </a:lnTo>
                <a:lnTo>
                  <a:pt x="50669" y="806196"/>
                </a:lnTo>
                <a:lnTo>
                  <a:pt x="87245" y="795322"/>
                </a:lnTo>
                <a:lnTo>
                  <a:pt x="87245" y="752856"/>
                </a:lnTo>
                <a:lnTo>
                  <a:pt x="94865" y="697992"/>
                </a:lnTo>
                <a:lnTo>
                  <a:pt x="134489" y="629888"/>
                </a:lnTo>
                <a:close/>
              </a:path>
              <a:path w="390525" h="829310">
                <a:moveTo>
                  <a:pt x="390521" y="755903"/>
                </a:moveTo>
                <a:lnTo>
                  <a:pt x="390521" y="751256"/>
                </a:lnTo>
                <a:lnTo>
                  <a:pt x="361565" y="720852"/>
                </a:lnTo>
                <a:lnTo>
                  <a:pt x="228977" y="717804"/>
                </a:lnTo>
                <a:lnTo>
                  <a:pt x="134489" y="729996"/>
                </a:lnTo>
                <a:lnTo>
                  <a:pt x="87245" y="752856"/>
                </a:lnTo>
                <a:lnTo>
                  <a:pt x="87245" y="795322"/>
                </a:lnTo>
                <a:lnTo>
                  <a:pt x="107057" y="789432"/>
                </a:lnTo>
                <a:lnTo>
                  <a:pt x="123821" y="794004"/>
                </a:lnTo>
                <a:lnTo>
                  <a:pt x="241169" y="800100"/>
                </a:lnTo>
                <a:lnTo>
                  <a:pt x="331085" y="829056"/>
                </a:lnTo>
                <a:lnTo>
                  <a:pt x="361565" y="813816"/>
                </a:lnTo>
                <a:lnTo>
                  <a:pt x="390521" y="7559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82505" y="3777995"/>
            <a:ext cx="421005" cy="832485"/>
          </a:xfrm>
          <a:custGeom>
            <a:avLst/>
            <a:gdLst/>
            <a:ahLst/>
            <a:cxnLst/>
            <a:rect l="l" t="t" r="r" b="b"/>
            <a:pathLst>
              <a:path w="421005" h="832485">
                <a:moveTo>
                  <a:pt x="303275" y="768021"/>
                </a:moveTo>
                <a:lnTo>
                  <a:pt x="303275" y="693420"/>
                </a:lnTo>
                <a:lnTo>
                  <a:pt x="288035" y="720852"/>
                </a:lnTo>
                <a:lnTo>
                  <a:pt x="195071" y="733044"/>
                </a:lnTo>
                <a:lnTo>
                  <a:pt x="44195" y="757428"/>
                </a:lnTo>
                <a:lnTo>
                  <a:pt x="0" y="794004"/>
                </a:lnTo>
                <a:lnTo>
                  <a:pt x="36575" y="826008"/>
                </a:lnTo>
                <a:lnTo>
                  <a:pt x="59333" y="832104"/>
                </a:lnTo>
                <a:lnTo>
                  <a:pt x="155448" y="832104"/>
                </a:lnTo>
                <a:lnTo>
                  <a:pt x="219455" y="800100"/>
                </a:lnTo>
                <a:lnTo>
                  <a:pt x="291083" y="769620"/>
                </a:lnTo>
                <a:lnTo>
                  <a:pt x="303275" y="768021"/>
                </a:lnTo>
                <a:close/>
              </a:path>
              <a:path w="421005" h="832485">
                <a:moveTo>
                  <a:pt x="295457" y="0"/>
                </a:moveTo>
                <a:lnTo>
                  <a:pt x="188459" y="0"/>
                </a:lnTo>
                <a:lnTo>
                  <a:pt x="158495" y="121920"/>
                </a:lnTo>
                <a:lnTo>
                  <a:pt x="117347" y="304800"/>
                </a:lnTo>
                <a:lnTo>
                  <a:pt x="117347" y="371856"/>
                </a:lnTo>
                <a:lnTo>
                  <a:pt x="158495" y="492252"/>
                </a:lnTo>
                <a:lnTo>
                  <a:pt x="182879" y="519272"/>
                </a:lnTo>
                <a:lnTo>
                  <a:pt x="182879" y="352044"/>
                </a:lnTo>
                <a:lnTo>
                  <a:pt x="207263" y="233172"/>
                </a:lnTo>
                <a:lnTo>
                  <a:pt x="263651" y="109728"/>
                </a:lnTo>
                <a:lnTo>
                  <a:pt x="295457" y="0"/>
                </a:lnTo>
                <a:close/>
              </a:path>
              <a:path w="421005" h="832485">
                <a:moveTo>
                  <a:pt x="420620" y="745236"/>
                </a:moveTo>
                <a:lnTo>
                  <a:pt x="408428" y="705612"/>
                </a:lnTo>
                <a:lnTo>
                  <a:pt x="303275" y="603504"/>
                </a:lnTo>
                <a:lnTo>
                  <a:pt x="242315" y="495300"/>
                </a:lnTo>
                <a:lnTo>
                  <a:pt x="190499" y="423672"/>
                </a:lnTo>
                <a:lnTo>
                  <a:pt x="182879" y="352044"/>
                </a:lnTo>
                <a:lnTo>
                  <a:pt x="182879" y="519272"/>
                </a:lnTo>
                <a:lnTo>
                  <a:pt x="214883" y="554736"/>
                </a:lnTo>
                <a:lnTo>
                  <a:pt x="266699" y="633984"/>
                </a:lnTo>
                <a:lnTo>
                  <a:pt x="303275" y="693420"/>
                </a:lnTo>
                <a:lnTo>
                  <a:pt x="303275" y="768021"/>
                </a:lnTo>
                <a:lnTo>
                  <a:pt x="384044" y="757428"/>
                </a:lnTo>
                <a:lnTo>
                  <a:pt x="420620" y="7452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38</a:t>
            </a:fld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67929" y="623315"/>
            <a:ext cx="7992109" cy="11017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635">
              <a:lnSpc>
                <a:spcPct val="100000"/>
              </a:lnSpc>
              <a:tabLst>
                <a:tab pos="1012825" algn="l"/>
                <a:tab pos="2048510" algn="l"/>
              </a:tabLst>
            </a:pP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……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z="3600" spc="-2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4-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5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co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z="3600" spc="-3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endParaRPr sz="36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  <a:tabLst>
                <a:tab pos="575945" algn="l"/>
                <a:tab pos="2084705" algn="l"/>
                <a:tab pos="2971800" algn="l"/>
                <a:tab pos="4643755" algn="l"/>
                <a:tab pos="5097780" algn="l"/>
                <a:tab pos="6642100" algn="l"/>
              </a:tabLst>
            </a:pPr>
            <a:r>
              <a:rPr dirty="0" sz="3600" spc="-15" b="1">
                <a:solidFill>
                  <a:srgbClr val="FF3200"/>
                </a:solidFill>
                <a:latin typeface="Comic Sans MS"/>
                <a:cs typeface="Comic Sans MS"/>
              </a:rPr>
              <a:t>al</a:t>
            </a:r>
            <a:r>
              <a:rPr dirty="0" sz="3600" spc="-15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rn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tr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600" spc="-1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1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z="3600" spc="-3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………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..</a:t>
            </a:r>
            <a:endParaRPr sz="36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463941" y="2005074"/>
            <a:ext cx="7158355" cy="40138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80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-"/>
              <a:tabLst>
                <a:tab pos="356235" algn="l"/>
              </a:tabLst>
            </a:pP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ette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80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-"/>
              <a:tabLst>
                <a:tab pos="356235" algn="l"/>
              </a:tabLst>
            </a:pP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del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80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-"/>
              <a:tabLst>
                <a:tab pos="355600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del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  <a:p>
            <a:pPr marL="355600" marR="377190" indent="-342900">
              <a:lnSpc>
                <a:spcPct val="10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-"/>
              <a:tabLst>
                <a:tab pos="356235" algn="l"/>
              </a:tabLst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35">
                <a:solidFill>
                  <a:srgbClr val="000065"/>
                </a:solidFill>
                <a:latin typeface="Comic Sans MS"/>
                <a:cs typeface="Comic Sans MS"/>
              </a:rPr>
              <a:t>2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-3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lte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ett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1950"/>
              </a:lnSpc>
              <a:spcBef>
                <a:spcPts val="33"/>
              </a:spcBef>
            </a:pPr>
            <a:endParaRPr sz="1950"/>
          </a:p>
          <a:p>
            <a:pPr>
              <a:lnSpc>
                <a:spcPts val="2800"/>
              </a:lnSpc>
            </a:pPr>
            <a:endParaRPr sz="2800"/>
          </a:p>
          <a:p>
            <a:pPr marL="12700">
              <a:lnSpc>
                <a:spcPct val="100000"/>
              </a:lnSpc>
            </a:pPr>
            <a:r>
              <a:rPr dirty="0" sz="3200">
                <a:solidFill>
                  <a:srgbClr val="00B200"/>
                </a:solidFill>
                <a:latin typeface="Comic Sans MS"/>
                <a:cs typeface="Comic Sans MS"/>
              </a:rPr>
              <a:t>f</a:t>
            </a:r>
            <a:r>
              <a:rPr dirty="0" sz="3200" spc="5">
                <a:solidFill>
                  <a:srgbClr val="00B200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B200"/>
                </a:solidFill>
                <a:latin typeface="Comic Sans MS"/>
                <a:cs typeface="Comic Sans MS"/>
              </a:rPr>
              <a:t>cc</a:t>
            </a:r>
            <a:r>
              <a:rPr dirty="0" sz="3200">
                <a:solidFill>
                  <a:srgbClr val="00B200"/>
                </a:solidFill>
                <a:latin typeface="Comic Sans MS"/>
                <a:cs typeface="Comic Sans MS"/>
              </a:rPr>
              <a:t>i</a:t>
            </a:r>
            <a:r>
              <a:rPr dirty="0" sz="3200" spc="5">
                <a:solidFill>
                  <a:srgbClr val="00B200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B200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B200"/>
                </a:solidFill>
                <a:latin typeface="Comic Sans MS"/>
                <a:cs typeface="Comic Sans MS"/>
              </a:rPr>
              <a:t>o</a:t>
            </a:r>
            <a:r>
              <a:rPr dirty="0" sz="3200" spc="140">
                <a:solidFill>
                  <a:srgbClr val="00B200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B200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B200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B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B200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B200"/>
                </a:solidFill>
                <a:latin typeface="Comic Sans MS"/>
                <a:cs typeface="Comic Sans MS"/>
              </a:rPr>
              <a:t>omm</a:t>
            </a:r>
            <a:r>
              <a:rPr dirty="0" sz="3200" spc="5">
                <a:solidFill>
                  <a:srgbClr val="00B200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B200"/>
                </a:solidFill>
                <a:latin typeface="Comic Sans MS"/>
                <a:cs typeface="Comic Sans MS"/>
              </a:rPr>
              <a:t>……</a:t>
            </a:r>
            <a:r>
              <a:rPr dirty="0" sz="3200">
                <a:solidFill>
                  <a:srgbClr val="00B200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706495" y="4598670"/>
            <a:ext cx="3803903" cy="23789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38</a:t>
            </a:fld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7161530" cy="9988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459873" y="2177795"/>
            <a:ext cx="7696200" cy="1600200"/>
          </a:xfrm>
          <a:custGeom>
            <a:avLst/>
            <a:gdLst/>
            <a:ahLst/>
            <a:cxnLst/>
            <a:rect l="l" t="t" r="r" b="b"/>
            <a:pathLst>
              <a:path w="7696200" h="1600200">
                <a:moveTo>
                  <a:pt x="0" y="0"/>
                </a:moveTo>
                <a:lnTo>
                  <a:pt x="0" y="1600199"/>
                </a:lnTo>
                <a:lnTo>
                  <a:pt x="7696199" y="1600199"/>
                </a:lnTo>
                <a:lnTo>
                  <a:pt x="7696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48995"/>
            <a:ext cx="7161530" cy="1600200"/>
          </a:xfrm>
          <a:custGeom>
            <a:avLst/>
            <a:gdLst/>
            <a:ahLst/>
            <a:cxnLst/>
            <a:rect l="l" t="t" r="r" b="b"/>
            <a:pathLst>
              <a:path w="7161530" h="1600200">
                <a:moveTo>
                  <a:pt x="0" y="0"/>
                </a:moveTo>
                <a:lnTo>
                  <a:pt x="0" y="1600199"/>
                </a:lnTo>
                <a:lnTo>
                  <a:pt x="7161275" y="1600199"/>
                </a:lnTo>
                <a:lnTo>
                  <a:pt x="71612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1995816" y="2204718"/>
            <a:ext cx="6575425" cy="18935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buClr>
                <a:srgbClr val="FF0000"/>
              </a:buClr>
              <a:buFont typeface="Comic Sans MS"/>
              <a:buChar char="–"/>
              <a:tabLst>
                <a:tab pos="299085" algn="l"/>
              </a:tabLst>
            </a:pPr>
            <a:r>
              <a:rPr dirty="0" sz="2800" spc="-2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800" spc="-3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te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  <a:p>
            <a:pPr marL="299085" marR="850265" indent="-286385">
              <a:lnSpc>
                <a:spcPct val="100000"/>
              </a:lnSpc>
              <a:spcBef>
                <a:spcPts val="670"/>
              </a:spcBef>
              <a:buClr>
                <a:srgbClr val="FF0000"/>
              </a:buClr>
              <a:buFont typeface="Comic Sans MS"/>
              <a:buChar char="–"/>
              <a:tabLst>
                <a:tab pos="299085" algn="l"/>
                <a:tab pos="2298700" algn="l"/>
              </a:tabLst>
            </a:pPr>
            <a:r>
              <a:rPr dirty="0" sz="2800" spc="-3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lte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z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17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Met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800" spc="-25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mo</a:t>
            </a:r>
            <a:r>
              <a:rPr dirty="0" sz="2800" spc="-1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co</a:t>
            </a:r>
            <a:r>
              <a:rPr dirty="0" sz="2800" spc="14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800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800" spc="-3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lte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z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17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endParaRPr sz="2800">
              <a:latin typeface="Comic Sans MS"/>
              <a:cs typeface="Comic Sans MS"/>
            </a:endParaRPr>
          </a:p>
          <a:p>
            <a:pPr marL="299085" indent="-286385">
              <a:lnSpc>
                <a:spcPct val="100000"/>
              </a:lnSpc>
              <a:spcBef>
                <a:spcPts val="670"/>
              </a:spcBef>
              <a:buClr>
                <a:srgbClr val="FF0000"/>
              </a:buClr>
              <a:buFont typeface="Comic Sans MS"/>
              <a:buChar char="–"/>
              <a:tabLst>
                <a:tab pos="299720" algn="l"/>
              </a:tabLst>
            </a:pP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-25">
                <a:solidFill>
                  <a:srgbClr val="FF0000"/>
                </a:solidFill>
                <a:latin typeface="Comic Sans MS"/>
                <a:cs typeface="Comic Sans MS"/>
              </a:rPr>
              <a:t>f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lo</a:t>
            </a:r>
            <a:r>
              <a:rPr dirty="0" sz="2800" spc="15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18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-25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800" spc="-25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z="2800" spc="-10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FF0000"/>
                </a:solidFill>
                <a:latin typeface="Comic Sans MS"/>
                <a:cs typeface="Comic Sans MS"/>
              </a:rPr>
              <a:t>co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462160" y="1331975"/>
            <a:ext cx="3783329" cy="5657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921510" algn="l"/>
              </a:tabLst>
            </a:pPr>
            <a:r>
              <a:rPr dirty="0" sz="360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3600" spc="-5" b="1">
                <a:solidFill>
                  <a:srgbClr val="3232FF"/>
                </a:solidFill>
                <a:latin typeface="Comic Sans MS"/>
                <a:cs typeface="Comic Sans MS"/>
              </a:rPr>
              <a:t>b</a:t>
            </a:r>
            <a:r>
              <a:rPr dirty="0" sz="360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600" spc="-20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3600" spc="-5" b="1">
                <a:solidFill>
                  <a:srgbClr val="3232FF"/>
                </a:solidFill>
                <a:latin typeface="Comic Sans MS"/>
                <a:cs typeface="Comic Sans MS"/>
              </a:rPr>
              <a:t>it</a:t>
            </a:r>
            <a:r>
              <a:rPr dirty="0" sz="3600" spc="-20" b="1">
                <a:solidFill>
                  <a:srgbClr val="3232FF"/>
                </a:solidFill>
                <a:latin typeface="Comic Sans MS"/>
                <a:cs typeface="Comic Sans MS"/>
              </a:rPr>
              <a:t>à</a:t>
            </a:r>
            <a:r>
              <a:rPr dirty="0" sz="360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600" spc="-20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360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600" spc="-5" b="1">
                <a:solidFill>
                  <a:srgbClr val="3232FF"/>
                </a:solidFill>
                <a:latin typeface="Comic Sans MS"/>
                <a:cs typeface="Comic Sans MS"/>
              </a:rPr>
              <a:t>ntr</a:t>
            </a:r>
            <a:r>
              <a:rPr dirty="0" sz="3600" spc="-2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3600" spc="-15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360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endParaRPr sz="3600">
              <a:latin typeface="Comic Sans MS"/>
              <a:cs typeface="Comic Sans MS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1459873" y="3777995"/>
            <a:ext cx="7696200" cy="2057400"/>
          </a:xfrm>
          <a:custGeom>
            <a:avLst/>
            <a:gdLst/>
            <a:ahLst/>
            <a:cxnLst/>
            <a:rect l="l" t="t" r="r" b="b"/>
            <a:pathLst>
              <a:path w="7696200" h="2057400">
                <a:moveTo>
                  <a:pt x="7696199" y="0"/>
                </a:moveTo>
                <a:lnTo>
                  <a:pt x="0" y="0"/>
                </a:lnTo>
                <a:lnTo>
                  <a:pt x="0" y="2057400"/>
                </a:lnTo>
                <a:lnTo>
                  <a:pt x="7696199" y="2057400"/>
                </a:lnTo>
                <a:lnTo>
                  <a:pt x="76961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0" name="object 5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2</a:t>
            </a:fld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4073" y="348995"/>
            <a:ext cx="9143997" cy="3428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00303" rIns="0" bIns="0" rtlCol="0" vert="horz">
            <a:spAutoFit/>
          </a:bodyPr>
          <a:lstStyle/>
          <a:p>
            <a:pPr marL="878205">
              <a:lnSpc>
                <a:spcPct val="100000"/>
              </a:lnSpc>
            </a:pPr>
            <a:r>
              <a:rPr dirty="0" sz="4400" spc="-10">
                <a:solidFill>
                  <a:srgbClr val="FF3200"/>
                </a:solidFill>
              </a:rPr>
              <a:t>S</a:t>
            </a:r>
            <a:r>
              <a:rPr dirty="0" sz="4400">
                <a:solidFill>
                  <a:srgbClr val="FF3200"/>
                </a:solidFill>
              </a:rPr>
              <a:t>a</a:t>
            </a:r>
            <a:r>
              <a:rPr dirty="0" sz="4400" spc="-10">
                <a:solidFill>
                  <a:srgbClr val="FF3200"/>
                </a:solidFill>
              </a:rPr>
              <a:t>z</a:t>
            </a:r>
            <a:r>
              <a:rPr dirty="0" sz="4400">
                <a:solidFill>
                  <a:srgbClr val="FF3200"/>
                </a:solidFill>
              </a:rPr>
              <a:t>ia</a:t>
            </a:r>
            <a:r>
              <a:rPr dirty="0" sz="4400" spc="-10">
                <a:solidFill>
                  <a:srgbClr val="FF3200"/>
                </a:solidFill>
              </a:rPr>
              <a:t>r</a:t>
            </a:r>
            <a:r>
              <a:rPr dirty="0" sz="4400">
                <a:solidFill>
                  <a:srgbClr val="FF3200"/>
                </a:solidFill>
              </a:rPr>
              <a:t>si</a:t>
            </a:r>
            <a:r>
              <a:rPr dirty="0" sz="4400" spc="18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5">
                <a:solidFill>
                  <a:srgbClr val="FF3200"/>
                </a:solidFill>
              </a:rPr>
              <a:t>c</a:t>
            </a:r>
            <a:r>
              <a:rPr dirty="0" sz="4400">
                <a:solidFill>
                  <a:srgbClr val="FF3200"/>
                </a:solidFill>
              </a:rPr>
              <a:t>on</a:t>
            </a:r>
            <a:r>
              <a:rPr dirty="0" sz="4400" spc="19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-5">
                <a:solidFill>
                  <a:srgbClr val="FF3200"/>
                </a:solidFill>
              </a:rPr>
              <a:t>m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-5">
                <a:solidFill>
                  <a:srgbClr val="FF3200"/>
                </a:solidFill>
              </a:rPr>
              <a:t>n</a:t>
            </a:r>
            <a:r>
              <a:rPr dirty="0" sz="4400">
                <a:solidFill>
                  <a:srgbClr val="FF3200"/>
                </a:solidFill>
              </a:rPr>
              <a:t>o</a:t>
            </a:r>
            <a:r>
              <a:rPr dirty="0" sz="4400" spc="19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5">
                <a:solidFill>
                  <a:srgbClr val="FF3200"/>
                </a:solidFill>
              </a:rPr>
              <a:t>c</a:t>
            </a:r>
            <a:r>
              <a:rPr dirty="0" sz="4400">
                <a:solidFill>
                  <a:srgbClr val="FF3200"/>
                </a:solidFill>
              </a:rPr>
              <a:t>a</a:t>
            </a:r>
            <a:r>
              <a:rPr dirty="0" sz="4400" spc="5">
                <a:solidFill>
                  <a:srgbClr val="FF3200"/>
                </a:solidFill>
              </a:rPr>
              <a:t>l</a:t>
            </a:r>
            <a:r>
              <a:rPr dirty="0" sz="4400">
                <a:solidFill>
                  <a:srgbClr val="FF3200"/>
                </a:solidFill>
              </a:rPr>
              <a:t>o</a:t>
            </a:r>
            <a:r>
              <a:rPr dirty="0" sz="4400" spc="-10">
                <a:solidFill>
                  <a:srgbClr val="FF3200"/>
                </a:solidFill>
              </a:rPr>
              <a:t>r</a:t>
            </a:r>
            <a:r>
              <a:rPr dirty="0" sz="4400">
                <a:solidFill>
                  <a:srgbClr val="FF3200"/>
                </a:solidFill>
              </a:rPr>
              <a:t>ie…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03354" y="1874520"/>
            <a:ext cx="187452" cy="1920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903354" y="2409444"/>
            <a:ext cx="187452" cy="1920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903354" y="2944367"/>
            <a:ext cx="187452" cy="1920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1903354" y="3488435"/>
            <a:ext cx="187452" cy="1874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322209" y="1689099"/>
            <a:ext cx="7202170" cy="4210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000125" marR="861060">
              <a:lnSpc>
                <a:spcPct val="110000"/>
              </a:lnSpc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tte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utta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io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3200">
              <a:latin typeface="Comic Sans MS"/>
              <a:cs typeface="Comic Sans MS"/>
            </a:endParaRPr>
          </a:p>
          <a:p>
            <a:pPr marL="12700" indent="987425">
              <a:lnSpc>
                <a:spcPct val="100000"/>
              </a:lnSpc>
              <a:spcBef>
                <a:spcPts val="380"/>
              </a:spcBef>
            </a:pP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cere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3200">
              <a:latin typeface="Comic Sans MS"/>
              <a:cs typeface="Comic Sans MS"/>
            </a:endParaRPr>
          </a:p>
          <a:p>
            <a:pPr marL="12700" marR="6350">
              <a:lnSpc>
                <a:spcPts val="3460"/>
              </a:lnSpc>
              <a:spcBef>
                <a:spcPts val="815"/>
              </a:spcBef>
            </a:pP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ng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no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mol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fi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zi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no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mol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nis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no</a:t>
            </a:r>
            <a:r>
              <a:rPr dirty="0" sz="32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no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lor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  <a:p>
            <a:pPr>
              <a:lnSpc>
                <a:spcPts val="4500"/>
              </a:lnSpc>
              <a:spcBef>
                <a:spcPts val="55"/>
              </a:spcBef>
            </a:pPr>
            <a:endParaRPr sz="4500"/>
          </a:p>
          <a:p>
            <a:pPr marL="12700">
              <a:lnSpc>
                <a:spcPct val="100000"/>
              </a:lnSpc>
              <a:tabLst>
                <a:tab pos="943610" algn="l"/>
                <a:tab pos="2424430" algn="l"/>
                <a:tab pos="3256915" algn="l"/>
              </a:tabLst>
            </a:pPr>
            <a:r>
              <a:rPr dirty="0" sz="3200" spc="-5" b="1">
                <a:solidFill>
                  <a:srgbClr val="FF0000"/>
                </a:solidFill>
                <a:latin typeface="Comic Sans MS"/>
                <a:cs typeface="Comic Sans MS"/>
              </a:rPr>
              <a:t>No</a:t>
            </a:r>
            <a:r>
              <a:rPr dirty="0" sz="320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3200" spc="-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FF0000"/>
                </a:solidFill>
                <a:latin typeface="Comic Sans MS"/>
                <a:cs typeface="Comic Sans MS"/>
              </a:rPr>
              <a:t>v</a:t>
            </a:r>
            <a:r>
              <a:rPr dirty="0" sz="3200" spc="-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FF0000"/>
                </a:solidFill>
                <a:latin typeface="Comic Sans MS"/>
                <a:cs typeface="Comic Sans MS"/>
              </a:rPr>
              <a:t>no</a:t>
            </a: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FF0000"/>
                </a:solidFill>
                <a:latin typeface="Comic Sans MS"/>
                <a:cs typeface="Comic Sans MS"/>
              </a:rPr>
              <a:t>ma</a:t>
            </a:r>
            <a:r>
              <a:rPr dirty="0" sz="32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FF0000"/>
                </a:solidFill>
                <a:latin typeface="Comic Sans MS"/>
                <a:cs typeface="Comic Sans MS"/>
              </a:rPr>
              <a:t>ma</a:t>
            </a:r>
            <a:r>
              <a:rPr dirty="0" sz="320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FF0000"/>
                </a:solidFill>
                <a:latin typeface="Comic Sans MS"/>
                <a:cs typeface="Comic Sans MS"/>
              </a:rPr>
              <a:t>care</a:t>
            </a:r>
            <a:r>
              <a:rPr dirty="0" sz="3200" b="1">
                <a:solidFill>
                  <a:srgbClr val="FF0000"/>
                </a:solidFill>
                <a:latin typeface="Comic Sans MS"/>
                <a:cs typeface="Comic Sans MS"/>
              </a:rPr>
              <a:t>!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786250" y="4786884"/>
            <a:ext cx="2193035" cy="219151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40</a:t>
            </a:fld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545083" rIns="0" bIns="0" rtlCol="0" vert="horz">
            <a:spAutoFit/>
          </a:bodyPr>
          <a:lstStyle/>
          <a:p>
            <a:pPr marL="1268095">
              <a:lnSpc>
                <a:spcPct val="100000"/>
              </a:lnSpc>
            </a:pPr>
            <a:r>
              <a:rPr dirty="0" sz="4400">
                <a:solidFill>
                  <a:srgbClr val="FF3200"/>
                </a:solidFill>
              </a:rPr>
              <a:t>…</a:t>
            </a:r>
            <a:r>
              <a:rPr dirty="0" sz="4400" spc="5">
                <a:solidFill>
                  <a:srgbClr val="FF3200"/>
                </a:solidFill>
              </a:rPr>
              <a:t>l</a:t>
            </a:r>
            <a:r>
              <a:rPr dirty="0" sz="4400">
                <a:solidFill>
                  <a:srgbClr val="FF3200"/>
                </a:solidFill>
              </a:rPr>
              <a:t>a</a:t>
            </a:r>
            <a:r>
              <a:rPr dirty="0" sz="4400" spc="18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-5">
                <a:solidFill>
                  <a:srgbClr val="FF3200"/>
                </a:solidFill>
              </a:rPr>
              <a:t>p</a:t>
            </a:r>
            <a:r>
              <a:rPr dirty="0" sz="4400">
                <a:solidFill>
                  <a:srgbClr val="FF3200"/>
                </a:solidFill>
              </a:rPr>
              <a:t>o</a:t>
            </a:r>
            <a:r>
              <a:rPr dirty="0" sz="4400" spc="-10">
                <a:solidFill>
                  <a:srgbClr val="FF3200"/>
                </a:solidFill>
              </a:rPr>
              <a:t>rz</a:t>
            </a:r>
            <a:r>
              <a:rPr dirty="0" sz="4400">
                <a:solidFill>
                  <a:srgbClr val="FF3200"/>
                </a:solidFill>
              </a:rPr>
              <a:t>io</a:t>
            </a:r>
            <a:r>
              <a:rPr dirty="0" sz="4400" spc="-5">
                <a:solidFill>
                  <a:srgbClr val="FF3200"/>
                </a:solidFill>
              </a:rPr>
              <a:t>n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19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</a:rPr>
              <a:t>di</a:t>
            </a:r>
            <a:r>
              <a:rPr dirty="0" sz="4400" spc="204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-10">
                <a:solidFill>
                  <a:srgbClr val="FF3200"/>
                </a:solidFill>
              </a:rPr>
              <a:t>v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-10">
                <a:solidFill>
                  <a:srgbClr val="FF3200"/>
                </a:solidFill>
              </a:rPr>
              <a:t>r</a:t>
            </a:r>
            <a:r>
              <a:rPr dirty="0" sz="4400">
                <a:solidFill>
                  <a:srgbClr val="FF3200"/>
                </a:solidFill>
              </a:rPr>
              <a:t>du</a:t>
            </a:r>
            <a:r>
              <a:rPr dirty="0" sz="4400" spc="-10">
                <a:solidFill>
                  <a:srgbClr val="FF3200"/>
                </a:solidFill>
              </a:rPr>
              <a:t>r</a:t>
            </a:r>
            <a:r>
              <a:rPr dirty="0" sz="4400">
                <a:solidFill>
                  <a:srgbClr val="FF3200"/>
                </a:solidFill>
              </a:rPr>
              <a:t>a…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538862" y="1978152"/>
            <a:ext cx="5544311" cy="1799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538862" y="3777995"/>
            <a:ext cx="5544311" cy="18958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849512" y="6043165"/>
            <a:ext cx="7376795" cy="6889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2409825" algn="l"/>
                <a:tab pos="4751705" algn="l"/>
                <a:tab pos="5789930" algn="l"/>
              </a:tabLst>
            </a:pPr>
            <a:r>
              <a:rPr dirty="0" sz="4400" b="1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44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4400" b="1">
                <a:solidFill>
                  <a:srgbClr val="000065"/>
                </a:solidFill>
                <a:latin typeface="Comic Sans MS"/>
                <a:cs typeface="Comic Sans MS"/>
              </a:rPr>
              <a:t>aga</a:t>
            </a:r>
            <a:r>
              <a:rPr dirty="0" sz="4400" spc="-1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4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4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44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4400" spc="5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4400" b="1">
                <a:solidFill>
                  <a:srgbClr val="000065"/>
                </a:solidFill>
                <a:latin typeface="Comic Sans MS"/>
                <a:cs typeface="Comic Sans MS"/>
              </a:rPr>
              <a:t>’i</a:t>
            </a:r>
            <a:r>
              <a:rPr dirty="0" sz="4400" spc="-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4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4400" spc="-1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4400" b="1">
                <a:solidFill>
                  <a:srgbClr val="000065"/>
                </a:solidFill>
                <a:latin typeface="Comic Sans MS"/>
                <a:cs typeface="Comic Sans MS"/>
              </a:rPr>
              <a:t>io</a:t>
            </a:r>
            <a:r>
              <a:rPr dirty="0" sz="4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44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44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440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4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4400" spc="-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4400" b="1">
                <a:solidFill>
                  <a:srgbClr val="000065"/>
                </a:solidFill>
                <a:latin typeface="Comic Sans MS"/>
                <a:cs typeface="Comic Sans MS"/>
              </a:rPr>
              <a:t>asto!</a:t>
            </a:r>
            <a:endParaRPr sz="44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42</a:t>
            </a:fld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5815" rIns="0" bIns="0" rtlCol="0" vert="horz">
            <a:spAutoFit/>
          </a:bodyPr>
          <a:lstStyle/>
          <a:p>
            <a:pPr marL="429895" marR="6350" indent="1059180">
              <a:lnSpc>
                <a:spcPct val="100000"/>
              </a:lnSpc>
            </a:pPr>
            <a:r>
              <a:rPr dirty="0" sz="4400">
                <a:solidFill>
                  <a:srgbClr val="FF3200"/>
                </a:solidFill>
              </a:rPr>
              <a:t>Co</a:t>
            </a:r>
            <a:r>
              <a:rPr dirty="0" sz="4400" spc="-5">
                <a:solidFill>
                  <a:srgbClr val="FF3200"/>
                </a:solidFill>
              </a:rPr>
              <a:t>m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18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-5">
                <a:solidFill>
                  <a:srgbClr val="FF3200"/>
                </a:solidFill>
              </a:rPr>
              <a:t>m</a:t>
            </a:r>
            <a:r>
              <a:rPr dirty="0" sz="4400">
                <a:solidFill>
                  <a:srgbClr val="FF3200"/>
                </a:solidFill>
              </a:rPr>
              <a:t>odifi</a:t>
            </a:r>
            <a:r>
              <a:rPr dirty="0" sz="4400" spc="5">
                <a:solidFill>
                  <a:srgbClr val="FF3200"/>
                </a:solidFill>
              </a:rPr>
              <a:t>c</a:t>
            </a:r>
            <a:r>
              <a:rPr dirty="0" sz="4400">
                <a:solidFill>
                  <a:srgbClr val="FF3200"/>
                </a:solidFill>
              </a:rPr>
              <a:t>a</a:t>
            </a:r>
            <a:r>
              <a:rPr dirty="0" sz="4400" spc="-10">
                <a:solidFill>
                  <a:srgbClr val="FF3200"/>
                </a:solidFill>
              </a:rPr>
              <a:t>r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18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</a:rPr>
              <a:t>il</a:t>
            </a:r>
            <a:r>
              <a:rPr dirty="0" sz="440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5">
                <a:solidFill>
                  <a:srgbClr val="FF3200"/>
                </a:solidFill>
              </a:rPr>
              <a:t>c</a:t>
            </a:r>
            <a:r>
              <a:rPr dirty="0" sz="4400">
                <a:solidFill>
                  <a:srgbClr val="FF3200"/>
                </a:solidFill>
              </a:rPr>
              <a:t>o</a:t>
            </a:r>
            <a:r>
              <a:rPr dirty="0" sz="4400" spc="-5">
                <a:solidFill>
                  <a:srgbClr val="FF3200"/>
                </a:solidFill>
              </a:rPr>
              <a:t>mp</a:t>
            </a:r>
            <a:r>
              <a:rPr dirty="0" sz="4400">
                <a:solidFill>
                  <a:srgbClr val="FF3200"/>
                </a:solidFill>
              </a:rPr>
              <a:t>o</a:t>
            </a:r>
            <a:r>
              <a:rPr dirty="0" sz="4400" spc="-10">
                <a:solidFill>
                  <a:srgbClr val="FF3200"/>
                </a:solidFill>
              </a:rPr>
              <a:t>r</a:t>
            </a:r>
            <a:r>
              <a:rPr dirty="0" sz="4400">
                <a:solidFill>
                  <a:srgbClr val="FF3200"/>
                </a:solidFill>
              </a:rPr>
              <a:t>ta</a:t>
            </a:r>
            <a:r>
              <a:rPr dirty="0" sz="4400" spc="-5">
                <a:solidFill>
                  <a:srgbClr val="FF3200"/>
                </a:solidFill>
              </a:rPr>
              <a:t>m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-5">
                <a:solidFill>
                  <a:srgbClr val="FF3200"/>
                </a:solidFill>
              </a:rPr>
              <a:t>n</a:t>
            </a:r>
            <a:r>
              <a:rPr dirty="0" sz="4400">
                <a:solidFill>
                  <a:srgbClr val="FF3200"/>
                </a:solidFill>
              </a:rPr>
              <a:t>to</a:t>
            </a:r>
            <a:r>
              <a:rPr dirty="0" sz="4400" spc="16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</a:rPr>
              <a:t>a</a:t>
            </a:r>
            <a:r>
              <a:rPr dirty="0" sz="4400" spc="5">
                <a:solidFill>
                  <a:srgbClr val="FF3200"/>
                </a:solidFill>
              </a:rPr>
              <a:t>l</a:t>
            </a:r>
            <a:r>
              <a:rPr dirty="0" sz="4400">
                <a:solidFill>
                  <a:srgbClr val="FF3200"/>
                </a:solidFill>
              </a:rPr>
              <a:t>i</a:t>
            </a:r>
            <a:r>
              <a:rPr dirty="0" sz="4400" spc="-5">
                <a:solidFill>
                  <a:srgbClr val="FF3200"/>
                </a:solidFill>
              </a:rPr>
              <a:t>m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-5">
                <a:solidFill>
                  <a:srgbClr val="FF3200"/>
                </a:solidFill>
              </a:rPr>
              <a:t>n</a:t>
            </a:r>
            <a:r>
              <a:rPr dirty="0" sz="4400">
                <a:solidFill>
                  <a:srgbClr val="FF3200"/>
                </a:solidFill>
              </a:rPr>
              <a:t>ta</a:t>
            </a:r>
            <a:r>
              <a:rPr dirty="0" sz="4400" spc="-10">
                <a:solidFill>
                  <a:srgbClr val="FF3200"/>
                </a:solidFill>
              </a:rPr>
              <a:t>r</a:t>
            </a:r>
            <a:r>
              <a:rPr dirty="0" sz="4400">
                <a:solidFill>
                  <a:srgbClr val="FF3200"/>
                </a:solidFill>
              </a:rPr>
              <a:t>e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104272" y="2385566"/>
            <a:ext cx="8258175" cy="35153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3200">
              <a:latin typeface="Comic Sans MS"/>
              <a:cs typeface="Comic Sans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Evit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pi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(p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-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320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38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pi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3200">
              <a:latin typeface="Comic Sans MS"/>
              <a:cs typeface="Comic Sans MS"/>
            </a:endParaRPr>
          </a:p>
          <a:p>
            <a:pPr marL="355600" marR="930275" indent="-342900">
              <a:lnSpc>
                <a:spcPts val="3460"/>
              </a:lnSpc>
              <a:spcBef>
                <a:spcPts val="815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3200" spc="1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ngia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sto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s.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gu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da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3200">
              <a:latin typeface="Comic Sans MS"/>
              <a:cs typeface="Comic Sans MS"/>
            </a:endParaRPr>
          </a:p>
          <a:p>
            <a:pPr marL="354965" indent="-342265">
              <a:lnSpc>
                <a:spcPct val="100000"/>
              </a:lnSpc>
              <a:spcBef>
                <a:spcPts val="33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“più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nv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nti”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42</a:t>
            </a:fld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4073" y="348995"/>
            <a:ext cx="9143997" cy="3428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619890" y="1220724"/>
            <a:ext cx="196595" cy="2103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140596" y="503935"/>
            <a:ext cx="4920615" cy="13893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090545">
              <a:lnSpc>
                <a:spcPct val="100000"/>
              </a:lnSpc>
            </a:pP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Qui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4000">
              <a:latin typeface="Comic Sans MS"/>
              <a:cs typeface="Comic Sans MS"/>
            </a:endParaRPr>
          </a:p>
          <a:p>
            <a:pPr marL="12700" marR="6350">
              <a:lnSpc>
                <a:spcPct val="100000"/>
              </a:lnSpc>
              <a:spcBef>
                <a:spcPts val="254"/>
              </a:spcBef>
              <a:tabLst>
                <a:tab pos="492759" algn="l"/>
                <a:tab pos="1087120" algn="l"/>
                <a:tab pos="1191895" algn="l"/>
                <a:tab pos="1536700" algn="l"/>
                <a:tab pos="1902460" algn="l"/>
                <a:tab pos="2108200" algn="l"/>
                <a:tab pos="3018155" algn="l"/>
                <a:tab pos="3274060" algn="l"/>
                <a:tab pos="3576320" algn="l"/>
                <a:tab pos="3702685" algn="l"/>
                <a:tab pos="4004945" algn="l"/>
              </a:tabLst>
            </a:pP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og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19890" y="2318004"/>
            <a:ext cx="196595" cy="2103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619890" y="3415284"/>
            <a:ext cx="196595" cy="2103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110605" y="3195827"/>
            <a:ext cx="744220" cy="582295"/>
          </a:xfrm>
          <a:custGeom>
            <a:avLst/>
            <a:gdLst/>
            <a:ahLst/>
            <a:cxnLst/>
            <a:rect l="l" t="t" r="r" b="b"/>
            <a:pathLst>
              <a:path w="744220" h="582295">
                <a:moveTo>
                  <a:pt x="208787" y="582167"/>
                </a:moveTo>
                <a:lnTo>
                  <a:pt x="208787" y="259079"/>
                </a:lnTo>
                <a:lnTo>
                  <a:pt x="199643" y="303275"/>
                </a:lnTo>
                <a:lnTo>
                  <a:pt x="185927" y="376427"/>
                </a:lnTo>
                <a:lnTo>
                  <a:pt x="170687" y="464819"/>
                </a:lnTo>
                <a:lnTo>
                  <a:pt x="156971" y="559307"/>
                </a:lnTo>
                <a:lnTo>
                  <a:pt x="111251" y="554735"/>
                </a:lnTo>
                <a:lnTo>
                  <a:pt x="76199" y="553211"/>
                </a:lnTo>
                <a:lnTo>
                  <a:pt x="35051" y="553211"/>
                </a:lnTo>
                <a:lnTo>
                  <a:pt x="22859" y="554735"/>
                </a:lnTo>
                <a:lnTo>
                  <a:pt x="15239" y="559307"/>
                </a:lnTo>
                <a:lnTo>
                  <a:pt x="12191" y="560831"/>
                </a:lnTo>
                <a:lnTo>
                  <a:pt x="10667" y="563879"/>
                </a:lnTo>
                <a:lnTo>
                  <a:pt x="10667" y="565403"/>
                </a:lnTo>
                <a:lnTo>
                  <a:pt x="7619" y="565403"/>
                </a:lnTo>
                <a:lnTo>
                  <a:pt x="7619" y="568451"/>
                </a:lnTo>
                <a:lnTo>
                  <a:pt x="4571" y="569975"/>
                </a:lnTo>
                <a:lnTo>
                  <a:pt x="0" y="579119"/>
                </a:lnTo>
                <a:lnTo>
                  <a:pt x="1219" y="582167"/>
                </a:lnTo>
                <a:lnTo>
                  <a:pt x="208787" y="582167"/>
                </a:lnTo>
                <a:close/>
              </a:path>
              <a:path w="744220" h="582295">
                <a:moveTo>
                  <a:pt x="210311" y="582167"/>
                </a:moveTo>
                <a:lnTo>
                  <a:pt x="210311" y="134111"/>
                </a:lnTo>
                <a:lnTo>
                  <a:pt x="196595" y="137159"/>
                </a:lnTo>
                <a:lnTo>
                  <a:pt x="184403" y="140207"/>
                </a:lnTo>
                <a:lnTo>
                  <a:pt x="172211" y="147827"/>
                </a:lnTo>
                <a:lnTo>
                  <a:pt x="164591" y="163067"/>
                </a:lnTo>
                <a:lnTo>
                  <a:pt x="163067" y="178307"/>
                </a:lnTo>
                <a:lnTo>
                  <a:pt x="163067" y="193547"/>
                </a:lnTo>
                <a:lnTo>
                  <a:pt x="169163" y="205739"/>
                </a:lnTo>
                <a:lnTo>
                  <a:pt x="176783" y="219455"/>
                </a:lnTo>
                <a:lnTo>
                  <a:pt x="184403" y="231647"/>
                </a:lnTo>
                <a:lnTo>
                  <a:pt x="193547" y="242315"/>
                </a:lnTo>
                <a:lnTo>
                  <a:pt x="201167" y="251459"/>
                </a:lnTo>
                <a:lnTo>
                  <a:pt x="208787" y="259079"/>
                </a:lnTo>
                <a:lnTo>
                  <a:pt x="208787" y="582167"/>
                </a:lnTo>
                <a:lnTo>
                  <a:pt x="210311" y="582167"/>
                </a:lnTo>
                <a:close/>
              </a:path>
              <a:path w="744220" h="582295">
                <a:moveTo>
                  <a:pt x="368807" y="582167"/>
                </a:moveTo>
                <a:lnTo>
                  <a:pt x="368807" y="59435"/>
                </a:lnTo>
                <a:lnTo>
                  <a:pt x="362711" y="56387"/>
                </a:lnTo>
                <a:lnTo>
                  <a:pt x="355091" y="51815"/>
                </a:lnTo>
                <a:lnTo>
                  <a:pt x="347471" y="48767"/>
                </a:lnTo>
                <a:lnTo>
                  <a:pt x="339851" y="44195"/>
                </a:lnTo>
                <a:lnTo>
                  <a:pt x="323087" y="33527"/>
                </a:lnTo>
                <a:lnTo>
                  <a:pt x="286511" y="15239"/>
                </a:lnTo>
                <a:lnTo>
                  <a:pt x="268223" y="7619"/>
                </a:lnTo>
                <a:lnTo>
                  <a:pt x="249935" y="1523"/>
                </a:lnTo>
                <a:lnTo>
                  <a:pt x="233171" y="0"/>
                </a:lnTo>
                <a:lnTo>
                  <a:pt x="217931" y="1523"/>
                </a:lnTo>
                <a:lnTo>
                  <a:pt x="188975" y="27431"/>
                </a:lnTo>
                <a:lnTo>
                  <a:pt x="184403" y="56387"/>
                </a:lnTo>
                <a:lnTo>
                  <a:pt x="185927" y="76199"/>
                </a:lnTo>
                <a:lnTo>
                  <a:pt x="192023" y="97535"/>
                </a:lnTo>
                <a:lnTo>
                  <a:pt x="210311" y="134111"/>
                </a:lnTo>
                <a:lnTo>
                  <a:pt x="210311" y="582167"/>
                </a:lnTo>
                <a:lnTo>
                  <a:pt x="368807" y="582167"/>
                </a:lnTo>
                <a:close/>
              </a:path>
              <a:path w="744220" h="582295">
                <a:moveTo>
                  <a:pt x="611123" y="243839"/>
                </a:moveTo>
                <a:lnTo>
                  <a:pt x="611123" y="224027"/>
                </a:lnTo>
                <a:lnTo>
                  <a:pt x="608075" y="205739"/>
                </a:lnTo>
                <a:lnTo>
                  <a:pt x="574547" y="153923"/>
                </a:lnTo>
                <a:lnTo>
                  <a:pt x="548639" y="123443"/>
                </a:lnTo>
                <a:lnTo>
                  <a:pt x="519683" y="91439"/>
                </a:lnTo>
                <a:lnTo>
                  <a:pt x="487679" y="64007"/>
                </a:lnTo>
                <a:lnTo>
                  <a:pt x="457199" y="39623"/>
                </a:lnTo>
                <a:lnTo>
                  <a:pt x="406907" y="7619"/>
                </a:lnTo>
                <a:lnTo>
                  <a:pt x="400811" y="6095"/>
                </a:lnTo>
                <a:lnTo>
                  <a:pt x="393191" y="3047"/>
                </a:lnTo>
                <a:lnTo>
                  <a:pt x="385571" y="3047"/>
                </a:lnTo>
                <a:lnTo>
                  <a:pt x="376427" y="6095"/>
                </a:lnTo>
                <a:lnTo>
                  <a:pt x="365759" y="16763"/>
                </a:lnTo>
                <a:lnTo>
                  <a:pt x="361187" y="32003"/>
                </a:lnTo>
                <a:lnTo>
                  <a:pt x="362711" y="44195"/>
                </a:lnTo>
                <a:lnTo>
                  <a:pt x="367283" y="57911"/>
                </a:lnTo>
                <a:lnTo>
                  <a:pt x="368807" y="57911"/>
                </a:lnTo>
                <a:lnTo>
                  <a:pt x="368807" y="582167"/>
                </a:lnTo>
                <a:lnTo>
                  <a:pt x="437388" y="582167"/>
                </a:lnTo>
                <a:lnTo>
                  <a:pt x="438911" y="576071"/>
                </a:lnTo>
                <a:lnTo>
                  <a:pt x="445007" y="556259"/>
                </a:lnTo>
                <a:lnTo>
                  <a:pt x="452627" y="536447"/>
                </a:lnTo>
                <a:lnTo>
                  <a:pt x="458723" y="513587"/>
                </a:lnTo>
                <a:lnTo>
                  <a:pt x="467867" y="489203"/>
                </a:lnTo>
                <a:lnTo>
                  <a:pt x="475487" y="464819"/>
                </a:lnTo>
                <a:lnTo>
                  <a:pt x="483107" y="441959"/>
                </a:lnTo>
                <a:lnTo>
                  <a:pt x="493775" y="419099"/>
                </a:lnTo>
                <a:lnTo>
                  <a:pt x="547115" y="447386"/>
                </a:lnTo>
                <a:lnTo>
                  <a:pt x="547115" y="342899"/>
                </a:lnTo>
                <a:lnTo>
                  <a:pt x="559307" y="326135"/>
                </a:lnTo>
                <a:lnTo>
                  <a:pt x="574547" y="310895"/>
                </a:lnTo>
                <a:lnTo>
                  <a:pt x="586739" y="294131"/>
                </a:lnTo>
                <a:lnTo>
                  <a:pt x="597407" y="277367"/>
                </a:lnTo>
                <a:lnTo>
                  <a:pt x="605027" y="260603"/>
                </a:lnTo>
                <a:lnTo>
                  <a:pt x="611123" y="243839"/>
                </a:lnTo>
                <a:close/>
              </a:path>
              <a:path w="744220" h="582295">
                <a:moveTo>
                  <a:pt x="743711" y="495299"/>
                </a:moveTo>
                <a:lnTo>
                  <a:pt x="740663" y="448055"/>
                </a:lnTo>
                <a:lnTo>
                  <a:pt x="723899" y="406907"/>
                </a:lnTo>
                <a:lnTo>
                  <a:pt x="685799" y="377951"/>
                </a:lnTo>
                <a:lnTo>
                  <a:pt x="635507" y="359663"/>
                </a:lnTo>
                <a:lnTo>
                  <a:pt x="611123" y="352043"/>
                </a:lnTo>
                <a:lnTo>
                  <a:pt x="586739" y="348995"/>
                </a:lnTo>
                <a:lnTo>
                  <a:pt x="563879" y="344423"/>
                </a:lnTo>
                <a:lnTo>
                  <a:pt x="547115" y="342899"/>
                </a:lnTo>
                <a:lnTo>
                  <a:pt x="547115" y="447386"/>
                </a:lnTo>
                <a:lnTo>
                  <a:pt x="594359" y="472439"/>
                </a:lnTo>
                <a:lnTo>
                  <a:pt x="594359" y="582167"/>
                </a:lnTo>
                <a:lnTo>
                  <a:pt x="723899" y="582167"/>
                </a:lnTo>
                <a:lnTo>
                  <a:pt x="723899" y="577595"/>
                </a:lnTo>
                <a:lnTo>
                  <a:pt x="733043" y="541019"/>
                </a:lnTo>
                <a:lnTo>
                  <a:pt x="743711" y="495299"/>
                </a:lnTo>
                <a:close/>
              </a:path>
              <a:path w="744220" h="582295">
                <a:moveTo>
                  <a:pt x="594359" y="582167"/>
                </a:moveTo>
                <a:lnTo>
                  <a:pt x="594359" y="472439"/>
                </a:lnTo>
                <a:lnTo>
                  <a:pt x="586739" y="507491"/>
                </a:lnTo>
                <a:lnTo>
                  <a:pt x="582167" y="544067"/>
                </a:lnTo>
                <a:lnTo>
                  <a:pt x="586739" y="576071"/>
                </a:lnTo>
                <a:lnTo>
                  <a:pt x="590960" y="582167"/>
                </a:lnTo>
                <a:lnTo>
                  <a:pt x="594359" y="582167"/>
                </a:lnTo>
                <a:close/>
              </a:path>
              <a:path w="744220" h="582295">
                <a:moveTo>
                  <a:pt x="731214" y="582167"/>
                </a:moveTo>
                <a:lnTo>
                  <a:pt x="723899" y="577595"/>
                </a:lnTo>
                <a:lnTo>
                  <a:pt x="723899" y="582167"/>
                </a:lnTo>
                <a:lnTo>
                  <a:pt x="731214" y="5821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8624193" y="3561588"/>
            <a:ext cx="196850" cy="216535"/>
          </a:xfrm>
          <a:custGeom>
            <a:avLst/>
            <a:gdLst/>
            <a:ahLst/>
            <a:cxnLst/>
            <a:rect l="l" t="t" r="r" b="b"/>
            <a:pathLst>
              <a:path w="196850" h="216535">
                <a:moveTo>
                  <a:pt x="196595" y="126491"/>
                </a:moveTo>
                <a:lnTo>
                  <a:pt x="196595" y="88391"/>
                </a:lnTo>
                <a:lnTo>
                  <a:pt x="185927" y="59435"/>
                </a:lnTo>
                <a:lnTo>
                  <a:pt x="135635" y="28955"/>
                </a:lnTo>
                <a:lnTo>
                  <a:pt x="88391" y="16763"/>
                </a:lnTo>
                <a:lnTo>
                  <a:pt x="60959" y="10667"/>
                </a:lnTo>
                <a:lnTo>
                  <a:pt x="36575" y="4571"/>
                </a:lnTo>
                <a:lnTo>
                  <a:pt x="13715" y="0"/>
                </a:lnTo>
                <a:lnTo>
                  <a:pt x="0" y="32003"/>
                </a:lnTo>
                <a:lnTo>
                  <a:pt x="117347" y="92963"/>
                </a:lnTo>
                <a:lnTo>
                  <a:pt x="117347" y="213359"/>
                </a:lnTo>
                <a:lnTo>
                  <a:pt x="123443" y="216407"/>
                </a:lnTo>
                <a:lnTo>
                  <a:pt x="169354" y="216407"/>
                </a:lnTo>
                <a:lnTo>
                  <a:pt x="176783" y="207263"/>
                </a:lnTo>
                <a:lnTo>
                  <a:pt x="187451" y="170687"/>
                </a:lnTo>
                <a:lnTo>
                  <a:pt x="196595" y="126491"/>
                </a:lnTo>
                <a:close/>
              </a:path>
              <a:path w="196850" h="216535">
                <a:moveTo>
                  <a:pt x="117347" y="213359"/>
                </a:moveTo>
                <a:lnTo>
                  <a:pt x="117347" y="92963"/>
                </a:lnTo>
                <a:lnTo>
                  <a:pt x="114299" y="105155"/>
                </a:lnTo>
                <a:lnTo>
                  <a:pt x="106679" y="138683"/>
                </a:lnTo>
                <a:lnTo>
                  <a:pt x="99059" y="190499"/>
                </a:lnTo>
                <a:lnTo>
                  <a:pt x="103631" y="204215"/>
                </a:lnTo>
                <a:lnTo>
                  <a:pt x="117347" y="213359"/>
                </a:lnTo>
                <a:close/>
              </a:path>
            </a:pathLst>
          </a:custGeom>
          <a:solidFill>
            <a:srgbClr val="B18B4C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297719" y="3226307"/>
            <a:ext cx="392430" cy="551815"/>
          </a:xfrm>
          <a:custGeom>
            <a:avLst/>
            <a:gdLst/>
            <a:ahLst/>
            <a:cxnLst/>
            <a:rect l="l" t="t" r="r" b="b"/>
            <a:pathLst>
              <a:path w="392429" h="551814">
                <a:moveTo>
                  <a:pt x="58250" y="551687"/>
                </a:moveTo>
                <a:lnTo>
                  <a:pt x="58250" y="216407"/>
                </a:lnTo>
                <a:lnTo>
                  <a:pt x="55202" y="228599"/>
                </a:lnTo>
                <a:lnTo>
                  <a:pt x="47582" y="257555"/>
                </a:lnTo>
                <a:lnTo>
                  <a:pt x="32342" y="335279"/>
                </a:lnTo>
                <a:lnTo>
                  <a:pt x="14054" y="437387"/>
                </a:lnTo>
                <a:lnTo>
                  <a:pt x="338" y="548639"/>
                </a:lnTo>
                <a:lnTo>
                  <a:pt x="0" y="551687"/>
                </a:lnTo>
                <a:lnTo>
                  <a:pt x="58250" y="551687"/>
                </a:lnTo>
                <a:close/>
              </a:path>
              <a:path w="392429" h="551814">
                <a:moveTo>
                  <a:pt x="76538" y="551687"/>
                </a:moveTo>
                <a:lnTo>
                  <a:pt x="76538" y="126491"/>
                </a:lnTo>
                <a:lnTo>
                  <a:pt x="75014" y="134111"/>
                </a:lnTo>
                <a:lnTo>
                  <a:pt x="68918" y="140207"/>
                </a:lnTo>
                <a:lnTo>
                  <a:pt x="61298" y="141731"/>
                </a:lnTo>
                <a:lnTo>
                  <a:pt x="53678" y="141731"/>
                </a:lnTo>
                <a:lnTo>
                  <a:pt x="47582" y="140207"/>
                </a:lnTo>
                <a:lnTo>
                  <a:pt x="30818" y="135635"/>
                </a:lnTo>
                <a:lnTo>
                  <a:pt x="20150" y="135635"/>
                </a:lnTo>
                <a:lnTo>
                  <a:pt x="12530" y="138683"/>
                </a:lnTo>
                <a:lnTo>
                  <a:pt x="7958" y="143255"/>
                </a:lnTo>
                <a:lnTo>
                  <a:pt x="9482" y="166115"/>
                </a:lnTo>
                <a:lnTo>
                  <a:pt x="24722" y="188975"/>
                </a:lnTo>
                <a:lnTo>
                  <a:pt x="47582" y="211835"/>
                </a:lnTo>
                <a:lnTo>
                  <a:pt x="58250" y="216407"/>
                </a:lnTo>
                <a:lnTo>
                  <a:pt x="58250" y="551687"/>
                </a:lnTo>
                <a:lnTo>
                  <a:pt x="76538" y="551687"/>
                </a:lnTo>
                <a:close/>
              </a:path>
              <a:path w="392429" h="551814">
                <a:moveTo>
                  <a:pt x="216746" y="551687"/>
                </a:moveTo>
                <a:lnTo>
                  <a:pt x="216746" y="42671"/>
                </a:lnTo>
                <a:lnTo>
                  <a:pt x="212174" y="53339"/>
                </a:lnTo>
                <a:lnTo>
                  <a:pt x="203030" y="62483"/>
                </a:lnTo>
                <a:lnTo>
                  <a:pt x="196934" y="65531"/>
                </a:lnTo>
                <a:lnTo>
                  <a:pt x="186266" y="65531"/>
                </a:lnTo>
                <a:lnTo>
                  <a:pt x="178646" y="60959"/>
                </a:lnTo>
                <a:lnTo>
                  <a:pt x="171026" y="57911"/>
                </a:lnTo>
                <a:lnTo>
                  <a:pt x="160358" y="53339"/>
                </a:lnTo>
                <a:lnTo>
                  <a:pt x="151214" y="47243"/>
                </a:lnTo>
                <a:lnTo>
                  <a:pt x="140546" y="41147"/>
                </a:lnTo>
                <a:lnTo>
                  <a:pt x="113114" y="25907"/>
                </a:lnTo>
                <a:lnTo>
                  <a:pt x="97874" y="16763"/>
                </a:lnTo>
                <a:lnTo>
                  <a:pt x="84158" y="10667"/>
                </a:lnTo>
                <a:lnTo>
                  <a:pt x="68918" y="4571"/>
                </a:lnTo>
                <a:lnTo>
                  <a:pt x="58250" y="1523"/>
                </a:lnTo>
                <a:lnTo>
                  <a:pt x="46058" y="0"/>
                </a:lnTo>
                <a:lnTo>
                  <a:pt x="38438" y="3047"/>
                </a:lnTo>
                <a:lnTo>
                  <a:pt x="35390" y="6095"/>
                </a:lnTo>
                <a:lnTo>
                  <a:pt x="30818" y="12191"/>
                </a:lnTo>
                <a:lnTo>
                  <a:pt x="29294" y="19811"/>
                </a:lnTo>
                <a:lnTo>
                  <a:pt x="29294" y="27431"/>
                </a:lnTo>
                <a:lnTo>
                  <a:pt x="32342" y="51815"/>
                </a:lnTo>
                <a:lnTo>
                  <a:pt x="43010" y="76199"/>
                </a:lnTo>
                <a:lnTo>
                  <a:pt x="55202" y="96011"/>
                </a:lnTo>
                <a:lnTo>
                  <a:pt x="65870" y="109727"/>
                </a:lnTo>
                <a:lnTo>
                  <a:pt x="68918" y="114299"/>
                </a:lnTo>
                <a:lnTo>
                  <a:pt x="73490" y="118871"/>
                </a:lnTo>
                <a:lnTo>
                  <a:pt x="76538" y="126491"/>
                </a:lnTo>
                <a:lnTo>
                  <a:pt x="76538" y="551687"/>
                </a:lnTo>
                <a:lnTo>
                  <a:pt x="216746" y="551687"/>
                </a:lnTo>
                <a:close/>
              </a:path>
              <a:path w="392429" h="551814">
                <a:moveTo>
                  <a:pt x="392006" y="207263"/>
                </a:moveTo>
                <a:lnTo>
                  <a:pt x="392006" y="196595"/>
                </a:lnTo>
                <a:lnTo>
                  <a:pt x="390482" y="182879"/>
                </a:lnTo>
                <a:lnTo>
                  <a:pt x="356954" y="134111"/>
                </a:lnTo>
                <a:lnTo>
                  <a:pt x="303614" y="76199"/>
                </a:lnTo>
                <a:lnTo>
                  <a:pt x="273134" y="51815"/>
                </a:lnTo>
                <a:lnTo>
                  <a:pt x="221318" y="12191"/>
                </a:lnTo>
                <a:lnTo>
                  <a:pt x="206078" y="4571"/>
                </a:lnTo>
                <a:lnTo>
                  <a:pt x="206078" y="6095"/>
                </a:lnTo>
                <a:lnTo>
                  <a:pt x="209126" y="12191"/>
                </a:lnTo>
                <a:lnTo>
                  <a:pt x="210650" y="16763"/>
                </a:lnTo>
                <a:lnTo>
                  <a:pt x="210650" y="19811"/>
                </a:lnTo>
                <a:lnTo>
                  <a:pt x="213698" y="30479"/>
                </a:lnTo>
                <a:lnTo>
                  <a:pt x="216746" y="42671"/>
                </a:lnTo>
                <a:lnTo>
                  <a:pt x="216746" y="551687"/>
                </a:lnTo>
                <a:lnTo>
                  <a:pt x="217098" y="551687"/>
                </a:lnTo>
                <a:lnTo>
                  <a:pt x="221318" y="533399"/>
                </a:lnTo>
                <a:lnTo>
                  <a:pt x="228938" y="505967"/>
                </a:lnTo>
                <a:lnTo>
                  <a:pt x="241130" y="473963"/>
                </a:lnTo>
                <a:lnTo>
                  <a:pt x="251798" y="440435"/>
                </a:lnTo>
                <a:lnTo>
                  <a:pt x="263990" y="406907"/>
                </a:lnTo>
                <a:lnTo>
                  <a:pt x="291422" y="347471"/>
                </a:lnTo>
                <a:lnTo>
                  <a:pt x="323426" y="304799"/>
                </a:lnTo>
                <a:lnTo>
                  <a:pt x="337142" y="289559"/>
                </a:lnTo>
                <a:lnTo>
                  <a:pt x="347810" y="277367"/>
                </a:lnTo>
                <a:lnTo>
                  <a:pt x="360002" y="262127"/>
                </a:lnTo>
                <a:lnTo>
                  <a:pt x="370670" y="248411"/>
                </a:lnTo>
                <a:lnTo>
                  <a:pt x="379814" y="233171"/>
                </a:lnTo>
                <a:lnTo>
                  <a:pt x="385910" y="220979"/>
                </a:lnTo>
                <a:lnTo>
                  <a:pt x="392006" y="207263"/>
                </a:lnTo>
                <a:close/>
              </a:path>
            </a:pathLst>
          </a:custGeom>
          <a:solidFill>
            <a:srgbClr val="B18B4C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403271" y="3741420"/>
            <a:ext cx="45720" cy="36830"/>
          </a:xfrm>
          <a:custGeom>
            <a:avLst/>
            <a:gdLst/>
            <a:ahLst/>
            <a:cxnLst/>
            <a:rect l="l" t="t" r="r" b="b"/>
            <a:pathLst>
              <a:path w="45720" h="36829">
                <a:moveTo>
                  <a:pt x="45662" y="15239"/>
                </a:moveTo>
                <a:lnTo>
                  <a:pt x="15182" y="0"/>
                </a:lnTo>
                <a:lnTo>
                  <a:pt x="0" y="36575"/>
                </a:lnTo>
                <a:lnTo>
                  <a:pt x="35622" y="36575"/>
                </a:lnTo>
                <a:lnTo>
                  <a:pt x="45662" y="1523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8151753" y="3563111"/>
            <a:ext cx="64135" cy="94615"/>
          </a:xfrm>
          <a:custGeom>
            <a:avLst/>
            <a:gdLst/>
            <a:ahLst/>
            <a:cxnLst/>
            <a:rect l="l" t="t" r="r" b="b"/>
            <a:pathLst>
              <a:path w="64134" h="94614">
                <a:moveTo>
                  <a:pt x="64007" y="13715"/>
                </a:moveTo>
                <a:lnTo>
                  <a:pt x="33527" y="0"/>
                </a:lnTo>
                <a:lnTo>
                  <a:pt x="0" y="79247"/>
                </a:lnTo>
                <a:lnTo>
                  <a:pt x="27431" y="94487"/>
                </a:lnTo>
                <a:lnTo>
                  <a:pt x="64007" y="137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8401690" y="2913888"/>
            <a:ext cx="74930" cy="239395"/>
          </a:xfrm>
          <a:custGeom>
            <a:avLst/>
            <a:gdLst/>
            <a:ahLst/>
            <a:cxnLst/>
            <a:rect l="l" t="t" r="r" b="b"/>
            <a:pathLst>
              <a:path w="74929" h="239394">
                <a:moveTo>
                  <a:pt x="74675" y="0"/>
                </a:moveTo>
                <a:lnTo>
                  <a:pt x="0" y="0"/>
                </a:lnTo>
                <a:lnTo>
                  <a:pt x="21335" y="233171"/>
                </a:lnTo>
                <a:lnTo>
                  <a:pt x="56387" y="239267"/>
                </a:lnTo>
                <a:lnTo>
                  <a:pt x="746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578474" y="2915411"/>
            <a:ext cx="132715" cy="273050"/>
          </a:xfrm>
          <a:custGeom>
            <a:avLst/>
            <a:gdLst/>
            <a:ahLst/>
            <a:cxnLst/>
            <a:rect l="l" t="t" r="r" b="b"/>
            <a:pathLst>
              <a:path w="132715" h="273050">
                <a:moveTo>
                  <a:pt x="132587" y="30480"/>
                </a:moveTo>
                <a:lnTo>
                  <a:pt x="83350" y="0"/>
                </a:lnTo>
                <a:lnTo>
                  <a:pt x="66215" y="0"/>
                </a:lnTo>
                <a:lnTo>
                  <a:pt x="0" y="256032"/>
                </a:lnTo>
                <a:lnTo>
                  <a:pt x="25907" y="272796"/>
                </a:lnTo>
                <a:lnTo>
                  <a:pt x="132587" y="304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674486" y="3092195"/>
            <a:ext cx="220979" cy="178435"/>
          </a:xfrm>
          <a:custGeom>
            <a:avLst/>
            <a:gdLst/>
            <a:ahLst/>
            <a:cxnLst/>
            <a:rect l="l" t="t" r="r" b="b"/>
            <a:pathLst>
              <a:path w="220979" h="178435">
                <a:moveTo>
                  <a:pt x="220979" y="56387"/>
                </a:moveTo>
                <a:lnTo>
                  <a:pt x="172211" y="0"/>
                </a:lnTo>
                <a:lnTo>
                  <a:pt x="0" y="147827"/>
                </a:lnTo>
                <a:lnTo>
                  <a:pt x="18287" y="178307"/>
                </a:lnTo>
                <a:lnTo>
                  <a:pt x="220979" y="5638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619890" y="4512564"/>
            <a:ext cx="196595" cy="2103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619890" y="5609844"/>
            <a:ext cx="196595" cy="2103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619890" y="6341364"/>
            <a:ext cx="196595" cy="2103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2140596" y="2243327"/>
            <a:ext cx="5930265" cy="4404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  <a:tabLst>
                <a:tab pos="1240790" algn="l"/>
                <a:tab pos="1606550" algn="l"/>
                <a:tab pos="2458720" algn="l"/>
                <a:tab pos="2697480" algn="l"/>
                <a:tab pos="3336290" algn="l"/>
                <a:tab pos="3790315" algn="l"/>
                <a:tab pos="4172585" algn="l"/>
                <a:tab pos="4558665" algn="l"/>
                <a:tab pos="4610735" algn="l"/>
              </a:tabLst>
            </a:pP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ue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ts val="2800"/>
              </a:lnSpc>
              <a:spcBef>
                <a:spcPts val="79"/>
              </a:spcBef>
            </a:pPr>
            <a:endParaRPr sz="2800"/>
          </a:p>
          <a:p>
            <a:pPr marL="12700" marR="497840">
              <a:lnSpc>
                <a:spcPct val="100000"/>
              </a:lnSpc>
              <a:tabLst>
                <a:tab pos="1437640" algn="l"/>
                <a:tab pos="1756410" algn="l"/>
                <a:tab pos="1836420" algn="l"/>
                <a:tab pos="3035300" algn="l"/>
                <a:tab pos="3157855" algn="l"/>
                <a:tab pos="3432810" algn="l"/>
                <a:tab pos="4055110" algn="l"/>
                <a:tab pos="4440555" algn="l"/>
              </a:tabLst>
            </a:pP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nu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0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tit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30" b="1">
                <a:solidFill>
                  <a:srgbClr val="000065"/>
                </a:solidFill>
                <a:latin typeface="Times New Roman"/>
                <a:cs typeface="Times New Roman"/>
              </a:rPr>
              <a:t>  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mass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3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cucc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ts val="2800"/>
              </a:lnSpc>
              <a:spcBef>
                <a:spcPts val="79"/>
              </a:spcBef>
            </a:pPr>
            <a:endParaRPr sz="2800"/>
          </a:p>
          <a:p>
            <a:pPr marL="12700" marR="1833880">
              <a:lnSpc>
                <a:spcPct val="100000"/>
              </a:lnSpc>
              <a:tabLst>
                <a:tab pos="423545" algn="l"/>
                <a:tab pos="819785" algn="l"/>
                <a:tab pos="1263650" algn="l"/>
                <a:tab pos="1565275" algn="l"/>
                <a:tab pos="2722245" algn="l"/>
                <a:tab pos="2877820" algn="l"/>
                <a:tab pos="3275329" algn="l"/>
              </a:tabLst>
            </a:pP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up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lc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!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400">
              <a:latin typeface="Comic Sans MS"/>
              <a:cs typeface="Comic Sans MS"/>
            </a:endParaRPr>
          </a:p>
          <a:p>
            <a:pPr marL="12700" marR="415925">
              <a:lnSpc>
                <a:spcPct val="200000"/>
              </a:lnSpc>
              <a:tabLst>
                <a:tab pos="808990" algn="l"/>
                <a:tab pos="1443355" algn="l"/>
                <a:tab pos="1745614" algn="l"/>
                <a:tab pos="1922145" algn="l"/>
                <a:tab pos="2557780" algn="l"/>
                <a:tab pos="2905125" algn="l"/>
                <a:tab pos="3301365" algn="l"/>
                <a:tab pos="4248150" algn="l"/>
                <a:tab pos="4634230" algn="l"/>
              </a:tabLst>
            </a:pP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be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5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l.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cqua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5" b="1">
                <a:solidFill>
                  <a:srgbClr val="000065"/>
                </a:solidFill>
                <a:latin typeface="Comic Sans MS"/>
                <a:cs typeface="Comic Sans MS"/>
              </a:rPr>
              <a:t>ma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400" spc="-39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go</a:t>
            </a:r>
            <a:r>
              <a:rPr dirty="0" sz="24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36464" y="3777233"/>
            <a:ext cx="1475231" cy="281025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43</a:t>
            </a:fld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7161530" cy="5969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7161530" cy="1198245"/>
          </a:xfrm>
          <a:custGeom>
            <a:avLst/>
            <a:gdLst/>
            <a:ahLst/>
            <a:cxnLst/>
            <a:rect l="l" t="t" r="r" b="b"/>
            <a:pathLst>
              <a:path w="7161530" h="1198245">
                <a:moveTo>
                  <a:pt x="0" y="0"/>
                </a:moveTo>
                <a:lnTo>
                  <a:pt x="0" y="1197863"/>
                </a:lnTo>
                <a:lnTo>
                  <a:pt x="7161275" y="1197863"/>
                </a:lnTo>
                <a:lnTo>
                  <a:pt x="71612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57123" rIns="0" bIns="0" rtlCol="0" vert="horz">
            <a:spAutoFit/>
          </a:bodyPr>
          <a:lstStyle/>
          <a:p>
            <a:pPr marL="238125">
              <a:lnSpc>
                <a:spcPct val="100000"/>
              </a:lnSpc>
            </a:pPr>
            <a:r>
              <a:rPr dirty="0" sz="4800">
                <a:solidFill>
                  <a:srgbClr val="FF3200"/>
                </a:solidFill>
              </a:rPr>
              <a:t>A</a:t>
            </a:r>
            <a:r>
              <a:rPr dirty="0" sz="4800" spc="-25">
                <a:solidFill>
                  <a:srgbClr val="FF3200"/>
                </a:solidFill>
              </a:rPr>
              <a:t>s</a:t>
            </a:r>
            <a:r>
              <a:rPr dirty="0" sz="4800" spc="-10">
                <a:solidFill>
                  <a:srgbClr val="FF3200"/>
                </a:solidFill>
              </a:rPr>
              <a:t>t</a:t>
            </a:r>
            <a:r>
              <a:rPr dirty="0" sz="4800" spc="-5">
                <a:solidFill>
                  <a:srgbClr val="FF3200"/>
                </a:solidFill>
              </a:rPr>
              <a:t>uzi</a:t>
            </a:r>
            <a:r>
              <a:rPr dirty="0" sz="4800" spc="-30">
                <a:solidFill>
                  <a:srgbClr val="FF3200"/>
                </a:solidFill>
              </a:rPr>
              <a:t>e</a:t>
            </a:r>
            <a:r>
              <a:rPr dirty="0" sz="4800" spc="23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800" spc="-30">
                <a:solidFill>
                  <a:srgbClr val="FF3200"/>
                </a:solidFill>
              </a:rPr>
              <a:t>p</a:t>
            </a:r>
            <a:r>
              <a:rPr dirty="0" sz="4800" spc="-35">
                <a:solidFill>
                  <a:srgbClr val="FF3200"/>
                </a:solidFill>
              </a:rPr>
              <a:t>e</a:t>
            </a:r>
            <a:r>
              <a:rPr dirty="0" sz="4800">
                <a:solidFill>
                  <a:srgbClr val="FF3200"/>
                </a:solidFill>
              </a:rPr>
              <a:t>r</a:t>
            </a:r>
            <a:r>
              <a:rPr dirty="0" sz="4800" spc="23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800" spc="-35">
                <a:solidFill>
                  <a:srgbClr val="FF3200"/>
                </a:solidFill>
              </a:rPr>
              <a:t>g</a:t>
            </a:r>
            <a:r>
              <a:rPr dirty="0" sz="4800" spc="-10">
                <a:solidFill>
                  <a:srgbClr val="FF3200"/>
                </a:solidFill>
              </a:rPr>
              <a:t>l</a:t>
            </a:r>
            <a:r>
              <a:rPr dirty="0" sz="4800">
                <a:solidFill>
                  <a:srgbClr val="FF3200"/>
                </a:solidFill>
              </a:rPr>
              <a:t>i</a:t>
            </a:r>
            <a:r>
              <a:rPr dirty="0" sz="4800" spc="23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800" spc="-20">
                <a:solidFill>
                  <a:srgbClr val="FF3200"/>
                </a:solidFill>
              </a:rPr>
              <a:t>a</a:t>
            </a:r>
            <a:r>
              <a:rPr dirty="0" sz="4800" spc="-30">
                <a:solidFill>
                  <a:srgbClr val="FF3200"/>
                </a:solidFill>
              </a:rPr>
              <a:t>c</a:t>
            </a:r>
            <a:r>
              <a:rPr dirty="0" sz="4800" spc="-5">
                <a:solidFill>
                  <a:srgbClr val="FF3200"/>
                </a:solidFill>
              </a:rPr>
              <a:t>qui</a:t>
            </a:r>
            <a:r>
              <a:rPr dirty="0" sz="4800" spc="-25">
                <a:solidFill>
                  <a:srgbClr val="FF3200"/>
                </a:solidFill>
              </a:rPr>
              <a:t>s</a:t>
            </a:r>
            <a:r>
              <a:rPr dirty="0" sz="4800" spc="-10">
                <a:solidFill>
                  <a:srgbClr val="FF3200"/>
                </a:solidFill>
              </a:rPr>
              <a:t>t</a:t>
            </a:r>
            <a:r>
              <a:rPr dirty="0" sz="4800">
                <a:solidFill>
                  <a:srgbClr val="FF3200"/>
                </a:solidFill>
              </a:rPr>
              <a:t>i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459873" y="2177795"/>
            <a:ext cx="8063865" cy="1600200"/>
          </a:xfrm>
          <a:custGeom>
            <a:avLst/>
            <a:gdLst/>
            <a:ahLst/>
            <a:cxnLst/>
            <a:rect l="l" t="t" r="r" b="b"/>
            <a:pathLst>
              <a:path w="8063865" h="1600200">
                <a:moveTo>
                  <a:pt x="0" y="0"/>
                </a:moveTo>
                <a:lnTo>
                  <a:pt x="0" y="1600199"/>
                </a:lnTo>
                <a:lnTo>
                  <a:pt x="8063483" y="1600199"/>
                </a:lnTo>
                <a:lnTo>
                  <a:pt x="806348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459873" y="3777995"/>
            <a:ext cx="8063865" cy="2880360"/>
          </a:xfrm>
          <a:custGeom>
            <a:avLst/>
            <a:gdLst/>
            <a:ahLst/>
            <a:cxnLst/>
            <a:rect l="l" t="t" r="r" b="b"/>
            <a:pathLst>
              <a:path w="8063865" h="2880359">
                <a:moveTo>
                  <a:pt x="8063483" y="0"/>
                </a:moveTo>
                <a:lnTo>
                  <a:pt x="0" y="0"/>
                </a:lnTo>
                <a:lnTo>
                  <a:pt x="0" y="2880360"/>
                </a:lnTo>
                <a:lnTo>
                  <a:pt x="8063483" y="2880360"/>
                </a:lnTo>
                <a:lnTo>
                  <a:pt x="80634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1538617" y="2153918"/>
            <a:ext cx="7818755" cy="4064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ista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isp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3200">
              <a:latin typeface="Comic Sans MS"/>
              <a:cs typeface="Comic Sans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no</a:t>
            </a:r>
            <a:endParaRPr sz="3200">
              <a:latin typeface="Comic Sans MS"/>
              <a:cs typeface="Comic Sans MS"/>
            </a:endParaRPr>
          </a:p>
          <a:p>
            <a:pPr marL="355600" marR="299720" indent="-342900">
              <a:lnSpc>
                <a:spcPts val="3460"/>
              </a:lnSpc>
              <a:spcBef>
                <a:spcPts val="815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itu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ui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è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endParaRPr sz="3200">
              <a:latin typeface="Comic Sans MS"/>
              <a:cs typeface="Comic Sans MS"/>
            </a:endParaRPr>
          </a:p>
          <a:p>
            <a:pPr marL="355600" marR="6350" indent="-342900">
              <a:lnSpc>
                <a:spcPts val="3460"/>
              </a:lnSpc>
              <a:spcBef>
                <a:spcPts val="76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ff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zi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endParaRPr sz="3200">
              <a:latin typeface="Comic Sans MS"/>
              <a:cs typeface="Comic Sans MS"/>
            </a:endParaRPr>
          </a:p>
          <a:p>
            <a:pPr marL="378460" marR="1245235" indent="-365760">
              <a:lnSpc>
                <a:spcPts val="4220"/>
              </a:lnSpc>
              <a:spcBef>
                <a:spcPts val="155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“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ti”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0" name="object 5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43</a:t>
            </a:fld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65180" y="839723"/>
            <a:ext cx="3122295" cy="8420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736600" algn="l"/>
                <a:tab pos="1226185" algn="l"/>
              </a:tabLst>
            </a:pPr>
            <a:r>
              <a:rPr dirty="0" sz="5400" spc="-3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5400" spc="-35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5400" spc="-3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5400" spc="-35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5400" spc="-10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5400" spc="-2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5400" spc="-2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5400" spc="-30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5400" spc="-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5400" spc="-35" b="1">
                <a:solidFill>
                  <a:srgbClr val="FF3200"/>
                </a:solidFill>
                <a:latin typeface="Comic Sans MS"/>
                <a:cs typeface="Comic Sans MS"/>
              </a:rPr>
              <a:t>?</a:t>
            </a:r>
            <a:endParaRPr sz="54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62790" y="1763268"/>
            <a:ext cx="6768083" cy="2014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747148" y="5954265"/>
            <a:ext cx="5260975" cy="7499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4800" spc="-35" b="1">
                <a:solidFill>
                  <a:srgbClr val="000065"/>
                </a:solidFill>
                <a:latin typeface="Comic Sans MS"/>
                <a:cs typeface="Comic Sans MS"/>
              </a:rPr>
              <a:t>cca</a:t>
            </a:r>
            <a:r>
              <a:rPr dirty="0" sz="4800" spc="-2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4800" spc="-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4800" spc="-3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48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4800" spc="-3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4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4800" spc="-40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48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4800" spc="-10" b="1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4800" b="1">
                <a:solidFill>
                  <a:srgbClr val="000065"/>
                </a:solidFill>
                <a:latin typeface="Comic Sans MS"/>
                <a:cs typeface="Comic Sans MS"/>
              </a:rPr>
              <a:t>e…</a:t>
            </a:r>
            <a:endParaRPr sz="4800">
              <a:latin typeface="Comic Sans MS"/>
              <a:cs typeface="Comic Sans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62790" y="3777995"/>
            <a:ext cx="6768083" cy="20162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2570">
              <a:lnSpc>
                <a:spcPct val="100000"/>
              </a:lnSpc>
            </a:pPr>
            <a:fld id="{81D60167-4931-47E6-BA6A-407CBD079E47}" type="slidenum">
              <a:rPr dirty="0"/>
              <a:t>43</a:t>
            </a:fld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06940" y="564387"/>
            <a:ext cx="4861560" cy="6762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850265" algn="l"/>
                <a:tab pos="1987550" algn="l"/>
              </a:tabLst>
            </a:pP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In</a:t>
            </a:r>
            <a:r>
              <a:rPr dirty="0" sz="44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4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tti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400" spc="-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40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400" spc="-20" b="1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44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2812" y="1421383"/>
            <a:ext cx="6588759" cy="856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25" b="1" u="heavy">
                <a:solidFill>
                  <a:srgbClr val="000065"/>
                </a:solidFill>
                <a:latin typeface="Comic Sans MS"/>
                <a:cs typeface="Comic Sans MS"/>
              </a:rPr>
              <a:t>bas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5" b="1" u="heavy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 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 b="1" u="heavy">
                <a:solidFill>
                  <a:srgbClr val="000065"/>
                </a:solidFill>
                <a:latin typeface="Comic Sans MS"/>
                <a:cs typeface="Comic Sans MS"/>
              </a:rPr>
              <a:t>ie</a:t>
            </a:r>
            <a:r>
              <a:rPr dirty="0" sz="2800" spc="-15" b="1" u="heavy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30" b="1" u="heavy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800">
              <a:latin typeface="Comic Sans MS"/>
              <a:cs typeface="Comic Sans MS"/>
            </a:endParaRPr>
          </a:p>
          <a:p>
            <a:pPr marL="1088390">
              <a:lnSpc>
                <a:spcPct val="100000"/>
              </a:lnSpc>
              <a:tabLst>
                <a:tab pos="2703195" algn="l"/>
                <a:tab pos="4156075" algn="l"/>
                <a:tab pos="5507990" algn="l"/>
              </a:tabLst>
            </a:pP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ver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ure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erea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tta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075554" y="539496"/>
            <a:ext cx="1296923" cy="12984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8061838" y="521208"/>
            <a:ext cx="1323340" cy="1329055"/>
          </a:xfrm>
          <a:custGeom>
            <a:avLst/>
            <a:gdLst/>
            <a:ahLst/>
            <a:cxnLst/>
            <a:rect l="l" t="t" r="r" b="b"/>
            <a:pathLst>
              <a:path w="1323340" h="1329055">
                <a:moveTo>
                  <a:pt x="1322831" y="952499"/>
                </a:moveTo>
                <a:lnTo>
                  <a:pt x="940307" y="0"/>
                </a:lnTo>
                <a:lnTo>
                  <a:pt x="0" y="377951"/>
                </a:lnTo>
                <a:lnTo>
                  <a:pt x="9143" y="400684"/>
                </a:lnTo>
                <a:lnTo>
                  <a:pt x="9143" y="384047"/>
                </a:lnTo>
                <a:lnTo>
                  <a:pt x="10667" y="377951"/>
                </a:lnTo>
                <a:lnTo>
                  <a:pt x="12561" y="382677"/>
                </a:lnTo>
                <a:lnTo>
                  <a:pt x="934211" y="13112"/>
                </a:lnTo>
                <a:lnTo>
                  <a:pt x="934211" y="9143"/>
                </a:lnTo>
                <a:lnTo>
                  <a:pt x="940307" y="10667"/>
                </a:lnTo>
                <a:lnTo>
                  <a:pt x="940307" y="24359"/>
                </a:lnTo>
                <a:lnTo>
                  <a:pt x="1309744" y="946461"/>
                </a:lnTo>
                <a:lnTo>
                  <a:pt x="1313687" y="944879"/>
                </a:lnTo>
                <a:lnTo>
                  <a:pt x="1313687" y="956160"/>
                </a:lnTo>
                <a:lnTo>
                  <a:pt x="1322831" y="952499"/>
                </a:lnTo>
                <a:close/>
              </a:path>
              <a:path w="1323340" h="1329055">
                <a:moveTo>
                  <a:pt x="12561" y="382677"/>
                </a:moveTo>
                <a:lnTo>
                  <a:pt x="10667" y="377951"/>
                </a:lnTo>
                <a:lnTo>
                  <a:pt x="9143" y="384047"/>
                </a:lnTo>
                <a:lnTo>
                  <a:pt x="12561" y="382677"/>
                </a:lnTo>
                <a:close/>
              </a:path>
              <a:path w="1323340" h="1329055">
                <a:moveTo>
                  <a:pt x="386724" y="1316575"/>
                </a:moveTo>
                <a:lnTo>
                  <a:pt x="12561" y="382677"/>
                </a:lnTo>
                <a:lnTo>
                  <a:pt x="9143" y="384047"/>
                </a:lnTo>
                <a:lnTo>
                  <a:pt x="9143" y="400684"/>
                </a:lnTo>
                <a:lnTo>
                  <a:pt x="382523" y="1328927"/>
                </a:lnTo>
                <a:lnTo>
                  <a:pt x="382523" y="1318259"/>
                </a:lnTo>
                <a:lnTo>
                  <a:pt x="386724" y="1316575"/>
                </a:lnTo>
                <a:close/>
              </a:path>
              <a:path w="1323340" h="1329055">
                <a:moveTo>
                  <a:pt x="388619" y="1321307"/>
                </a:moveTo>
                <a:lnTo>
                  <a:pt x="386724" y="1316575"/>
                </a:lnTo>
                <a:lnTo>
                  <a:pt x="382523" y="1318259"/>
                </a:lnTo>
                <a:lnTo>
                  <a:pt x="388619" y="1321307"/>
                </a:lnTo>
                <a:close/>
              </a:path>
              <a:path w="1323340" h="1329055">
                <a:moveTo>
                  <a:pt x="388619" y="1326487"/>
                </a:moveTo>
                <a:lnTo>
                  <a:pt x="388619" y="1321307"/>
                </a:lnTo>
                <a:lnTo>
                  <a:pt x="382523" y="1318259"/>
                </a:lnTo>
                <a:lnTo>
                  <a:pt x="382523" y="1328927"/>
                </a:lnTo>
                <a:lnTo>
                  <a:pt x="388619" y="1326487"/>
                </a:lnTo>
                <a:close/>
              </a:path>
              <a:path w="1323340" h="1329055">
                <a:moveTo>
                  <a:pt x="1313687" y="956160"/>
                </a:moveTo>
                <a:lnTo>
                  <a:pt x="1313687" y="944879"/>
                </a:lnTo>
                <a:lnTo>
                  <a:pt x="1312163" y="952499"/>
                </a:lnTo>
                <a:lnTo>
                  <a:pt x="1309744" y="946461"/>
                </a:lnTo>
                <a:lnTo>
                  <a:pt x="386724" y="1316575"/>
                </a:lnTo>
                <a:lnTo>
                  <a:pt x="388619" y="1321307"/>
                </a:lnTo>
                <a:lnTo>
                  <a:pt x="388619" y="1326487"/>
                </a:lnTo>
                <a:lnTo>
                  <a:pt x="1313687" y="956160"/>
                </a:lnTo>
                <a:close/>
              </a:path>
              <a:path w="1323340" h="1329055">
                <a:moveTo>
                  <a:pt x="940307" y="10667"/>
                </a:moveTo>
                <a:lnTo>
                  <a:pt x="934211" y="9143"/>
                </a:lnTo>
                <a:lnTo>
                  <a:pt x="935581" y="12563"/>
                </a:lnTo>
                <a:lnTo>
                  <a:pt x="940307" y="10667"/>
                </a:lnTo>
                <a:close/>
              </a:path>
              <a:path w="1323340" h="1329055">
                <a:moveTo>
                  <a:pt x="935581" y="12563"/>
                </a:moveTo>
                <a:lnTo>
                  <a:pt x="934211" y="9143"/>
                </a:lnTo>
                <a:lnTo>
                  <a:pt x="934211" y="13112"/>
                </a:lnTo>
                <a:lnTo>
                  <a:pt x="935581" y="12563"/>
                </a:lnTo>
                <a:close/>
              </a:path>
              <a:path w="1323340" h="1329055">
                <a:moveTo>
                  <a:pt x="940307" y="24359"/>
                </a:moveTo>
                <a:lnTo>
                  <a:pt x="940307" y="10667"/>
                </a:lnTo>
                <a:lnTo>
                  <a:pt x="935581" y="12563"/>
                </a:lnTo>
                <a:lnTo>
                  <a:pt x="940307" y="24359"/>
                </a:lnTo>
                <a:close/>
              </a:path>
              <a:path w="1323340" h="1329055">
                <a:moveTo>
                  <a:pt x="1313687" y="944879"/>
                </a:moveTo>
                <a:lnTo>
                  <a:pt x="1309744" y="946461"/>
                </a:lnTo>
                <a:lnTo>
                  <a:pt x="1312163" y="952499"/>
                </a:lnTo>
                <a:lnTo>
                  <a:pt x="1313687" y="94487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8075554" y="539496"/>
            <a:ext cx="1296923" cy="12984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061838" y="521208"/>
            <a:ext cx="1323340" cy="1329055"/>
          </a:xfrm>
          <a:custGeom>
            <a:avLst/>
            <a:gdLst/>
            <a:ahLst/>
            <a:cxnLst/>
            <a:rect l="l" t="t" r="r" b="b"/>
            <a:pathLst>
              <a:path w="1323340" h="1329055">
                <a:moveTo>
                  <a:pt x="1322831" y="952499"/>
                </a:moveTo>
                <a:lnTo>
                  <a:pt x="940307" y="0"/>
                </a:lnTo>
                <a:lnTo>
                  <a:pt x="0" y="377951"/>
                </a:lnTo>
                <a:lnTo>
                  <a:pt x="9143" y="400684"/>
                </a:lnTo>
                <a:lnTo>
                  <a:pt x="9143" y="384047"/>
                </a:lnTo>
                <a:lnTo>
                  <a:pt x="10667" y="377951"/>
                </a:lnTo>
                <a:lnTo>
                  <a:pt x="12561" y="382677"/>
                </a:lnTo>
                <a:lnTo>
                  <a:pt x="934211" y="13112"/>
                </a:lnTo>
                <a:lnTo>
                  <a:pt x="934211" y="9143"/>
                </a:lnTo>
                <a:lnTo>
                  <a:pt x="940307" y="10667"/>
                </a:lnTo>
                <a:lnTo>
                  <a:pt x="940307" y="24359"/>
                </a:lnTo>
                <a:lnTo>
                  <a:pt x="1309744" y="946461"/>
                </a:lnTo>
                <a:lnTo>
                  <a:pt x="1313687" y="944879"/>
                </a:lnTo>
                <a:lnTo>
                  <a:pt x="1313687" y="956160"/>
                </a:lnTo>
                <a:lnTo>
                  <a:pt x="1322831" y="952499"/>
                </a:lnTo>
                <a:close/>
              </a:path>
              <a:path w="1323340" h="1329055">
                <a:moveTo>
                  <a:pt x="12561" y="382677"/>
                </a:moveTo>
                <a:lnTo>
                  <a:pt x="10667" y="377951"/>
                </a:lnTo>
                <a:lnTo>
                  <a:pt x="9143" y="384047"/>
                </a:lnTo>
                <a:lnTo>
                  <a:pt x="12561" y="382677"/>
                </a:lnTo>
                <a:close/>
              </a:path>
              <a:path w="1323340" h="1329055">
                <a:moveTo>
                  <a:pt x="386724" y="1316575"/>
                </a:moveTo>
                <a:lnTo>
                  <a:pt x="12561" y="382677"/>
                </a:lnTo>
                <a:lnTo>
                  <a:pt x="9143" y="384047"/>
                </a:lnTo>
                <a:lnTo>
                  <a:pt x="9143" y="400684"/>
                </a:lnTo>
                <a:lnTo>
                  <a:pt x="382523" y="1328927"/>
                </a:lnTo>
                <a:lnTo>
                  <a:pt x="382523" y="1318259"/>
                </a:lnTo>
                <a:lnTo>
                  <a:pt x="386724" y="1316575"/>
                </a:lnTo>
                <a:close/>
              </a:path>
              <a:path w="1323340" h="1329055">
                <a:moveTo>
                  <a:pt x="388619" y="1321307"/>
                </a:moveTo>
                <a:lnTo>
                  <a:pt x="386724" y="1316575"/>
                </a:lnTo>
                <a:lnTo>
                  <a:pt x="382523" y="1318259"/>
                </a:lnTo>
                <a:lnTo>
                  <a:pt x="388619" y="1321307"/>
                </a:lnTo>
                <a:close/>
              </a:path>
              <a:path w="1323340" h="1329055">
                <a:moveTo>
                  <a:pt x="388619" y="1326487"/>
                </a:moveTo>
                <a:lnTo>
                  <a:pt x="388619" y="1321307"/>
                </a:lnTo>
                <a:lnTo>
                  <a:pt x="382523" y="1318259"/>
                </a:lnTo>
                <a:lnTo>
                  <a:pt x="382523" y="1328927"/>
                </a:lnTo>
                <a:lnTo>
                  <a:pt x="388619" y="1326487"/>
                </a:lnTo>
                <a:close/>
              </a:path>
              <a:path w="1323340" h="1329055">
                <a:moveTo>
                  <a:pt x="1313687" y="956160"/>
                </a:moveTo>
                <a:lnTo>
                  <a:pt x="1313687" y="944879"/>
                </a:lnTo>
                <a:lnTo>
                  <a:pt x="1312163" y="952499"/>
                </a:lnTo>
                <a:lnTo>
                  <a:pt x="1309744" y="946461"/>
                </a:lnTo>
                <a:lnTo>
                  <a:pt x="386724" y="1316575"/>
                </a:lnTo>
                <a:lnTo>
                  <a:pt x="388619" y="1321307"/>
                </a:lnTo>
                <a:lnTo>
                  <a:pt x="388619" y="1326487"/>
                </a:lnTo>
                <a:lnTo>
                  <a:pt x="1313687" y="956160"/>
                </a:lnTo>
                <a:close/>
              </a:path>
              <a:path w="1323340" h="1329055">
                <a:moveTo>
                  <a:pt x="940307" y="10667"/>
                </a:moveTo>
                <a:lnTo>
                  <a:pt x="934211" y="9143"/>
                </a:lnTo>
                <a:lnTo>
                  <a:pt x="935581" y="12563"/>
                </a:lnTo>
                <a:lnTo>
                  <a:pt x="940307" y="10667"/>
                </a:lnTo>
                <a:close/>
              </a:path>
              <a:path w="1323340" h="1329055">
                <a:moveTo>
                  <a:pt x="935581" y="12563"/>
                </a:moveTo>
                <a:lnTo>
                  <a:pt x="934211" y="9143"/>
                </a:lnTo>
                <a:lnTo>
                  <a:pt x="934211" y="13112"/>
                </a:lnTo>
                <a:lnTo>
                  <a:pt x="935581" y="12563"/>
                </a:lnTo>
                <a:close/>
              </a:path>
              <a:path w="1323340" h="1329055">
                <a:moveTo>
                  <a:pt x="940307" y="24359"/>
                </a:moveTo>
                <a:lnTo>
                  <a:pt x="940307" y="10667"/>
                </a:lnTo>
                <a:lnTo>
                  <a:pt x="935581" y="12563"/>
                </a:lnTo>
                <a:lnTo>
                  <a:pt x="940307" y="24359"/>
                </a:lnTo>
                <a:close/>
              </a:path>
              <a:path w="1323340" h="1329055">
                <a:moveTo>
                  <a:pt x="1313687" y="944879"/>
                </a:moveTo>
                <a:lnTo>
                  <a:pt x="1309744" y="946461"/>
                </a:lnTo>
                <a:lnTo>
                  <a:pt x="1312163" y="952499"/>
                </a:lnTo>
                <a:lnTo>
                  <a:pt x="1313687" y="94487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852812" y="2701542"/>
            <a:ext cx="7372984" cy="3048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43255" indent="-630555">
              <a:lnSpc>
                <a:spcPct val="100000"/>
              </a:lnSpc>
              <a:buClr>
                <a:srgbClr val="000065"/>
              </a:buClr>
              <a:buSzPct val="158928"/>
              <a:buFont typeface="Comic Sans MS"/>
              <a:buChar char="•"/>
              <a:tabLst>
                <a:tab pos="643890" algn="l"/>
                <a:tab pos="1893570" algn="l"/>
                <a:tab pos="3188970" algn="l"/>
                <a:tab pos="3561079" algn="l"/>
                <a:tab pos="3902710" algn="l"/>
                <a:tab pos="4272915" algn="l"/>
                <a:tab pos="5251450" algn="l"/>
                <a:tab pos="5699760" algn="l"/>
              </a:tabLst>
            </a:pP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lm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2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3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lte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710"/>
              </a:spcBef>
            </a:pPr>
            <a:r>
              <a:rPr dirty="0" sz="4450">
                <a:solidFill>
                  <a:srgbClr val="000065"/>
                </a:solidFill>
                <a:latin typeface="Comic Sans MS"/>
                <a:cs typeface="Comic Sans MS"/>
              </a:rPr>
              <a:t>•</a:t>
            </a:r>
            <a:endParaRPr sz="445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380"/>
              </a:spcBef>
            </a:pPr>
            <a:r>
              <a:rPr dirty="0" sz="4450">
                <a:solidFill>
                  <a:srgbClr val="000065"/>
                </a:solidFill>
                <a:latin typeface="Comic Sans MS"/>
                <a:cs typeface="Comic Sans MS"/>
              </a:rPr>
              <a:t>•</a:t>
            </a:r>
            <a:endParaRPr sz="445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380"/>
              </a:spcBef>
            </a:pPr>
            <a:r>
              <a:rPr dirty="0" sz="4450">
                <a:solidFill>
                  <a:srgbClr val="000065"/>
                </a:solidFill>
                <a:latin typeface="Comic Sans MS"/>
                <a:cs typeface="Comic Sans MS"/>
              </a:rPr>
              <a:t>•</a:t>
            </a:r>
            <a:endParaRPr sz="445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83753" y="3554982"/>
            <a:ext cx="7762240" cy="442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arn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e: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2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lte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ett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megl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bian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e)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83753" y="4408422"/>
            <a:ext cx="4828540" cy="4425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lta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ett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83753" y="5347205"/>
            <a:ext cx="7854315" cy="6991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insa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asi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e;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lta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ett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52812" y="6247127"/>
            <a:ext cx="245745" cy="697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50">
                <a:solidFill>
                  <a:srgbClr val="000065"/>
                </a:solidFill>
                <a:latin typeface="Comic Sans MS"/>
                <a:cs typeface="Comic Sans MS"/>
              </a:rPr>
              <a:t>•</a:t>
            </a:r>
            <a:endParaRPr sz="4450">
              <a:latin typeface="Comic Sans MS"/>
              <a:cs typeface="Comic Sans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83753" y="6397241"/>
            <a:ext cx="7452995" cy="50228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baseline="-8928" sz="4200" spc="-37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baseline="-8928" sz="42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aseline="-8928" sz="4200" spc="-3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baseline="-8928" sz="4200" spc="-37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baseline="-8928" sz="4200" spc="-3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aseline="-8928" sz="4200" spc="-22">
                <a:solidFill>
                  <a:srgbClr val="000065"/>
                </a:solidFill>
                <a:latin typeface="Comic Sans MS"/>
                <a:cs typeface="Comic Sans MS"/>
              </a:rPr>
              <a:t>ggi</a:t>
            </a:r>
            <a:r>
              <a:rPr dirty="0" baseline="-8928" sz="4200" spc="2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baseline="-8928" sz="4200" spc="-15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baseline="-8928" sz="4200" spc="1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baseline="-8928" sz="4200" spc="-22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baseline="-8928" sz="4200" spc="209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baseline="-8928" sz="4200" spc="-3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baseline="-8928" sz="42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aseline="-8928" sz="4200" spc="-22">
                <a:solidFill>
                  <a:srgbClr val="000065"/>
                </a:solidFill>
                <a:latin typeface="Comic Sans MS"/>
                <a:cs typeface="Comic Sans MS"/>
              </a:rPr>
              <a:t>lta</a:t>
            </a:r>
            <a:r>
              <a:rPr dirty="0" baseline="-8928" sz="4200" spc="2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baseline="-8928" sz="4200" spc="-22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baseline="-8928" sz="4200" spc="202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baseline="-8928" sz="4200" spc="-3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baseline="-8928" sz="4200" spc="-22">
                <a:solidFill>
                  <a:srgbClr val="000065"/>
                </a:solidFill>
                <a:latin typeface="Comic Sans MS"/>
                <a:cs typeface="Comic Sans MS"/>
              </a:rPr>
              <a:t>ett</a:t>
            </a:r>
            <a:r>
              <a:rPr dirty="0" baseline="-8928" sz="4200" spc="-22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aseline="-8928" sz="4200" spc="-276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235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baseline="-8928" sz="4200" spc="-1837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</a:t>
            </a:r>
            <a:r>
              <a:rPr dirty="0" sz="1000" spc="-400">
                <a:solidFill>
                  <a:srgbClr val="4C4C4C"/>
                </a:solidFill>
                <a:latin typeface="Comic Sans MS"/>
                <a:cs typeface="Comic Sans MS"/>
              </a:rPr>
              <a:t>z</a:t>
            </a:r>
            <a:r>
              <a:rPr dirty="0" baseline="-8928" sz="4200" spc="-165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54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baseline="-8928" sz="4200" spc="-1814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204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baseline="-8928" sz="4200" spc="-794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7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baseline="-8928" sz="4200" spc="-291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47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baseline="-8928" sz="4200" spc="-1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54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baseline="-8928" sz="4200" spc="-1897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14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baseline="-8928" sz="4200" spc="-1012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8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baseline="-8928" sz="4200" spc="-787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baseline="-8928" sz="4200" spc="-22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-325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baseline="-8928" sz="4200" spc="-2804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95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baseline="-8928" sz="4200" spc="-2054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18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baseline="-8928" sz="4200" spc="-1987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515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8928" sz="4200" spc="-3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baseline="-8928" sz="4200" spc="-22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baseline="-8928" sz="4200">
              <a:latin typeface="Comic Sans MS"/>
              <a:cs typeface="Comic Sans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074794" y="6634477"/>
            <a:ext cx="24257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>
                <a:latin typeface="Comic Sans MS"/>
                <a:cs typeface="Comic Sans MS"/>
              </a:rPr>
              <a:t>4</a:t>
            </a:r>
            <a:r>
              <a:rPr dirty="0" sz="1400">
                <a:latin typeface="Comic Sans MS"/>
                <a:cs typeface="Comic Sans MS"/>
              </a:rPr>
              <a:t>6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63585" y="640079"/>
            <a:ext cx="7220584" cy="7473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994660" marR="6350" indent="-2982595">
              <a:lnSpc>
                <a:spcPct val="100000"/>
              </a:lnSpc>
              <a:tabLst>
                <a:tab pos="533400" algn="l"/>
                <a:tab pos="2258695" algn="l"/>
                <a:tab pos="2969260" algn="l"/>
                <a:tab pos="4652010" algn="l"/>
                <a:tab pos="4973955" algn="l"/>
                <a:tab pos="6075680" algn="l"/>
              </a:tabLst>
            </a:pP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1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IRA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400" spc="-2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400" spc="-25" b="1">
                <a:solidFill>
                  <a:srgbClr val="FF0000"/>
                </a:solidFill>
                <a:latin typeface="Comic Sans MS"/>
                <a:cs typeface="Comic Sans MS"/>
              </a:rPr>
              <a:t>LUT</a:t>
            </a:r>
            <a:r>
              <a:rPr dirty="0" sz="2400" spc="-15" b="1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906651" y="1433322"/>
            <a:ext cx="1584959" cy="19217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1025533" y="1546859"/>
            <a:ext cx="1728470" cy="2231390"/>
          </a:xfrm>
          <a:custGeom>
            <a:avLst/>
            <a:gdLst/>
            <a:ahLst/>
            <a:cxnLst/>
            <a:rect l="l" t="t" r="r" b="b"/>
            <a:pathLst>
              <a:path w="1728470" h="2231390">
                <a:moveTo>
                  <a:pt x="0" y="0"/>
                </a:moveTo>
                <a:lnTo>
                  <a:pt x="0" y="2231135"/>
                </a:lnTo>
                <a:lnTo>
                  <a:pt x="1728215" y="2231135"/>
                </a:lnTo>
                <a:lnTo>
                  <a:pt x="1728215" y="0"/>
                </a:lnTo>
                <a:lnTo>
                  <a:pt x="0" y="0"/>
                </a:lnTo>
                <a:close/>
              </a:path>
            </a:pathLst>
          </a:custGeom>
          <a:solidFill>
            <a:srgbClr val="B3DD8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019437" y="1540763"/>
            <a:ext cx="1742439" cy="2237740"/>
          </a:xfrm>
          <a:custGeom>
            <a:avLst/>
            <a:gdLst/>
            <a:ahLst/>
            <a:cxnLst/>
            <a:rect l="l" t="t" r="r" b="b"/>
            <a:pathLst>
              <a:path w="1742439" h="2237740">
                <a:moveTo>
                  <a:pt x="1741928" y="2237231"/>
                </a:moveTo>
                <a:lnTo>
                  <a:pt x="1741928" y="0"/>
                </a:lnTo>
                <a:lnTo>
                  <a:pt x="0" y="0"/>
                </a:lnTo>
                <a:lnTo>
                  <a:pt x="0" y="2237231"/>
                </a:lnTo>
                <a:lnTo>
                  <a:pt x="6095" y="2237231"/>
                </a:lnTo>
                <a:lnTo>
                  <a:pt x="6095" y="12191"/>
                </a:lnTo>
                <a:lnTo>
                  <a:pt x="12191" y="6095"/>
                </a:lnTo>
                <a:lnTo>
                  <a:pt x="12191" y="12191"/>
                </a:lnTo>
                <a:lnTo>
                  <a:pt x="1728212" y="12191"/>
                </a:lnTo>
                <a:lnTo>
                  <a:pt x="1728212" y="6095"/>
                </a:lnTo>
                <a:lnTo>
                  <a:pt x="1734308" y="12191"/>
                </a:lnTo>
                <a:lnTo>
                  <a:pt x="1734308" y="2237231"/>
                </a:lnTo>
                <a:lnTo>
                  <a:pt x="1741928" y="2237231"/>
                </a:lnTo>
                <a:close/>
              </a:path>
              <a:path w="1742439" h="2237740">
                <a:moveTo>
                  <a:pt x="12191" y="12191"/>
                </a:moveTo>
                <a:lnTo>
                  <a:pt x="12191" y="6095"/>
                </a:lnTo>
                <a:lnTo>
                  <a:pt x="6095" y="12191"/>
                </a:lnTo>
                <a:lnTo>
                  <a:pt x="12191" y="12191"/>
                </a:lnTo>
                <a:close/>
              </a:path>
              <a:path w="1742439" h="2237740">
                <a:moveTo>
                  <a:pt x="12191" y="2237231"/>
                </a:moveTo>
                <a:lnTo>
                  <a:pt x="12191" y="12191"/>
                </a:lnTo>
                <a:lnTo>
                  <a:pt x="6095" y="12191"/>
                </a:lnTo>
                <a:lnTo>
                  <a:pt x="6095" y="2237231"/>
                </a:lnTo>
                <a:lnTo>
                  <a:pt x="12191" y="2237231"/>
                </a:lnTo>
                <a:close/>
              </a:path>
              <a:path w="1742439" h="2237740">
                <a:moveTo>
                  <a:pt x="1734308" y="12191"/>
                </a:moveTo>
                <a:lnTo>
                  <a:pt x="1728212" y="6095"/>
                </a:lnTo>
                <a:lnTo>
                  <a:pt x="1728212" y="12191"/>
                </a:lnTo>
                <a:lnTo>
                  <a:pt x="1734308" y="12191"/>
                </a:lnTo>
                <a:close/>
              </a:path>
              <a:path w="1742439" h="2237740">
                <a:moveTo>
                  <a:pt x="1734308" y="2237231"/>
                </a:moveTo>
                <a:lnTo>
                  <a:pt x="1734308" y="12191"/>
                </a:lnTo>
                <a:lnTo>
                  <a:pt x="1728212" y="12191"/>
                </a:lnTo>
                <a:lnTo>
                  <a:pt x="1728212" y="2237231"/>
                </a:lnTo>
                <a:lnTo>
                  <a:pt x="1734308" y="22372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2891668" y="2629661"/>
            <a:ext cx="1904999" cy="11506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6169030" y="3407664"/>
            <a:ext cx="26034" cy="40005"/>
          </a:xfrm>
          <a:custGeom>
            <a:avLst/>
            <a:gdLst/>
            <a:ahLst/>
            <a:cxnLst/>
            <a:rect l="l" t="t" r="r" b="b"/>
            <a:pathLst>
              <a:path w="26035" h="40004">
                <a:moveTo>
                  <a:pt x="25907" y="24383"/>
                </a:moveTo>
                <a:lnTo>
                  <a:pt x="24383" y="10667"/>
                </a:lnTo>
                <a:lnTo>
                  <a:pt x="6095" y="0"/>
                </a:lnTo>
                <a:lnTo>
                  <a:pt x="0" y="18287"/>
                </a:lnTo>
                <a:lnTo>
                  <a:pt x="0" y="27431"/>
                </a:lnTo>
                <a:lnTo>
                  <a:pt x="4571" y="33527"/>
                </a:lnTo>
                <a:lnTo>
                  <a:pt x="10667" y="39623"/>
                </a:lnTo>
                <a:lnTo>
                  <a:pt x="18287" y="39623"/>
                </a:lnTo>
                <a:lnTo>
                  <a:pt x="24383" y="35051"/>
                </a:lnTo>
                <a:lnTo>
                  <a:pt x="25907" y="24383"/>
                </a:lnTo>
                <a:close/>
              </a:path>
            </a:pathLst>
          </a:custGeom>
          <a:solidFill>
            <a:srgbClr val="A5E8A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5885565" y="3400044"/>
            <a:ext cx="30480" cy="45720"/>
          </a:xfrm>
          <a:custGeom>
            <a:avLst/>
            <a:gdLst/>
            <a:ahLst/>
            <a:cxnLst/>
            <a:rect l="l" t="t" r="r" b="b"/>
            <a:pathLst>
              <a:path w="30479" h="45720">
                <a:moveTo>
                  <a:pt x="30479" y="4571"/>
                </a:moveTo>
                <a:lnTo>
                  <a:pt x="28955" y="0"/>
                </a:lnTo>
                <a:lnTo>
                  <a:pt x="22859" y="0"/>
                </a:lnTo>
                <a:lnTo>
                  <a:pt x="9143" y="13715"/>
                </a:lnTo>
                <a:lnTo>
                  <a:pt x="0" y="25907"/>
                </a:lnTo>
                <a:lnTo>
                  <a:pt x="0" y="41147"/>
                </a:lnTo>
                <a:lnTo>
                  <a:pt x="3047" y="45719"/>
                </a:lnTo>
                <a:lnTo>
                  <a:pt x="18287" y="21335"/>
                </a:lnTo>
                <a:lnTo>
                  <a:pt x="27431" y="13715"/>
                </a:lnTo>
                <a:lnTo>
                  <a:pt x="30479" y="4571"/>
                </a:lnTo>
                <a:close/>
              </a:path>
            </a:pathLst>
          </a:custGeom>
          <a:solidFill>
            <a:srgbClr val="A5E8A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6144645" y="3506723"/>
            <a:ext cx="24765" cy="62865"/>
          </a:xfrm>
          <a:custGeom>
            <a:avLst/>
            <a:gdLst/>
            <a:ahLst/>
            <a:cxnLst/>
            <a:rect l="l" t="t" r="r" b="b"/>
            <a:pathLst>
              <a:path w="24764" h="62864">
                <a:moveTo>
                  <a:pt x="24383" y="42671"/>
                </a:moveTo>
                <a:lnTo>
                  <a:pt x="21335" y="22859"/>
                </a:lnTo>
                <a:lnTo>
                  <a:pt x="10667" y="0"/>
                </a:lnTo>
                <a:lnTo>
                  <a:pt x="10667" y="21335"/>
                </a:lnTo>
                <a:lnTo>
                  <a:pt x="3047" y="19811"/>
                </a:lnTo>
                <a:lnTo>
                  <a:pt x="3047" y="35051"/>
                </a:lnTo>
                <a:lnTo>
                  <a:pt x="0" y="60959"/>
                </a:lnTo>
                <a:lnTo>
                  <a:pt x="9143" y="50291"/>
                </a:lnTo>
                <a:lnTo>
                  <a:pt x="16763" y="62483"/>
                </a:lnTo>
                <a:lnTo>
                  <a:pt x="2438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4267839" y="1238250"/>
            <a:ext cx="935735" cy="1254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4626742" y="3273552"/>
            <a:ext cx="1223771" cy="50444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018675" y="3776598"/>
            <a:ext cx="6048752" cy="189496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4914777" y="3995927"/>
            <a:ext cx="29209" cy="147955"/>
          </a:xfrm>
          <a:custGeom>
            <a:avLst/>
            <a:gdLst/>
            <a:ahLst/>
            <a:cxnLst/>
            <a:rect l="l" t="t" r="r" b="b"/>
            <a:pathLst>
              <a:path w="29210" h="147954">
                <a:moveTo>
                  <a:pt x="28955" y="35051"/>
                </a:moveTo>
                <a:lnTo>
                  <a:pt x="28955" y="19811"/>
                </a:lnTo>
                <a:lnTo>
                  <a:pt x="24383" y="0"/>
                </a:lnTo>
                <a:lnTo>
                  <a:pt x="21335" y="33527"/>
                </a:lnTo>
                <a:lnTo>
                  <a:pt x="18287" y="45719"/>
                </a:lnTo>
                <a:lnTo>
                  <a:pt x="15239" y="56387"/>
                </a:lnTo>
                <a:lnTo>
                  <a:pt x="9143" y="70103"/>
                </a:lnTo>
                <a:lnTo>
                  <a:pt x="4571" y="83819"/>
                </a:lnTo>
                <a:lnTo>
                  <a:pt x="0" y="112775"/>
                </a:lnTo>
                <a:lnTo>
                  <a:pt x="6095" y="140207"/>
                </a:lnTo>
                <a:lnTo>
                  <a:pt x="10667" y="147827"/>
                </a:lnTo>
                <a:lnTo>
                  <a:pt x="13715" y="147827"/>
                </a:lnTo>
                <a:lnTo>
                  <a:pt x="13715" y="100583"/>
                </a:lnTo>
                <a:lnTo>
                  <a:pt x="15239" y="86867"/>
                </a:lnTo>
                <a:lnTo>
                  <a:pt x="18287" y="74675"/>
                </a:lnTo>
                <a:lnTo>
                  <a:pt x="28955" y="35051"/>
                </a:lnTo>
                <a:close/>
              </a:path>
            </a:pathLst>
          </a:custGeom>
          <a:solidFill>
            <a:srgbClr val="89A0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 txBox="1">
            <a:spLocks noGrp="1"/>
          </p:cNvSpPr>
          <p:nvPr>
            <p:ph idx="3" sz="half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ctr" marR="1149985">
              <a:lnSpc>
                <a:spcPct val="100000"/>
              </a:lnSpc>
            </a:pPr>
            <a:r>
              <a:rPr dirty="0" spc="-5"/>
              <a:t>p</a:t>
            </a:r>
            <a:r>
              <a:rPr dirty="0"/>
              <a:t>oco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 spc="-160">
                <a:latin typeface="Times New Roman"/>
                <a:cs typeface="Times New Roman"/>
              </a:rPr>
              <a:t> </a:t>
            </a:r>
            <a:r>
              <a:rPr dirty="0"/>
              <a:t>o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 spc="-145">
                <a:latin typeface="Times New Roman"/>
                <a:cs typeface="Times New Roman"/>
              </a:rPr>
              <a:t> </a:t>
            </a:r>
            <a:r>
              <a:rPr dirty="0"/>
              <a:t>occa</a:t>
            </a:r>
            <a:r>
              <a:rPr dirty="0" spc="-5"/>
              <a:t>s</a:t>
            </a:r>
            <a:r>
              <a:rPr dirty="0"/>
              <a:t>io</a:t>
            </a:r>
            <a:r>
              <a:rPr dirty="0" spc="-10"/>
              <a:t>n</a:t>
            </a:r>
            <a:r>
              <a:rPr dirty="0"/>
              <a:t>alm</a:t>
            </a:r>
            <a:r>
              <a:rPr dirty="0" spc="-5"/>
              <a:t>e</a:t>
            </a:r>
            <a:r>
              <a:rPr dirty="0" spc="-10"/>
              <a:t>n</a:t>
            </a:r>
            <a:r>
              <a:rPr dirty="0"/>
              <a:t>te</a:t>
            </a:r>
          </a:p>
          <a:p>
            <a:pPr>
              <a:lnSpc>
                <a:spcPts val="1800"/>
              </a:lnSpc>
              <a:spcBef>
                <a:spcPts val="39"/>
              </a:spcBef>
            </a:pPr>
            <a:endParaRPr sz="1800"/>
          </a:p>
          <a:p>
            <a:pPr>
              <a:lnSpc>
                <a:spcPts val="2000"/>
              </a:lnSpc>
            </a:pPr>
          </a:p>
          <a:p>
            <a:pPr algn="ctr" marR="1071245">
              <a:lnSpc>
                <a:spcPct val="100000"/>
              </a:lnSpc>
            </a:pPr>
            <a:r>
              <a:rPr dirty="0"/>
              <a:t>0-1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 spc="-150">
                <a:latin typeface="Times New Roman"/>
                <a:cs typeface="Times New Roman"/>
              </a:rPr>
              <a:t> </a:t>
            </a:r>
            <a:r>
              <a:rPr dirty="0"/>
              <a:t>co</a:t>
            </a:r>
            <a:r>
              <a:rPr dirty="0" spc="-10"/>
              <a:t>n</a:t>
            </a:r>
            <a:r>
              <a:rPr dirty="0" spc="-5"/>
              <a:t>s</a:t>
            </a:r>
            <a:r>
              <a:rPr dirty="0"/>
              <a:t>umo</a:t>
            </a:r>
          </a:p>
          <a:p>
            <a:pPr>
              <a:lnSpc>
                <a:spcPts val="1800"/>
              </a:lnSpc>
              <a:spcBef>
                <a:spcPts val="39"/>
              </a:spcBef>
            </a:pPr>
            <a:endParaRPr sz="1800"/>
          </a:p>
          <a:p>
            <a:pPr>
              <a:lnSpc>
                <a:spcPts val="2000"/>
              </a:lnSpc>
            </a:pPr>
          </a:p>
          <a:p>
            <a:pPr marL="1222375">
              <a:lnSpc>
                <a:spcPct val="100000"/>
              </a:lnSpc>
            </a:pPr>
            <a:r>
              <a:rPr dirty="0"/>
              <a:t>1-2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 spc="-150">
                <a:latin typeface="Times New Roman"/>
                <a:cs typeface="Times New Roman"/>
              </a:rPr>
              <a:t> </a:t>
            </a:r>
            <a:r>
              <a:rPr dirty="0"/>
              <a:t>co</a:t>
            </a:r>
            <a:r>
              <a:rPr dirty="0" spc="-10"/>
              <a:t>n</a:t>
            </a:r>
            <a:r>
              <a:rPr dirty="0" spc="-5"/>
              <a:t>s</a:t>
            </a:r>
            <a:r>
              <a:rPr dirty="0"/>
              <a:t>umi</a:t>
            </a:r>
          </a:p>
          <a:p>
            <a:pPr>
              <a:lnSpc>
                <a:spcPts val="2000"/>
              </a:lnSpc>
            </a:pPr>
          </a:p>
          <a:p>
            <a:pPr>
              <a:lnSpc>
                <a:spcPts val="2900"/>
              </a:lnSpc>
              <a:spcBef>
                <a:spcPts val="67"/>
              </a:spcBef>
            </a:pPr>
            <a:endParaRPr sz="2900"/>
          </a:p>
          <a:p>
            <a:pPr marL="1655445">
              <a:lnSpc>
                <a:spcPct val="100000"/>
              </a:lnSpc>
            </a:pPr>
            <a:r>
              <a:rPr dirty="0"/>
              <a:t>4-5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 spc="-150">
                <a:latin typeface="Times New Roman"/>
                <a:cs typeface="Times New Roman"/>
              </a:rPr>
              <a:t> </a:t>
            </a:r>
            <a:r>
              <a:rPr dirty="0"/>
              <a:t>co</a:t>
            </a:r>
            <a:r>
              <a:rPr dirty="0" spc="-10"/>
              <a:t>n</a:t>
            </a:r>
            <a:r>
              <a:rPr dirty="0" spc="-5"/>
              <a:t>s</a:t>
            </a:r>
            <a:r>
              <a:rPr dirty="0"/>
              <a:t>umi</a:t>
            </a:r>
          </a:p>
          <a:p>
            <a:pPr>
              <a:lnSpc>
                <a:spcPts val="1250"/>
              </a:lnSpc>
              <a:spcBef>
                <a:spcPts val="13"/>
              </a:spcBef>
            </a:pPr>
            <a:endParaRPr sz="1250"/>
          </a:p>
          <a:p>
            <a:pPr>
              <a:lnSpc>
                <a:spcPts val="2000"/>
              </a:lnSpc>
            </a:pPr>
          </a:p>
          <a:p>
            <a:pPr marL="1888489">
              <a:lnSpc>
                <a:spcPct val="100000"/>
              </a:lnSpc>
            </a:pPr>
            <a:r>
              <a:rPr dirty="0">
                <a:solidFill>
                  <a:srgbClr val="FF0000"/>
                </a:solidFill>
              </a:rPr>
              <a:t>alm</a:t>
            </a:r>
            <a:r>
              <a:rPr dirty="0" spc="-5">
                <a:solidFill>
                  <a:srgbClr val="FF0000"/>
                </a:solidFill>
              </a:rPr>
              <a:t>e</a:t>
            </a:r>
            <a:r>
              <a:rPr dirty="0" spc="-10">
                <a:solidFill>
                  <a:srgbClr val="FF0000"/>
                </a:solidFill>
              </a:rPr>
              <a:t>n</a:t>
            </a:r>
            <a:r>
              <a:rPr dirty="0">
                <a:solidFill>
                  <a:srgbClr val="FF0000"/>
                </a:solidFill>
              </a:rPr>
              <a:t>o</a:t>
            </a:r>
            <a:r>
              <a:rPr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pc="-17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/>
              <a:t>5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 spc="-135">
                <a:latin typeface="Times New Roman"/>
                <a:cs typeface="Times New Roman"/>
              </a:rPr>
              <a:t> </a:t>
            </a:r>
            <a:r>
              <a:rPr dirty="0"/>
              <a:t>co</a:t>
            </a:r>
            <a:r>
              <a:rPr dirty="0" spc="-10"/>
              <a:t>n</a:t>
            </a:r>
            <a:r>
              <a:rPr dirty="0" spc="-5"/>
              <a:t>s</a:t>
            </a:r>
            <a:r>
              <a:rPr dirty="0"/>
              <a:t>umi</a:t>
            </a:r>
          </a:p>
          <a:p>
            <a:pPr>
              <a:lnSpc>
                <a:spcPts val="2000"/>
              </a:lnSpc>
            </a:pPr>
          </a:p>
          <a:p>
            <a:pPr>
              <a:lnSpc>
                <a:spcPts val="2400"/>
              </a:lnSpc>
              <a:spcBef>
                <a:spcPts val="15"/>
              </a:spcBef>
            </a:pPr>
            <a:endParaRPr sz="2400"/>
          </a:p>
          <a:p>
            <a:pPr marL="2783205" marR="53340" indent="-121920">
              <a:lnSpc>
                <a:spcPct val="100000"/>
              </a:lnSpc>
            </a:pPr>
            <a:r>
              <a:rPr dirty="0"/>
              <a:t>alm</a:t>
            </a:r>
            <a:r>
              <a:rPr dirty="0" spc="-5"/>
              <a:t>e</a:t>
            </a:r>
            <a:r>
              <a:rPr dirty="0" spc="-10"/>
              <a:t>n</a:t>
            </a:r>
            <a:r>
              <a:rPr dirty="0"/>
              <a:t>o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 spc="-170">
                <a:latin typeface="Times New Roman"/>
                <a:cs typeface="Times New Roman"/>
              </a:rPr>
              <a:t> </a:t>
            </a:r>
            <a:r>
              <a:rPr dirty="0"/>
              <a:t>30’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/>
              <a:t>al</a:t>
            </a:r>
            <a:r>
              <a:rPr dirty="0">
                <a:latin typeface="Times New Roman"/>
                <a:cs typeface="Times New Roman"/>
              </a:rPr>
              <a:t> </a:t>
            </a:r>
            <a:r>
              <a:rPr dirty="0" spc="-160">
                <a:latin typeface="Times New Roman"/>
                <a:cs typeface="Times New Roman"/>
              </a:rPr>
              <a:t> </a:t>
            </a:r>
            <a:r>
              <a:rPr dirty="0"/>
              <a:t>gio</a:t>
            </a:r>
            <a:r>
              <a:rPr dirty="0" spc="-5"/>
              <a:t>r</a:t>
            </a:r>
            <a:r>
              <a:rPr dirty="0" spc="-10"/>
              <a:t>n</a:t>
            </a:r>
            <a:r>
              <a:rPr dirty="0"/>
              <a:t>o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1111897" y="1577847"/>
            <a:ext cx="1553845" cy="27584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065" marR="6350" indent="635">
              <a:lnSpc>
                <a:spcPct val="100000"/>
              </a:lnSpc>
            </a:pP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Va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ia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qua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iù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ss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ile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5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ci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6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cia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cun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pp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o,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pre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ere</a:t>
            </a:r>
            <a:r>
              <a:rPr dirty="0" sz="2000" spc="-1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6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iù</a:t>
            </a:r>
            <a:r>
              <a:rPr dirty="0" sz="20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pr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ot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2000" spc="-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0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626742" y="3777995"/>
            <a:ext cx="1223771" cy="30937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964314" y="5595365"/>
            <a:ext cx="10795" cy="0"/>
          </a:xfrm>
          <a:custGeom>
            <a:avLst/>
            <a:gdLst/>
            <a:ahLst/>
            <a:cxnLst/>
            <a:rect l="l" t="t" r="r" b="b"/>
            <a:pathLst>
              <a:path w="10794" h="0">
                <a:moveTo>
                  <a:pt x="0" y="0"/>
                </a:moveTo>
                <a:lnTo>
                  <a:pt x="10667" y="0"/>
                </a:lnTo>
              </a:path>
            </a:pathLst>
          </a:custGeom>
          <a:ln w="10667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249559" y="5440679"/>
            <a:ext cx="1034794" cy="105613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2265303" y="5289041"/>
            <a:ext cx="4341875" cy="139903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6499738" y="5507735"/>
            <a:ext cx="1223772" cy="104241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47</a:t>
            </a:fld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209915" cy="209486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209915" cy="2696210"/>
          </a:xfrm>
          <a:custGeom>
            <a:avLst/>
            <a:gdLst/>
            <a:ahLst/>
            <a:cxnLst/>
            <a:rect l="l" t="t" r="r" b="b"/>
            <a:pathLst>
              <a:path w="8209915" h="2696210">
                <a:moveTo>
                  <a:pt x="0" y="0"/>
                </a:moveTo>
                <a:lnTo>
                  <a:pt x="0" y="2695955"/>
                </a:lnTo>
                <a:lnTo>
                  <a:pt x="8209787" y="2695955"/>
                </a:lnTo>
                <a:lnTo>
                  <a:pt x="82097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1613291" y="106944"/>
            <a:ext cx="6529070" cy="28708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66115" marR="550545" indent="-109855">
              <a:lnSpc>
                <a:spcPct val="123200"/>
              </a:lnSpc>
              <a:tabLst>
                <a:tab pos="1141730" algn="l"/>
                <a:tab pos="1782445" algn="l"/>
                <a:tab pos="1953260" algn="l"/>
                <a:tab pos="3281679" algn="l"/>
                <a:tab pos="4519295" algn="l"/>
              </a:tabLst>
            </a:pPr>
            <a:r>
              <a:rPr dirty="0" sz="3800" spc="-15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800" spc="-55" b="1">
                <a:solidFill>
                  <a:srgbClr val="3232FF"/>
                </a:solidFill>
                <a:latin typeface="Comic Sans MS"/>
                <a:cs typeface="Comic Sans MS"/>
              </a:rPr>
              <a:t>’</a:t>
            </a:r>
            <a:r>
              <a:rPr dirty="0" sz="380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800" spc="-100" b="1">
                <a:solidFill>
                  <a:srgbClr val="3232FF"/>
                </a:solidFill>
                <a:latin typeface="Comic Sans MS"/>
                <a:cs typeface="Comic Sans MS"/>
              </a:rPr>
              <a:t>pi</a:t>
            </a:r>
            <a:r>
              <a:rPr dirty="0" sz="3800" spc="-120" b="1">
                <a:solidFill>
                  <a:srgbClr val="3232FF"/>
                </a:solidFill>
                <a:latin typeface="Comic Sans MS"/>
                <a:cs typeface="Comic Sans MS"/>
              </a:rPr>
              <a:t>ù</a:t>
            </a:r>
            <a:r>
              <a:rPr dirty="0" sz="3800" b="1">
                <a:solidFill>
                  <a:srgbClr val="3232FF"/>
                </a:solidFill>
                <a:latin typeface="Times New Roman"/>
                <a:cs typeface="Times New Roman"/>
              </a:rPr>
              <a:t>		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imp</a:t>
            </a:r>
            <a:r>
              <a:rPr dirty="0" sz="3800" spc="-12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3800" spc="-114" b="1">
                <a:solidFill>
                  <a:srgbClr val="3232FF"/>
                </a:solidFill>
                <a:latin typeface="Comic Sans MS"/>
                <a:cs typeface="Comic Sans MS"/>
              </a:rPr>
              <a:t>rt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3800" spc="-120" b="1">
                <a:solidFill>
                  <a:srgbClr val="3232FF"/>
                </a:solidFill>
                <a:latin typeface="Comic Sans MS"/>
                <a:cs typeface="Comic Sans MS"/>
              </a:rPr>
              <a:t>nt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80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800" spc="-120" b="1">
                <a:solidFill>
                  <a:srgbClr val="3232FF"/>
                </a:solidFill>
                <a:latin typeface="Comic Sans MS"/>
                <a:cs typeface="Comic Sans MS"/>
              </a:rPr>
              <a:t>sa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800" spc="-114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800" spc="-6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3800" spc="-140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3800" spc="-190" b="1">
                <a:solidFill>
                  <a:srgbClr val="3232FF"/>
                </a:solidFill>
                <a:latin typeface="Comic Sans MS"/>
                <a:cs typeface="Comic Sans MS"/>
              </a:rPr>
              <a:t>H</a:t>
            </a:r>
            <a:r>
              <a:rPr dirty="0" sz="3800" spc="-14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80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800" spc="-140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3800" spc="-185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3800" spc="-16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3800" spc="-17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380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800" spc="-204" b="1">
                <a:solidFill>
                  <a:srgbClr val="3232FF"/>
                </a:solidFill>
                <a:latin typeface="Comic Sans MS"/>
                <a:cs typeface="Comic Sans MS"/>
              </a:rPr>
              <a:t>M</a:t>
            </a:r>
            <a:r>
              <a:rPr dirty="0" sz="3800" spc="-18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3800" spc="-175" b="1">
                <a:solidFill>
                  <a:srgbClr val="3232FF"/>
                </a:solidFill>
                <a:latin typeface="Comic Sans MS"/>
                <a:cs typeface="Comic Sans MS"/>
              </a:rPr>
              <a:t>NG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3800" spc="-18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3800" spc="-155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3800" spc="-14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endParaRPr sz="3800">
              <a:latin typeface="Comic Sans MS"/>
              <a:cs typeface="Comic Sans MS"/>
            </a:endParaRPr>
          </a:p>
          <a:p>
            <a:pPr marL="12700" marR="6350" indent="970280">
              <a:lnSpc>
                <a:spcPct val="123200"/>
              </a:lnSpc>
              <a:tabLst>
                <a:tab pos="1128395" algn="l"/>
                <a:tab pos="2627630" algn="l"/>
                <a:tab pos="3139440" algn="l"/>
                <a:tab pos="3933825" algn="l"/>
                <a:tab pos="4092575" algn="l"/>
              </a:tabLst>
            </a:pPr>
            <a:r>
              <a:rPr dirty="0" sz="3800" spc="-125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3800" spc="-105" b="1">
                <a:solidFill>
                  <a:srgbClr val="3232FF"/>
                </a:solidFill>
                <a:latin typeface="Comic Sans MS"/>
                <a:cs typeface="Comic Sans MS"/>
              </a:rPr>
              <a:t>iutt</a:t>
            </a:r>
            <a:r>
              <a:rPr dirty="0" sz="3800" spc="-120" b="1">
                <a:solidFill>
                  <a:srgbClr val="3232FF"/>
                </a:solidFill>
                <a:latin typeface="Comic Sans MS"/>
                <a:cs typeface="Comic Sans MS"/>
              </a:rPr>
              <a:t>os</a:t>
            </a:r>
            <a:r>
              <a:rPr dirty="0" sz="3800" spc="-114" b="1">
                <a:solidFill>
                  <a:srgbClr val="3232FF"/>
                </a:solidFill>
                <a:latin typeface="Comic Sans MS"/>
                <a:cs typeface="Comic Sans MS"/>
              </a:rPr>
              <a:t>t</a:t>
            </a:r>
            <a:r>
              <a:rPr dirty="0" sz="3800" spc="-12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380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800" spc="-120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3800" spc="-140" b="1">
                <a:solidFill>
                  <a:srgbClr val="3232FF"/>
                </a:solidFill>
                <a:latin typeface="Comic Sans MS"/>
                <a:cs typeface="Comic Sans MS"/>
              </a:rPr>
              <a:t>h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800" b="1">
                <a:solidFill>
                  <a:srgbClr val="3232FF"/>
                </a:solidFill>
                <a:latin typeface="Times New Roman"/>
                <a:cs typeface="Times New Roman"/>
              </a:rPr>
              <a:t>		</a:t>
            </a:r>
            <a:r>
              <a:rPr dirty="0" sz="3800" spc="-120" b="1">
                <a:solidFill>
                  <a:srgbClr val="3232FF"/>
                </a:solidFill>
                <a:latin typeface="Comic Sans MS"/>
                <a:cs typeface="Comic Sans MS"/>
              </a:rPr>
              <a:t>sa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800" spc="-114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800" spc="-6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3800" spc="-140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3800" spc="-190" b="1">
                <a:solidFill>
                  <a:srgbClr val="3232FF"/>
                </a:solidFill>
                <a:latin typeface="Comic Sans MS"/>
                <a:cs typeface="Comic Sans MS"/>
              </a:rPr>
              <a:t>H</a:t>
            </a:r>
            <a:r>
              <a:rPr dirty="0" sz="3800" spc="-14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80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800" spc="-140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3800" spc="-185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3800" spc="-16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3800" spc="-17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380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800" spc="-185" b="1">
                <a:solidFill>
                  <a:srgbClr val="3232FF"/>
                </a:solidFill>
                <a:latin typeface="Comic Sans MS"/>
                <a:cs typeface="Comic Sans MS"/>
              </a:rPr>
              <a:t>NON</a:t>
            </a:r>
            <a:r>
              <a:rPr dirty="0" sz="380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800" spc="-204" b="1">
                <a:solidFill>
                  <a:srgbClr val="3232FF"/>
                </a:solidFill>
                <a:latin typeface="Comic Sans MS"/>
                <a:cs typeface="Comic Sans MS"/>
              </a:rPr>
              <a:t>M</a:t>
            </a:r>
            <a:r>
              <a:rPr dirty="0" sz="3800" spc="-18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3800" spc="-175" b="1">
                <a:solidFill>
                  <a:srgbClr val="3232FF"/>
                </a:solidFill>
                <a:latin typeface="Comic Sans MS"/>
                <a:cs typeface="Comic Sans MS"/>
              </a:rPr>
              <a:t>NG</a:t>
            </a:r>
            <a:r>
              <a:rPr dirty="0" sz="3800" spc="-130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3800" spc="-18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3800" spc="-155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3800" spc="-14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endParaRPr sz="380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674754" y="3273552"/>
            <a:ext cx="7344156" cy="5044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674754" y="3777995"/>
            <a:ext cx="7344156" cy="272948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9" name="object 4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47</a:t>
            </a:fld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87969" y="426211"/>
            <a:ext cx="6914515" cy="12242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21665" marR="6350" indent="-609600">
              <a:lnSpc>
                <a:spcPct val="100000"/>
              </a:lnSpc>
              <a:tabLst>
                <a:tab pos="1607820" algn="l"/>
                <a:tab pos="2209800" algn="l"/>
                <a:tab pos="2740660" algn="l"/>
                <a:tab pos="3357245" algn="l"/>
                <a:tab pos="3862070" algn="l"/>
                <a:tab pos="4804410" algn="l"/>
                <a:tab pos="5447665" algn="l"/>
                <a:tab pos="5948045" algn="l"/>
              </a:tabLst>
            </a:pP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…a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5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su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mi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al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ior</a:t>
            </a:r>
            <a:r>
              <a:rPr dirty="0" sz="4000" spc="-3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000" spc="-1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fru</a:t>
            </a:r>
            <a:r>
              <a:rPr dirty="0" sz="4000" spc="-20" b="1">
                <a:solidFill>
                  <a:srgbClr val="FF3200"/>
                </a:solidFill>
                <a:latin typeface="Comic Sans MS"/>
                <a:cs typeface="Comic Sans MS"/>
              </a:rPr>
              <a:t>tta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ver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ur</a:t>
            </a:r>
            <a:r>
              <a:rPr dirty="0" sz="4000" spc="-2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40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4000" spc="-30" b="1">
                <a:solidFill>
                  <a:srgbClr val="FF3200"/>
                </a:solidFill>
                <a:latin typeface="Comic Sans MS"/>
                <a:cs typeface="Comic Sans MS"/>
              </a:rPr>
              <a:t>…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066160" y="1832609"/>
            <a:ext cx="2522219" cy="19461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386217" y="1817623"/>
            <a:ext cx="7879715" cy="49231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3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800">
              <a:latin typeface="Comic Sans MS"/>
              <a:cs typeface="Comic Sans MS"/>
            </a:endParaRPr>
          </a:p>
          <a:p>
            <a:pPr marL="455930" indent="-443230">
              <a:lnSpc>
                <a:spcPct val="100000"/>
              </a:lnSpc>
              <a:spcBef>
                <a:spcPts val="335"/>
              </a:spcBef>
              <a:buClr>
                <a:srgbClr val="000065"/>
              </a:buClr>
              <a:buFont typeface="Comic Sans MS"/>
              <a:buChar char="•"/>
              <a:tabLst>
                <a:tab pos="456565" algn="l"/>
              </a:tabLst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tto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  <a:tabLst>
                <a:tab pos="455930" algn="l"/>
              </a:tabLst>
            </a:pPr>
            <a:r>
              <a:rPr dirty="0" sz="2800" spc="-2950">
                <a:solidFill>
                  <a:srgbClr val="00B200"/>
                </a:solidFill>
                <a:latin typeface="Wingdings"/>
                <a:cs typeface="Wingdings"/>
              </a:rPr>
              <a:t></a:t>
            </a:r>
            <a:r>
              <a:rPr dirty="0" sz="2800" spc="-2950">
                <a:solidFill>
                  <a:srgbClr val="00B200"/>
                </a:solidFill>
                <a:latin typeface="Times New Roman"/>
                <a:cs typeface="Times New Roman"/>
              </a:rPr>
              <a:t>	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ranz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  <a:tabLst>
                <a:tab pos="455930" algn="l"/>
              </a:tabLst>
            </a:pPr>
            <a:r>
              <a:rPr dirty="0" sz="2800" spc="-2950">
                <a:solidFill>
                  <a:srgbClr val="00B200"/>
                </a:solidFill>
                <a:latin typeface="Wingdings"/>
                <a:cs typeface="Wingdings"/>
              </a:rPr>
              <a:t></a:t>
            </a:r>
            <a:r>
              <a:rPr dirty="0" sz="2800" spc="-2950">
                <a:solidFill>
                  <a:srgbClr val="00B200"/>
                </a:solidFill>
                <a:latin typeface="Times New Roman"/>
                <a:cs typeface="Times New Roman"/>
              </a:rPr>
              <a:t>	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  <a:tabLst>
                <a:tab pos="455930" algn="l"/>
              </a:tabLst>
            </a:pPr>
            <a:r>
              <a:rPr dirty="0" sz="2800" spc="-2950">
                <a:solidFill>
                  <a:srgbClr val="00B200"/>
                </a:solidFill>
                <a:latin typeface="Wingdings"/>
                <a:cs typeface="Wingdings"/>
              </a:rPr>
              <a:t></a:t>
            </a:r>
            <a:r>
              <a:rPr dirty="0" sz="2800" spc="-2950">
                <a:solidFill>
                  <a:srgbClr val="00B200"/>
                </a:solidFill>
                <a:latin typeface="Times New Roman"/>
                <a:cs typeface="Times New Roman"/>
              </a:rPr>
              <a:t>	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  <a:tabLst>
                <a:tab pos="455930" algn="l"/>
              </a:tabLst>
            </a:pPr>
            <a:r>
              <a:rPr dirty="0" sz="2800" spc="-2950">
                <a:solidFill>
                  <a:srgbClr val="00B200"/>
                </a:solidFill>
                <a:latin typeface="Wingdings"/>
                <a:cs typeface="Wingdings"/>
              </a:rPr>
              <a:t></a:t>
            </a:r>
            <a:r>
              <a:rPr dirty="0" sz="2800" spc="-2950">
                <a:solidFill>
                  <a:srgbClr val="00B200"/>
                </a:solidFill>
                <a:latin typeface="Times New Roman"/>
                <a:cs typeface="Times New Roman"/>
              </a:rPr>
              <a:t>	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  <a:tabLst>
                <a:tab pos="455930" algn="l"/>
                <a:tab pos="3874135" algn="l"/>
              </a:tabLst>
            </a:pPr>
            <a:r>
              <a:rPr dirty="0" sz="2800" spc="-2950">
                <a:solidFill>
                  <a:srgbClr val="00B200"/>
                </a:solidFill>
                <a:latin typeface="Wingdings"/>
                <a:cs typeface="Wingdings"/>
              </a:rPr>
              <a:t></a:t>
            </a:r>
            <a:r>
              <a:rPr dirty="0" sz="2800" spc="-2950">
                <a:solidFill>
                  <a:srgbClr val="00B200"/>
                </a:solidFill>
                <a:latin typeface="Times New Roman"/>
                <a:cs typeface="Times New Roman"/>
              </a:rPr>
              <a:t>	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llo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metà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  <a:tabLst>
                <a:tab pos="455930" algn="l"/>
              </a:tabLst>
            </a:pPr>
            <a:r>
              <a:rPr dirty="0" sz="2800" spc="-2950">
                <a:solidFill>
                  <a:srgbClr val="00B200"/>
                </a:solidFill>
                <a:latin typeface="Wingdings"/>
                <a:cs typeface="Wingdings"/>
              </a:rPr>
              <a:t></a:t>
            </a:r>
            <a:r>
              <a:rPr dirty="0" sz="2800" spc="-2950">
                <a:solidFill>
                  <a:srgbClr val="00B200"/>
                </a:solidFill>
                <a:latin typeface="Times New Roman"/>
                <a:cs typeface="Times New Roman"/>
              </a:rPr>
              <a:t>	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ggi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metà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gg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4000"/>
              </a:lnSpc>
              <a:spcBef>
                <a:spcPts val="31"/>
              </a:spcBef>
            </a:pPr>
            <a:endParaRPr sz="4000"/>
          </a:p>
          <a:p>
            <a:pPr marL="12700">
              <a:lnSpc>
                <a:spcPct val="100000"/>
              </a:lnSpc>
            </a:pPr>
            <a:r>
              <a:rPr dirty="0" sz="2800" spc="-25">
                <a:solidFill>
                  <a:srgbClr val="00B200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B200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B200"/>
                </a:solidFill>
                <a:latin typeface="Comic Sans MS"/>
                <a:cs typeface="Comic Sans MS"/>
              </a:rPr>
              <a:t>cc</a:t>
            </a:r>
            <a:r>
              <a:rPr dirty="0" sz="2800" spc="-20">
                <a:solidFill>
                  <a:srgbClr val="00B200"/>
                </a:solidFill>
                <a:latin typeface="Comic Sans MS"/>
                <a:cs typeface="Comic Sans MS"/>
              </a:rPr>
              <a:t>ia</a:t>
            </a:r>
            <a:r>
              <a:rPr dirty="0" sz="2800" spc="-20">
                <a:solidFill>
                  <a:srgbClr val="00B200"/>
                </a:solidFill>
                <a:latin typeface="Comic Sans MS"/>
                <a:cs typeface="Comic Sans MS"/>
              </a:rPr>
              <a:t>mo</a:t>
            </a:r>
            <a:r>
              <a:rPr dirty="0" sz="2800" spc="170">
                <a:solidFill>
                  <a:srgbClr val="00B200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B200"/>
                </a:solidFill>
                <a:latin typeface="Comic Sans MS"/>
                <a:cs typeface="Comic Sans MS"/>
              </a:rPr>
              <a:t>la</a:t>
            </a:r>
            <a:r>
              <a:rPr dirty="0" sz="2800" spc="135">
                <a:solidFill>
                  <a:srgbClr val="00B200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B200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B200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B200"/>
                </a:solidFill>
                <a:latin typeface="Comic Sans MS"/>
                <a:cs typeface="Comic Sans MS"/>
              </a:rPr>
              <a:t>mma</a:t>
            </a:r>
            <a:r>
              <a:rPr dirty="0" sz="2800" spc="150">
                <a:solidFill>
                  <a:srgbClr val="00B200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B200"/>
                </a:solidFill>
                <a:latin typeface="Comic Sans MS"/>
                <a:cs typeface="Comic Sans MS"/>
              </a:rPr>
              <a:t>……</a:t>
            </a:r>
            <a:r>
              <a:rPr dirty="0" sz="2800" spc="-10">
                <a:solidFill>
                  <a:srgbClr val="00B200"/>
                </a:solidFill>
                <a:latin typeface="Comic Sans MS"/>
                <a:cs typeface="Comic Sans MS"/>
              </a:rPr>
              <a:t>.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736587" y="3777233"/>
            <a:ext cx="1394592" cy="4450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074794" y="6634477"/>
            <a:ext cx="24257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>
                <a:latin typeface="Comic Sans MS"/>
                <a:cs typeface="Comic Sans MS"/>
              </a:rPr>
              <a:t>4</a:t>
            </a:r>
            <a:r>
              <a:rPr dirty="0" sz="1400">
                <a:latin typeface="Comic Sans MS"/>
                <a:cs typeface="Comic Sans MS"/>
              </a:rPr>
              <a:t>9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38617" y="751839"/>
            <a:ext cx="7313295" cy="4965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OB</a:t>
            </a:r>
            <a:r>
              <a:rPr dirty="0" sz="3200" spc="-5" b="1">
                <a:solidFill>
                  <a:srgbClr val="FF0000"/>
                </a:solidFill>
                <a:latin typeface="Arial"/>
                <a:cs typeface="Arial"/>
              </a:rPr>
              <a:t>ESIT</a:t>
            </a: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À</a:t>
            </a:r>
            <a:r>
              <a:rPr dirty="0" sz="3200" spc="-35" b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E</a:t>
            </a:r>
            <a:r>
              <a:rPr dirty="0" sz="3200" spc="-5" b="1">
                <a:solidFill>
                  <a:srgbClr val="FF0000"/>
                </a:solidFill>
                <a:latin typeface="Arial"/>
                <a:cs typeface="Arial"/>
              </a:rPr>
              <a:t> SI</a:t>
            </a: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NDRO</a:t>
            </a:r>
            <a:r>
              <a:rPr dirty="0" sz="3200" spc="-5" b="1">
                <a:solidFill>
                  <a:srgbClr val="FF0000"/>
                </a:solidFill>
                <a:latin typeface="Arial"/>
                <a:cs typeface="Arial"/>
              </a:rPr>
              <a:t>M</a:t>
            </a: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E</a:t>
            </a:r>
            <a:r>
              <a:rPr dirty="0" sz="3200" spc="-15" b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3200" spc="-5" b="1">
                <a:solidFill>
                  <a:srgbClr val="FF0000"/>
                </a:solidFill>
                <a:latin typeface="Arial"/>
                <a:cs typeface="Arial"/>
              </a:rPr>
              <a:t>ME</a:t>
            </a:r>
            <a:r>
              <a:rPr dirty="0" sz="3200" spc="-245" b="1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ABO</a:t>
            </a:r>
            <a:r>
              <a:rPr dirty="0" sz="3200" spc="-5" b="1">
                <a:solidFill>
                  <a:srgbClr val="FF0000"/>
                </a:solidFill>
                <a:latin typeface="Arial"/>
                <a:cs typeface="Arial"/>
              </a:rPr>
              <a:t>LI</a:t>
            </a:r>
            <a:r>
              <a:rPr dirty="0" sz="3200" b="1">
                <a:solidFill>
                  <a:srgbClr val="FF0000"/>
                </a:solidFill>
                <a:latin typeface="Arial"/>
                <a:cs typeface="Arial"/>
              </a:rPr>
              <a:t>CA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048400" y="2679191"/>
            <a:ext cx="3333750" cy="1099185"/>
          </a:xfrm>
          <a:custGeom>
            <a:avLst/>
            <a:gdLst/>
            <a:ahLst/>
            <a:cxnLst/>
            <a:rect l="l" t="t" r="r" b="b"/>
            <a:pathLst>
              <a:path w="3333750" h="1099185">
                <a:moveTo>
                  <a:pt x="3333467" y="1098803"/>
                </a:moveTo>
                <a:lnTo>
                  <a:pt x="3311153" y="1042201"/>
                </a:lnTo>
                <a:lnTo>
                  <a:pt x="3252222" y="922173"/>
                </a:lnTo>
                <a:lnTo>
                  <a:pt x="3184062" y="807470"/>
                </a:lnTo>
                <a:lnTo>
                  <a:pt x="3107133" y="698528"/>
                </a:lnTo>
                <a:lnTo>
                  <a:pt x="3021891" y="595786"/>
                </a:lnTo>
                <a:lnTo>
                  <a:pt x="2928796" y="499681"/>
                </a:lnTo>
                <a:lnTo>
                  <a:pt x="2828305" y="410651"/>
                </a:lnTo>
                <a:lnTo>
                  <a:pt x="2720878" y="329135"/>
                </a:lnTo>
                <a:lnTo>
                  <a:pt x="2606972" y="255569"/>
                </a:lnTo>
                <a:lnTo>
                  <a:pt x="2487046" y="190391"/>
                </a:lnTo>
                <a:lnTo>
                  <a:pt x="2361558" y="134040"/>
                </a:lnTo>
                <a:lnTo>
                  <a:pt x="2230967" y="86953"/>
                </a:lnTo>
                <a:lnTo>
                  <a:pt x="2095730" y="49567"/>
                </a:lnTo>
                <a:lnTo>
                  <a:pt x="1956307" y="22322"/>
                </a:lnTo>
                <a:lnTo>
                  <a:pt x="1813155" y="5653"/>
                </a:lnTo>
                <a:lnTo>
                  <a:pt x="1666733" y="0"/>
                </a:lnTo>
                <a:lnTo>
                  <a:pt x="1520311" y="5653"/>
                </a:lnTo>
                <a:lnTo>
                  <a:pt x="1377159" y="22322"/>
                </a:lnTo>
                <a:lnTo>
                  <a:pt x="1237736" y="49567"/>
                </a:lnTo>
                <a:lnTo>
                  <a:pt x="1102500" y="86953"/>
                </a:lnTo>
                <a:lnTo>
                  <a:pt x="971908" y="134040"/>
                </a:lnTo>
                <a:lnTo>
                  <a:pt x="846420" y="190391"/>
                </a:lnTo>
                <a:lnTo>
                  <a:pt x="726494" y="255569"/>
                </a:lnTo>
                <a:lnTo>
                  <a:pt x="612588" y="329135"/>
                </a:lnTo>
                <a:lnTo>
                  <a:pt x="505161" y="410651"/>
                </a:lnTo>
                <a:lnTo>
                  <a:pt x="404671" y="499681"/>
                </a:lnTo>
                <a:lnTo>
                  <a:pt x="311575" y="595786"/>
                </a:lnTo>
                <a:lnTo>
                  <a:pt x="226334" y="698528"/>
                </a:lnTo>
                <a:lnTo>
                  <a:pt x="149404" y="807470"/>
                </a:lnTo>
                <a:lnTo>
                  <a:pt x="81244" y="922173"/>
                </a:lnTo>
                <a:lnTo>
                  <a:pt x="22313" y="1042201"/>
                </a:lnTo>
                <a:lnTo>
                  <a:pt x="0" y="1098803"/>
                </a:lnTo>
                <a:lnTo>
                  <a:pt x="3333467" y="1098803"/>
                </a:lnTo>
                <a:close/>
              </a:path>
            </a:pathLst>
          </a:custGeom>
          <a:solidFill>
            <a:srgbClr val="FF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040795" y="2671572"/>
            <a:ext cx="3348990" cy="1106805"/>
          </a:xfrm>
          <a:custGeom>
            <a:avLst/>
            <a:gdLst/>
            <a:ahLst/>
            <a:cxnLst/>
            <a:rect l="l" t="t" r="r" b="b"/>
            <a:pathLst>
              <a:path w="3348990" h="1106804">
                <a:moveTo>
                  <a:pt x="3348451" y="1106423"/>
                </a:moveTo>
                <a:lnTo>
                  <a:pt x="3323305" y="1046987"/>
                </a:lnTo>
                <a:lnTo>
                  <a:pt x="3288253" y="972311"/>
                </a:lnTo>
                <a:lnTo>
                  <a:pt x="3248629" y="897635"/>
                </a:lnTo>
                <a:lnTo>
                  <a:pt x="3205957" y="826007"/>
                </a:lnTo>
                <a:lnTo>
                  <a:pt x="3158713" y="755903"/>
                </a:lnTo>
                <a:lnTo>
                  <a:pt x="3108421" y="688847"/>
                </a:lnTo>
                <a:lnTo>
                  <a:pt x="3055081" y="624839"/>
                </a:lnTo>
                <a:lnTo>
                  <a:pt x="3000217" y="562355"/>
                </a:lnTo>
                <a:lnTo>
                  <a:pt x="2940781" y="502919"/>
                </a:lnTo>
                <a:lnTo>
                  <a:pt x="2878297" y="446531"/>
                </a:lnTo>
                <a:lnTo>
                  <a:pt x="2812765" y="391667"/>
                </a:lnTo>
                <a:lnTo>
                  <a:pt x="2745709" y="341375"/>
                </a:lnTo>
                <a:lnTo>
                  <a:pt x="2675605" y="292607"/>
                </a:lnTo>
                <a:lnTo>
                  <a:pt x="2602453" y="248411"/>
                </a:lnTo>
                <a:lnTo>
                  <a:pt x="2527777" y="207263"/>
                </a:lnTo>
                <a:lnTo>
                  <a:pt x="2450053" y="169163"/>
                </a:lnTo>
                <a:lnTo>
                  <a:pt x="2370805" y="135635"/>
                </a:lnTo>
                <a:lnTo>
                  <a:pt x="2290033" y="105155"/>
                </a:lnTo>
                <a:lnTo>
                  <a:pt x="2206213" y="77723"/>
                </a:lnTo>
                <a:lnTo>
                  <a:pt x="2120869" y="54863"/>
                </a:lnTo>
                <a:lnTo>
                  <a:pt x="2035525" y="35051"/>
                </a:lnTo>
                <a:lnTo>
                  <a:pt x="1947133" y="19811"/>
                </a:lnTo>
                <a:lnTo>
                  <a:pt x="1857217" y="9143"/>
                </a:lnTo>
                <a:lnTo>
                  <a:pt x="1765777" y="3047"/>
                </a:lnTo>
                <a:lnTo>
                  <a:pt x="1674337" y="0"/>
                </a:lnTo>
                <a:lnTo>
                  <a:pt x="1581373" y="3047"/>
                </a:lnTo>
                <a:lnTo>
                  <a:pt x="1491458" y="9143"/>
                </a:lnTo>
                <a:lnTo>
                  <a:pt x="1401542" y="19811"/>
                </a:lnTo>
                <a:lnTo>
                  <a:pt x="1313150" y="35051"/>
                </a:lnTo>
                <a:lnTo>
                  <a:pt x="1226282" y="54863"/>
                </a:lnTo>
                <a:lnTo>
                  <a:pt x="1140938" y="77723"/>
                </a:lnTo>
                <a:lnTo>
                  <a:pt x="1058642" y="105155"/>
                </a:lnTo>
                <a:lnTo>
                  <a:pt x="976346" y="135635"/>
                </a:lnTo>
                <a:lnTo>
                  <a:pt x="897098" y="169163"/>
                </a:lnTo>
                <a:lnTo>
                  <a:pt x="820898" y="207263"/>
                </a:lnTo>
                <a:lnTo>
                  <a:pt x="746222" y="248411"/>
                </a:lnTo>
                <a:lnTo>
                  <a:pt x="673070" y="294131"/>
                </a:lnTo>
                <a:lnTo>
                  <a:pt x="602966" y="341375"/>
                </a:lnTo>
                <a:lnTo>
                  <a:pt x="534386" y="391667"/>
                </a:lnTo>
                <a:lnTo>
                  <a:pt x="470378" y="446531"/>
                </a:lnTo>
                <a:lnTo>
                  <a:pt x="407894" y="502919"/>
                </a:lnTo>
                <a:lnTo>
                  <a:pt x="348458" y="562355"/>
                </a:lnTo>
                <a:lnTo>
                  <a:pt x="292070" y="624839"/>
                </a:lnTo>
                <a:lnTo>
                  <a:pt x="238730" y="688847"/>
                </a:lnTo>
                <a:lnTo>
                  <a:pt x="189962" y="755903"/>
                </a:lnTo>
                <a:lnTo>
                  <a:pt x="142718" y="826007"/>
                </a:lnTo>
                <a:lnTo>
                  <a:pt x="100046" y="897635"/>
                </a:lnTo>
                <a:lnTo>
                  <a:pt x="60422" y="972311"/>
                </a:lnTo>
                <a:lnTo>
                  <a:pt x="23846" y="1048511"/>
                </a:lnTo>
                <a:lnTo>
                  <a:pt x="0" y="1106423"/>
                </a:lnTo>
                <a:lnTo>
                  <a:pt x="13635" y="1106423"/>
                </a:lnTo>
                <a:lnTo>
                  <a:pt x="36038" y="1053083"/>
                </a:lnTo>
                <a:lnTo>
                  <a:pt x="71090" y="976883"/>
                </a:lnTo>
                <a:lnTo>
                  <a:pt x="110714" y="903731"/>
                </a:lnTo>
                <a:lnTo>
                  <a:pt x="153386" y="832103"/>
                </a:lnTo>
                <a:lnTo>
                  <a:pt x="199106" y="763523"/>
                </a:lnTo>
                <a:lnTo>
                  <a:pt x="249398" y="696467"/>
                </a:lnTo>
                <a:lnTo>
                  <a:pt x="302738" y="632459"/>
                </a:lnTo>
                <a:lnTo>
                  <a:pt x="357602" y="571499"/>
                </a:lnTo>
                <a:lnTo>
                  <a:pt x="417038" y="512063"/>
                </a:lnTo>
                <a:lnTo>
                  <a:pt x="477998" y="455675"/>
                </a:lnTo>
                <a:lnTo>
                  <a:pt x="543530" y="402335"/>
                </a:lnTo>
                <a:lnTo>
                  <a:pt x="610586" y="352043"/>
                </a:lnTo>
                <a:lnTo>
                  <a:pt x="680690" y="303275"/>
                </a:lnTo>
                <a:lnTo>
                  <a:pt x="752318" y="259079"/>
                </a:lnTo>
                <a:lnTo>
                  <a:pt x="826994" y="219455"/>
                </a:lnTo>
                <a:lnTo>
                  <a:pt x="903194" y="181355"/>
                </a:lnTo>
                <a:lnTo>
                  <a:pt x="982442" y="146303"/>
                </a:lnTo>
                <a:lnTo>
                  <a:pt x="1063214" y="115823"/>
                </a:lnTo>
                <a:lnTo>
                  <a:pt x="1145510" y="89915"/>
                </a:lnTo>
                <a:lnTo>
                  <a:pt x="1229330" y="67055"/>
                </a:lnTo>
                <a:lnTo>
                  <a:pt x="1316198" y="47243"/>
                </a:lnTo>
                <a:lnTo>
                  <a:pt x="1403066" y="33527"/>
                </a:lnTo>
                <a:lnTo>
                  <a:pt x="1492982" y="22859"/>
                </a:lnTo>
                <a:lnTo>
                  <a:pt x="1582897" y="15239"/>
                </a:lnTo>
                <a:lnTo>
                  <a:pt x="1674337" y="13715"/>
                </a:lnTo>
                <a:lnTo>
                  <a:pt x="1765777" y="15239"/>
                </a:lnTo>
                <a:lnTo>
                  <a:pt x="1855693" y="22859"/>
                </a:lnTo>
                <a:lnTo>
                  <a:pt x="1945609" y="33527"/>
                </a:lnTo>
                <a:lnTo>
                  <a:pt x="2032477" y="47243"/>
                </a:lnTo>
                <a:lnTo>
                  <a:pt x="2119345" y="67055"/>
                </a:lnTo>
                <a:lnTo>
                  <a:pt x="2203165" y="89915"/>
                </a:lnTo>
                <a:lnTo>
                  <a:pt x="2285461" y="117347"/>
                </a:lnTo>
                <a:lnTo>
                  <a:pt x="2366233" y="147827"/>
                </a:lnTo>
                <a:lnTo>
                  <a:pt x="2445481" y="181355"/>
                </a:lnTo>
                <a:lnTo>
                  <a:pt x="2521681" y="219455"/>
                </a:lnTo>
                <a:lnTo>
                  <a:pt x="2596357" y="260603"/>
                </a:lnTo>
                <a:lnTo>
                  <a:pt x="2667985" y="304799"/>
                </a:lnTo>
                <a:lnTo>
                  <a:pt x="2738089" y="352043"/>
                </a:lnTo>
                <a:lnTo>
                  <a:pt x="2805145" y="402335"/>
                </a:lnTo>
                <a:lnTo>
                  <a:pt x="2869153" y="455675"/>
                </a:lnTo>
                <a:lnTo>
                  <a:pt x="2931637" y="512063"/>
                </a:lnTo>
                <a:lnTo>
                  <a:pt x="2991073" y="571499"/>
                </a:lnTo>
                <a:lnTo>
                  <a:pt x="3045937" y="632459"/>
                </a:lnTo>
                <a:lnTo>
                  <a:pt x="3099277" y="696467"/>
                </a:lnTo>
                <a:lnTo>
                  <a:pt x="3148045" y="763523"/>
                </a:lnTo>
                <a:lnTo>
                  <a:pt x="3195289" y="833627"/>
                </a:lnTo>
                <a:lnTo>
                  <a:pt x="3237961" y="903731"/>
                </a:lnTo>
                <a:lnTo>
                  <a:pt x="3277585" y="976883"/>
                </a:lnTo>
                <a:lnTo>
                  <a:pt x="3312637" y="1053083"/>
                </a:lnTo>
                <a:lnTo>
                  <a:pt x="3334601" y="1106423"/>
                </a:lnTo>
                <a:lnTo>
                  <a:pt x="3348451" y="1106423"/>
                </a:lnTo>
                <a:close/>
              </a:path>
            </a:pathLst>
          </a:custGeom>
          <a:solidFill>
            <a:srgbClr val="EE3522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735201" y="1688591"/>
            <a:ext cx="3569207" cy="20894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729106" y="1680972"/>
            <a:ext cx="3581400" cy="2097405"/>
          </a:xfrm>
          <a:custGeom>
            <a:avLst/>
            <a:gdLst/>
            <a:ahLst/>
            <a:cxnLst/>
            <a:rect l="l" t="t" r="r" b="b"/>
            <a:pathLst>
              <a:path w="3581400" h="2097404">
                <a:moveTo>
                  <a:pt x="3581399" y="1714499"/>
                </a:moveTo>
                <a:lnTo>
                  <a:pt x="3578351" y="1626107"/>
                </a:lnTo>
                <a:lnTo>
                  <a:pt x="3572255" y="1539239"/>
                </a:lnTo>
                <a:lnTo>
                  <a:pt x="3560063" y="1453895"/>
                </a:lnTo>
                <a:lnTo>
                  <a:pt x="3544823" y="1370075"/>
                </a:lnTo>
                <a:lnTo>
                  <a:pt x="3525011" y="1286255"/>
                </a:lnTo>
                <a:lnTo>
                  <a:pt x="3500627" y="1205483"/>
                </a:lnTo>
                <a:lnTo>
                  <a:pt x="3473195" y="1126235"/>
                </a:lnTo>
                <a:lnTo>
                  <a:pt x="3441191" y="1046987"/>
                </a:lnTo>
                <a:lnTo>
                  <a:pt x="3404615" y="972311"/>
                </a:lnTo>
                <a:lnTo>
                  <a:pt x="3364991" y="897635"/>
                </a:lnTo>
                <a:lnTo>
                  <a:pt x="3322319" y="826007"/>
                </a:lnTo>
                <a:lnTo>
                  <a:pt x="3275075" y="755903"/>
                </a:lnTo>
                <a:lnTo>
                  <a:pt x="3224783" y="688847"/>
                </a:lnTo>
                <a:lnTo>
                  <a:pt x="3172967" y="624839"/>
                </a:lnTo>
                <a:lnTo>
                  <a:pt x="3116579" y="562355"/>
                </a:lnTo>
                <a:lnTo>
                  <a:pt x="3057143" y="502919"/>
                </a:lnTo>
                <a:lnTo>
                  <a:pt x="2994659" y="446531"/>
                </a:lnTo>
                <a:lnTo>
                  <a:pt x="2929127" y="391667"/>
                </a:lnTo>
                <a:lnTo>
                  <a:pt x="2862071" y="341375"/>
                </a:lnTo>
                <a:lnTo>
                  <a:pt x="2791967" y="292607"/>
                </a:lnTo>
                <a:lnTo>
                  <a:pt x="2718815" y="248411"/>
                </a:lnTo>
                <a:lnTo>
                  <a:pt x="2644139" y="207263"/>
                </a:lnTo>
                <a:lnTo>
                  <a:pt x="2566415" y="169163"/>
                </a:lnTo>
                <a:lnTo>
                  <a:pt x="2487167" y="135635"/>
                </a:lnTo>
                <a:lnTo>
                  <a:pt x="2406395" y="105155"/>
                </a:lnTo>
                <a:lnTo>
                  <a:pt x="2322575" y="77723"/>
                </a:lnTo>
                <a:lnTo>
                  <a:pt x="2238755" y="54863"/>
                </a:lnTo>
                <a:lnTo>
                  <a:pt x="2151887" y="35051"/>
                </a:lnTo>
                <a:lnTo>
                  <a:pt x="2063495" y="19811"/>
                </a:lnTo>
                <a:lnTo>
                  <a:pt x="1973579" y="9143"/>
                </a:lnTo>
                <a:lnTo>
                  <a:pt x="1882139" y="3047"/>
                </a:lnTo>
                <a:lnTo>
                  <a:pt x="1790699" y="0"/>
                </a:lnTo>
                <a:lnTo>
                  <a:pt x="1697735" y="3047"/>
                </a:lnTo>
                <a:lnTo>
                  <a:pt x="1607819" y="9143"/>
                </a:lnTo>
                <a:lnTo>
                  <a:pt x="1517903" y="19811"/>
                </a:lnTo>
                <a:lnTo>
                  <a:pt x="1429511" y="35051"/>
                </a:lnTo>
                <a:lnTo>
                  <a:pt x="1342643" y="54863"/>
                </a:lnTo>
                <a:lnTo>
                  <a:pt x="1258823" y="77723"/>
                </a:lnTo>
                <a:lnTo>
                  <a:pt x="1175003" y="105155"/>
                </a:lnTo>
                <a:lnTo>
                  <a:pt x="1094231" y="135635"/>
                </a:lnTo>
                <a:lnTo>
                  <a:pt x="1014983" y="169163"/>
                </a:lnTo>
                <a:lnTo>
                  <a:pt x="937259" y="207263"/>
                </a:lnTo>
                <a:lnTo>
                  <a:pt x="862583" y="248411"/>
                </a:lnTo>
                <a:lnTo>
                  <a:pt x="789431" y="294131"/>
                </a:lnTo>
                <a:lnTo>
                  <a:pt x="719327" y="341375"/>
                </a:lnTo>
                <a:lnTo>
                  <a:pt x="652271" y="391667"/>
                </a:lnTo>
                <a:lnTo>
                  <a:pt x="586739" y="446531"/>
                </a:lnTo>
                <a:lnTo>
                  <a:pt x="524255" y="502919"/>
                </a:lnTo>
                <a:lnTo>
                  <a:pt x="464819" y="562355"/>
                </a:lnTo>
                <a:lnTo>
                  <a:pt x="408431" y="624839"/>
                </a:lnTo>
                <a:lnTo>
                  <a:pt x="356615" y="688847"/>
                </a:lnTo>
                <a:lnTo>
                  <a:pt x="306323" y="755903"/>
                </a:lnTo>
                <a:lnTo>
                  <a:pt x="259079" y="826007"/>
                </a:lnTo>
                <a:lnTo>
                  <a:pt x="216407" y="897635"/>
                </a:lnTo>
                <a:lnTo>
                  <a:pt x="176783" y="972311"/>
                </a:lnTo>
                <a:lnTo>
                  <a:pt x="140207" y="1048511"/>
                </a:lnTo>
                <a:lnTo>
                  <a:pt x="108203" y="1126235"/>
                </a:lnTo>
                <a:lnTo>
                  <a:pt x="80771" y="1205483"/>
                </a:lnTo>
                <a:lnTo>
                  <a:pt x="56387" y="1286255"/>
                </a:lnTo>
                <a:lnTo>
                  <a:pt x="36575" y="1370075"/>
                </a:lnTo>
                <a:lnTo>
                  <a:pt x="21335" y="1453895"/>
                </a:lnTo>
                <a:lnTo>
                  <a:pt x="9143" y="1540763"/>
                </a:lnTo>
                <a:lnTo>
                  <a:pt x="3047" y="1627631"/>
                </a:lnTo>
                <a:lnTo>
                  <a:pt x="0" y="1716023"/>
                </a:lnTo>
                <a:lnTo>
                  <a:pt x="3047" y="1802891"/>
                </a:lnTo>
                <a:lnTo>
                  <a:pt x="9143" y="1891283"/>
                </a:lnTo>
                <a:lnTo>
                  <a:pt x="12191" y="1912619"/>
                </a:lnTo>
                <a:lnTo>
                  <a:pt x="12191" y="1714499"/>
                </a:lnTo>
                <a:lnTo>
                  <a:pt x="15239" y="1627631"/>
                </a:lnTo>
                <a:lnTo>
                  <a:pt x="21335" y="1540763"/>
                </a:lnTo>
                <a:lnTo>
                  <a:pt x="33527" y="1455419"/>
                </a:lnTo>
                <a:lnTo>
                  <a:pt x="48767" y="1371599"/>
                </a:lnTo>
                <a:lnTo>
                  <a:pt x="68579" y="1289303"/>
                </a:lnTo>
                <a:lnTo>
                  <a:pt x="92963" y="1208531"/>
                </a:lnTo>
                <a:lnTo>
                  <a:pt x="120395" y="1129283"/>
                </a:lnTo>
                <a:lnTo>
                  <a:pt x="152399" y="1053083"/>
                </a:lnTo>
                <a:lnTo>
                  <a:pt x="187451" y="976883"/>
                </a:lnTo>
                <a:lnTo>
                  <a:pt x="227075" y="903731"/>
                </a:lnTo>
                <a:lnTo>
                  <a:pt x="269747" y="832103"/>
                </a:lnTo>
                <a:lnTo>
                  <a:pt x="316991" y="763523"/>
                </a:lnTo>
                <a:lnTo>
                  <a:pt x="365759" y="696467"/>
                </a:lnTo>
                <a:lnTo>
                  <a:pt x="419099" y="632459"/>
                </a:lnTo>
                <a:lnTo>
                  <a:pt x="473963" y="571499"/>
                </a:lnTo>
                <a:lnTo>
                  <a:pt x="533399" y="512063"/>
                </a:lnTo>
                <a:lnTo>
                  <a:pt x="595883" y="455675"/>
                </a:lnTo>
                <a:lnTo>
                  <a:pt x="659891" y="402335"/>
                </a:lnTo>
                <a:lnTo>
                  <a:pt x="726947" y="352043"/>
                </a:lnTo>
                <a:lnTo>
                  <a:pt x="797051" y="303275"/>
                </a:lnTo>
                <a:lnTo>
                  <a:pt x="868679" y="259079"/>
                </a:lnTo>
                <a:lnTo>
                  <a:pt x="943355" y="219455"/>
                </a:lnTo>
                <a:lnTo>
                  <a:pt x="1019555" y="181355"/>
                </a:lnTo>
                <a:lnTo>
                  <a:pt x="1098803" y="146303"/>
                </a:lnTo>
                <a:lnTo>
                  <a:pt x="1179575" y="115823"/>
                </a:lnTo>
                <a:lnTo>
                  <a:pt x="1261871" y="89915"/>
                </a:lnTo>
                <a:lnTo>
                  <a:pt x="1345691" y="67055"/>
                </a:lnTo>
                <a:lnTo>
                  <a:pt x="1432559" y="47243"/>
                </a:lnTo>
                <a:lnTo>
                  <a:pt x="1519427" y="33527"/>
                </a:lnTo>
                <a:lnTo>
                  <a:pt x="1609343" y="22859"/>
                </a:lnTo>
                <a:lnTo>
                  <a:pt x="1699259" y="15239"/>
                </a:lnTo>
                <a:lnTo>
                  <a:pt x="1790699" y="13715"/>
                </a:lnTo>
                <a:lnTo>
                  <a:pt x="1882139" y="15239"/>
                </a:lnTo>
                <a:lnTo>
                  <a:pt x="1972055" y="22859"/>
                </a:lnTo>
                <a:lnTo>
                  <a:pt x="2061971" y="33527"/>
                </a:lnTo>
                <a:lnTo>
                  <a:pt x="2148839" y="47243"/>
                </a:lnTo>
                <a:lnTo>
                  <a:pt x="2235707" y="67055"/>
                </a:lnTo>
                <a:lnTo>
                  <a:pt x="2319527" y="89915"/>
                </a:lnTo>
                <a:lnTo>
                  <a:pt x="2401823" y="117347"/>
                </a:lnTo>
                <a:lnTo>
                  <a:pt x="2482595" y="147827"/>
                </a:lnTo>
                <a:lnTo>
                  <a:pt x="2561843" y="181355"/>
                </a:lnTo>
                <a:lnTo>
                  <a:pt x="2638043" y="219455"/>
                </a:lnTo>
                <a:lnTo>
                  <a:pt x="2712719" y="260603"/>
                </a:lnTo>
                <a:lnTo>
                  <a:pt x="2784347" y="304799"/>
                </a:lnTo>
                <a:lnTo>
                  <a:pt x="2854451" y="352043"/>
                </a:lnTo>
                <a:lnTo>
                  <a:pt x="2921507" y="402335"/>
                </a:lnTo>
                <a:lnTo>
                  <a:pt x="2987039" y="455675"/>
                </a:lnTo>
                <a:lnTo>
                  <a:pt x="3047999" y="512063"/>
                </a:lnTo>
                <a:lnTo>
                  <a:pt x="3107435" y="571499"/>
                </a:lnTo>
                <a:lnTo>
                  <a:pt x="3162299" y="632459"/>
                </a:lnTo>
                <a:lnTo>
                  <a:pt x="3215639" y="696467"/>
                </a:lnTo>
                <a:lnTo>
                  <a:pt x="3265931" y="763523"/>
                </a:lnTo>
                <a:lnTo>
                  <a:pt x="3311651" y="833627"/>
                </a:lnTo>
                <a:lnTo>
                  <a:pt x="3354323" y="903731"/>
                </a:lnTo>
                <a:lnTo>
                  <a:pt x="3393947" y="976883"/>
                </a:lnTo>
                <a:lnTo>
                  <a:pt x="3428999" y="1053083"/>
                </a:lnTo>
                <a:lnTo>
                  <a:pt x="3461003" y="1130807"/>
                </a:lnTo>
                <a:lnTo>
                  <a:pt x="3488435" y="1210055"/>
                </a:lnTo>
                <a:lnTo>
                  <a:pt x="3512819" y="1290827"/>
                </a:lnTo>
                <a:lnTo>
                  <a:pt x="3532631" y="1373123"/>
                </a:lnTo>
                <a:lnTo>
                  <a:pt x="3547871" y="1456943"/>
                </a:lnTo>
                <a:lnTo>
                  <a:pt x="3560063" y="1540763"/>
                </a:lnTo>
                <a:lnTo>
                  <a:pt x="3566159" y="1627631"/>
                </a:lnTo>
                <a:lnTo>
                  <a:pt x="3569207" y="1716023"/>
                </a:lnTo>
                <a:lnTo>
                  <a:pt x="3569207" y="1911476"/>
                </a:lnTo>
                <a:lnTo>
                  <a:pt x="3572255" y="1889759"/>
                </a:lnTo>
                <a:lnTo>
                  <a:pt x="3579875" y="1802891"/>
                </a:lnTo>
                <a:lnTo>
                  <a:pt x="3581399" y="1714499"/>
                </a:lnTo>
                <a:close/>
              </a:path>
              <a:path w="3581400" h="2097404">
                <a:moveTo>
                  <a:pt x="58307" y="2097023"/>
                </a:moveTo>
                <a:lnTo>
                  <a:pt x="48767" y="2057399"/>
                </a:lnTo>
                <a:lnTo>
                  <a:pt x="33527" y="1973579"/>
                </a:lnTo>
                <a:lnTo>
                  <a:pt x="21335" y="1889759"/>
                </a:lnTo>
                <a:lnTo>
                  <a:pt x="15239" y="1802891"/>
                </a:lnTo>
                <a:lnTo>
                  <a:pt x="12191" y="1714499"/>
                </a:lnTo>
                <a:lnTo>
                  <a:pt x="12191" y="1912619"/>
                </a:lnTo>
                <a:lnTo>
                  <a:pt x="21335" y="1976627"/>
                </a:lnTo>
                <a:lnTo>
                  <a:pt x="36575" y="2060447"/>
                </a:lnTo>
                <a:lnTo>
                  <a:pt x="45221" y="2097023"/>
                </a:lnTo>
                <a:lnTo>
                  <a:pt x="58307" y="2097023"/>
                </a:lnTo>
                <a:close/>
              </a:path>
              <a:path w="3581400" h="2097404">
                <a:moveTo>
                  <a:pt x="3569207" y="1911476"/>
                </a:moveTo>
                <a:lnTo>
                  <a:pt x="3569207" y="1716023"/>
                </a:lnTo>
                <a:lnTo>
                  <a:pt x="3566159" y="1802891"/>
                </a:lnTo>
                <a:lnTo>
                  <a:pt x="3560063" y="1889759"/>
                </a:lnTo>
                <a:lnTo>
                  <a:pt x="3547871" y="1975103"/>
                </a:lnTo>
                <a:lnTo>
                  <a:pt x="3532631" y="2058923"/>
                </a:lnTo>
                <a:lnTo>
                  <a:pt x="3523459" y="2097023"/>
                </a:lnTo>
                <a:lnTo>
                  <a:pt x="3536178" y="2097023"/>
                </a:lnTo>
                <a:lnTo>
                  <a:pt x="3544823" y="2060447"/>
                </a:lnTo>
                <a:lnTo>
                  <a:pt x="3560063" y="1976627"/>
                </a:lnTo>
                <a:lnTo>
                  <a:pt x="3569207" y="1911476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462672" y="2679191"/>
            <a:ext cx="3333750" cy="1099185"/>
          </a:xfrm>
          <a:custGeom>
            <a:avLst/>
            <a:gdLst/>
            <a:ahLst/>
            <a:cxnLst/>
            <a:rect l="l" t="t" r="r" b="b"/>
            <a:pathLst>
              <a:path w="3333750" h="1099185">
                <a:moveTo>
                  <a:pt x="3333467" y="1098803"/>
                </a:moveTo>
                <a:lnTo>
                  <a:pt x="3311153" y="1042201"/>
                </a:lnTo>
                <a:lnTo>
                  <a:pt x="3252222" y="922173"/>
                </a:lnTo>
                <a:lnTo>
                  <a:pt x="3184062" y="807470"/>
                </a:lnTo>
                <a:lnTo>
                  <a:pt x="3107133" y="698528"/>
                </a:lnTo>
                <a:lnTo>
                  <a:pt x="3021891" y="595786"/>
                </a:lnTo>
                <a:lnTo>
                  <a:pt x="2928796" y="499681"/>
                </a:lnTo>
                <a:lnTo>
                  <a:pt x="2828305" y="410651"/>
                </a:lnTo>
                <a:lnTo>
                  <a:pt x="2720878" y="329135"/>
                </a:lnTo>
                <a:lnTo>
                  <a:pt x="2606972" y="255569"/>
                </a:lnTo>
                <a:lnTo>
                  <a:pt x="2487046" y="190391"/>
                </a:lnTo>
                <a:lnTo>
                  <a:pt x="2361558" y="134040"/>
                </a:lnTo>
                <a:lnTo>
                  <a:pt x="2230967" y="86953"/>
                </a:lnTo>
                <a:lnTo>
                  <a:pt x="2095730" y="49567"/>
                </a:lnTo>
                <a:lnTo>
                  <a:pt x="1956307" y="22322"/>
                </a:lnTo>
                <a:lnTo>
                  <a:pt x="1813155" y="5653"/>
                </a:lnTo>
                <a:lnTo>
                  <a:pt x="1666733" y="0"/>
                </a:lnTo>
                <a:lnTo>
                  <a:pt x="1520311" y="5653"/>
                </a:lnTo>
                <a:lnTo>
                  <a:pt x="1377159" y="22322"/>
                </a:lnTo>
                <a:lnTo>
                  <a:pt x="1237736" y="49567"/>
                </a:lnTo>
                <a:lnTo>
                  <a:pt x="1102500" y="86953"/>
                </a:lnTo>
                <a:lnTo>
                  <a:pt x="971908" y="134040"/>
                </a:lnTo>
                <a:lnTo>
                  <a:pt x="846420" y="190391"/>
                </a:lnTo>
                <a:lnTo>
                  <a:pt x="726494" y="255569"/>
                </a:lnTo>
                <a:lnTo>
                  <a:pt x="612588" y="329135"/>
                </a:lnTo>
                <a:lnTo>
                  <a:pt x="505161" y="410651"/>
                </a:lnTo>
                <a:lnTo>
                  <a:pt x="404671" y="499681"/>
                </a:lnTo>
                <a:lnTo>
                  <a:pt x="311575" y="595786"/>
                </a:lnTo>
                <a:lnTo>
                  <a:pt x="226334" y="698528"/>
                </a:lnTo>
                <a:lnTo>
                  <a:pt x="149404" y="807470"/>
                </a:lnTo>
                <a:lnTo>
                  <a:pt x="81244" y="922173"/>
                </a:lnTo>
                <a:lnTo>
                  <a:pt x="22313" y="1042201"/>
                </a:lnTo>
                <a:lnTo>
                  <a:pt x="0" y="1098803"/>
                </a:lnTo>
                <a:lnTo>
                  <a:pt x="3333467" y="1098803"/>
                </a:lnTo>
                <a:close/>
              </a:path>
            </a:pathLst>
          </a:custGeom>
          <a:solidFill>
            <a:srgbClr val="0098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4455067" y="2671572"/>
            <a:ext cx="3348990" cy="1106805"/>
          </a:xfrm>
          <a:custGeom>
            <a:avLst/>
            <a:gdLst/>
            <a:ahLst/>
            <a:cxnLst/>
            <a:rect l="l" t="t" r="r" b="b"/>
            <a:pathLst>
              <a:path w="3348990" h="1106804">
                <a:moveTo>
                  <a:pt x="3348832" y="1106423"/>
                </a:moveTo>
                <a:lnTo>
                  <a:pt x="3324829" y="1046987"/>
                </a:lnTo>
                <a:lnTo>
                  <a:pt x="3288253" y="972311"/>
                </a:lnTo>
                <a:lnTo>
                  <a:pt x="3248629" y="897635"/>
                </a:lnTo>
                <a:lnTo>
                  <a:pt x="3205957" y="826007"/>
                </a:lnTo>
                <a:lnTo>
                  <a:pt x="3158713" y="755903"/>
                </a:lnTo>
                <a:lnTo>
                  <a:pt x="3108421" y="688847"/>
                </a:lnTo>
                <a:lnTo>
                  <a:pt x="3056605" y="624839"/>
                </a:lnTo>
                <a:lnTo>
                  <a:pt x="3000217" y="562355"/>
                </a:lnTo>
                <a:lnTo>
                  <a:pt x="2940781" y="502919"/>
                </a:lnTo>
                <a:lnTo>
                  <a:pt x="2878297" y="446531"/>
                </a:lnTo>
                <a:lnTo>
                  <a:pt x="2812765" y="391667"/>
                </a:lnTo>
                <a:lnTo>
                  <a:pt x="2745709" y="341375"/>
                </a:lnTo>
                <a:lnTo>
                  <a:pt x="2675605" y="292607"/>
                </a:lnTo>
                <a:lnTo>
                  <a:pt x="2602453" y="248411"/>
                </a:lnTo>
                <a:lnTo>
                  <a:pt x="2527777" y="207263"/>
                </a:lnTo>
                <a:lnTo>
                  <a:pt x="2450053" y="169163"/>
                </a:lnTo>
                <a:lnTo>
                  <a:pt x="2370805" y="135635"/>
                </a:lnTo>
                <a:lnTo>
                  <a:pt x="2290033" y="105155"/>
                </a:lnTo>
                <a:lnTo>
                  <a:pt x="2206213" y="77723"/>
                </a:lnTo>
                <a:lnTo>
                  <a:pt x="2122393" y="54863"/>
                </a:lnTo>
                <a:lnTo>
                  <a:pt x="2035525" y="35051"/>
                </a:lnTo>
                <a:lnTo>
                  <a:pt x="1947133" y="19811"/>
                </a:lnTo>
                <a:lnTo>
                  <a:pt x="1857217" y="9143"/>
                </a:lnTo>
                <a:lnTo>
                  <a:pt x="1765777" y="3047"/>
                </a:lnTo>
                <a:lnTo>
                  <a:pt x="1674337" y="0"/>
                </a:lnTo>
                <a:lnTo>
                  <a:pt x="1581373" y="3047"/>
                </a:lnTo>
                <a:lnTo>
                  <a:pt x="1491458" y="9143"/>
                </a:lnTo>
                <a:lnTo>
                  <a:pt x="1401542" y="19811"/>
                </a:lnTo>
                <a:lnTo>
                  <a:pt x="1313150" y="35051"/>
                </a:lnTo>
                <a:lnTo>
                  <a:pt x="1226282" y="54863"/>
                </a:lnTo>
                <a:lnTo>
                  <a:pt x="1142462" y="77723"/>
                </a:lnTo>
                <a:lnTo>
                  <a:pt x="1058642" y="105155"/>
                </a:lnTo>
                <a:lnTo>
                  <a:pt x="977870" y="135635"/>
                </a:lnTo>
                <a:lnTo>
                  <a:pt x="898622" y="169163"/>
                </a:lnTo>
                <a:lnTo>
                  <a:pt x="820898" y="207263"/>
                </a:lnTo>
                <a:lnTo>
                  <a:pt x="746222" y="248411"/>
                </a:lnTo>
                <a:lnTo>
                  <a:pt x="673070" y="294131"/>
                </a:lnTo>
                <a:lnTo>
                  <a:pt x="602966" y="341375"/>
                </a:lnTo>
                <a:lnTo>
                  <a:pt x="535910" y="391667"/>
                </a:lnTo>
                <a:lnTo>
                  <a:pt x="470378" y="446531"/>
                </a:lnTo>
                <a:lnTo>
                  <a:pt x="407894" y="502919"/>
                </a:lnTo>
                <a:lnTo>
                  <a:pt x="348458" y="562355"/>
                </a:lnTo>
                <a:lnTo>
                  <a:pt x="292070" y="624839"/>
                </a:lnTo>
                <a:lnTo>
                  <a:pt x="240254" y="688847"/>
                </a:lnTo>
                <a:lnTo>
                  <a:pt x="189962" y="755903"/>
                </a:lnTo>
                <a:lnTo>
                  <a:pt x="142718" y="826007"/>
                </a:lnTo>
                <a:lnTo>
                  <a:pt x="100046" y="897635"/>
                </a:lnTo>
                <a:lnTo>
                  <a:pt x="60422" y="972311"/>
                </a:lnTo>
                <a:lnTo>
                  <a:pt x="23846" y="1048511"/>
                </a:lnTo>
                <a:lnTo>
                  <a:pt x="0" y="1106423"/>
                </a:lnTo>
                <a:lnTo>
                  <a:pt x="13635" y="1106423"/>
                </a:lnTo>
                <a:lnTo>
                  <a:pt x="36038" y="1053083"/>
                </a:lnTo>
                <a:lnTo>
                  <a:pt x="71090" y="976883"/>
                </a:lnTo>
                <a:lnTo>
                  <a:pt x="110714" y="903731"/>
                </a:lnTo>
                <a:lnTo>
                  <a:pt x="153386" y="832103"/>
                </a:lnTo>
                <a:lnTo>
                  <a:pt x="200630" y="763523"/>
                </a:lnTo>
                <a:lnTo>
                  <a:pt x="249398" y="696467"/>
                </a:lnTo>
                <a:lnTo>
                  <a:pt x="302738" y="632459"/>
                </a:lnTo>
                <a:lnTo>
                  <a:pt x="357602" y="571499"/>
                </a:lnTo>
                <a:lnTo>
                  <a:pt x="417038" y="512063"/>
                </a:lnTo>
                <a:lnTo>
                  <a:pt x="479522" y="455675"/>
                </a:lnTo>
                <a:lnTo>
                  <a:pt x="543530" y="402335"/>
                </a:lnTo>
                <a:lnTo>
                  <a:pt x="610586" y="352043"/>
                </a:lnTo>
                <a:lnTo>
                  <a:pt x="680690" y="303275"/>
                </a:lnTo>
                <a:lnTo>
                  <a:pt x="752318" y="259079"/>
                </a:lnTo>
                <a:lnTo>
                  <a:pt x="826994" y="219455"/>
                </a:lnTo>
                <a:lnTo>
                  <a:pt x="903194" y="181355"/>
                </a:lnTo>
                <a:lnTo>
                  <a:pt x="982442" y="146303"/>
                </a:lnTo>
                <a:lnTo>
                  <a:pt x="1063214" y="115823"/>
                </a:lnTo>
                <a:lnTo>
                  <a:pt x="1145510" y="89915"/>
                </a:lnTo>
                <a:lnTo>
                  <a:pt x="1229330" y="67055"/>
                </a:lnTo>
                <a:lnTo>
                  <a:pt x="1316198" y="47243"/>
                </a:lnTo>
                <a:lnTo>
                  <a:pt x="1403066" y="33527"/>
                </a:lnTo>
                <a:lnTo>
                  <a:pt x="1492982" y="22859"/>
                </a:lnTo>
                <a:lnTo>
                  <a:pt x="1582897" y="15239"/>
                </a:lnTo>
                <a:lnTo>
                  <a:pt x="1674337" y="13715"/>
                </a:lnTo>
                <a:lnTo>
                  <a:pt x="1765777" y="15239"/>
                </a:lnTo>
                <a:lnTo>
                  <a:pt x="1855693" y="22859"/>
                </a:lnTo>
                <a:lnTo>
                  <a:pt x="1945609" y="33527"/>
                </a:lnTo>
                <a:lnTo>
                  <a:pt x="2032477" y="47243"/>
                </a:lnTo>
                <a:lnTo>
                  <a:pt x="2119345" y="67055"/>
                </a:lnTo>
                <a:lnTo>
                  <a:pt x="2203165" y="89915"/>
                </a:lnTo>
                <a:lnTo>
                  <a:pt x="2285461" y="117347"/>
                </a:lnTo>
                <a:lnTo>
                  <a:pt x="2366233" y="147827"/>
                </a:lnTo>
                <a:lnTo>
                  <a:pt x="2445481" y="181355"/>
                </a:lnTo>
                <a:lnTo>
                  <a:pt x="2521681" y="219455"/>
                </a:lnTo>
                <a:lnTo>
                  <a:pt x="2596357" y="260603"/>
                </a:lnTo>
                <a:lnTo>
                  <a:pt x="2667985" y="304799"/>
                </a:lnTo>
                <a:lnTo>
                  <a:pt x="2738089" y="352043"/>
                </a:lnTo>
                <a:lnTo>
                  <a:pt x="2805145" y="402335"/>
                </a:lnTo>
                <a:lnTo>
                  <a:pt x="2870677" y="455675"/>
                </a:lnTo>
                <a:lnTo>
                  <a:pt x="2931637" y="512063"/>
                </a:lnTo>
                <a:lnTo>
                  <a:pt x="2991073" y="571499"/>
                </a:lnTo>
                <a:lnTo>
                  <a:pt x="3045937" y="632459"/>
                </a:lnTo>
                <a:lnTo>
                  <a:pt x="3099277" y="696467"/>
                </a:lnTo>
                <a:lnTo>
                  <a:pt x="3149569" y="763523"/>
                </a:lnTo>
                <a:lnTo>
                  <a:pt x="3195289" y="833627"/>
                </a:lnTo>
                <a:lnTo>
                  <a:pt x="3237961" y="903731"/>
                </a:lnTo>
                <a:lnTo>
                  <a:pt x="3277585" y="976883"/>
                </a:lnTo>
                <a:lnTo>
                  <a:pt x="3312637" y="1053083"/>
                </a:lnTo>
                <a:lnTo>
                  <a:pt x="3334601" y="1106423"/>
                </a:lnTo>
                <a:lnTo>
                  <a:pt x="3348832" y="1106423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3729868" y="2658617"/>
            <a:ext cx="3602735" cy="11201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4475865" y="2249587"/>
            <a:ext cx="2231390" cy="225425"/>
          </a:xfrm>
          <a:custGeom>
            <a:avLst/>
            <a:gdLst/>
            <a:ahLst/>
            <a:cxnLst/>
            <a:rect l="l" t="t" r="r" b="b"/>
            <a:pathLst>
              <a:path w="2231390" h="225425">
                <a:moveTo>
                  <a:pt x="44195" y="222340"/>
                </a:moveTo>
                <a:lnTo>
                  <a:pt x="44195" y="4408"/>
                </a:lnTo>
                <a:lnTo>
                  <a:pt x="0" y="4408"/>
                </a:lnTo>
                <a:lnTo>
                  <a:pt x="0" y="222340"/>
                </a:lnTo>
                <a:lnTo>
                  <a:pt x="44195" y="222340"/>
                </a:lnTo>
                <a:close/>
              </a:path>
              <a:path w="2231390" h="225425">
                <a:moveTo>
                  <a:pt x="252743" y="63158"/>
                </a:moveTo>
                <a:lnTo>
                  <a:pt x="231694" y="18806"/>
                </a:lnTo>
                <a:lnTo>
                  <a:pt x="189758" y="4765"/>
                </a:lnTo>
                <a:lnTo>
                  <a:pt x="86867" y="4408"/>
                </a:lnTo>
                <a:lnTo>
                  <a:pt x="86867" y="222340"/>
                </a:lnTo>
                <a:lnTo>
                  <a:pt x="131063" y="222340"/>
                </a:lnTo>
                <a:lnTo>
                  <a:pt x="131063" y="40984"/>
                </a:lnTo>
                <a:lnTo>
                  <a:pt x="159674" y="40991"/>
                </a:lnTo>
                <a:lnTo>
                  <a:pt x="201167" y="51652"/>
                </a:lnTo>
                <a:lnTo>
                  <a:pt x="208787" y="63844"/>
                </a:lnTo>
                <a:lnTo>
                  <a:pt x="208787" y="135802"/>
                </a:lnTo>
                <a:lnTo>
                  <a:pt x="218559" y="131772"/>
                </a:lnTo>
                <a:lnTo>
                  <a:pt x="248163" y="102207"/>
                </a:lnTo>
                <a:lnTo>
                  <a:pt x="252448" y="80185"/>
                </a:lnTo>
                <a:lnTo>
                  <a:pt x="252743" y="63158"/>
                </a:lnTo>
                <a:close/>
              </a:path>
              <a:path w="2231390" h="225425">
                <a:moveTo>
                  <a:pt x="208787" y="135802"/>
                </a:moveTo>
                <a:lnTo>
                  <a:pt x="208787" y="77560"/>
                </a:lnTo>
                <a:lnTo>
                  <a:pt x="205739" y="83656"/>
                </a:lnTo>
                <a:lnTo>
                  <a:pt x="202691" y="88228"/>
                </a:lnTo>
                <a:lnTo>
                  <a:pt x="153923" y="103468"/>
                </a:lnTo>
                <a:lnTo>
                  <a:pt x="131063" y="103468"/>
                </a:lnTo>
                <a:lnTo>
                  <a:pt x="131063" y="140044"/>
                </a:lnTo>
                <a:lnTo>
                  <a:pt x="172649" y="139797"/>
                </a:lnTo>
                <a:lnTo>
                  <a:pt x="185980" y="139010"/>
                </a:lnTo>
                <a:lnTo>
                  <a:pt x="197705" y="137738"/>
                </a:lnTo>
                <a:lnTo>
                  <a:pt x="208219" y="136037"/>
                </a:lnTo>
                <a:lnTo>
                  <a:pt x="208787" y="135802"/>
                </a:lnTo>
                <a:close/>
              </a:path>
              <a:path w="2231390" h="225425">
                <a:moveTo>
                  <a:pt x="451103" y="40984"/>
                </a:moveTo>
                <a:lnTo>
                  <a:pt x="451103" y="4408"/>
                </a:lnTo>
                <a:lnTo>
                  <a:pt x="289559" y="4408"/>
                </a:lnTo>
                <a:lnTo>
                  <a:pt x="289559" y="222340"/>
                </a:lnTo>
                <a:lnTo>
                  <a:pt x="333755" y="222340"/>
                </a:lnTo>
                <a:lnTo>
                  <a:pt x="333755" y="40984"/>
                </a:lnTo>
                <a:lnTo>
                  <a:pt x="451103" y="40984"/>
                </a:lnTo>
                <a:close/>
              </a:path>
              <a:path w="2231390" h="225425">
                <a:moveTo>
                  <a:pt x="441959" y="126328"/>
                </a:moveTo>
                <a:lnTo>
                  <a:pt x="441959" y="89752"/>
                </a:lnTo>
                <a:lnTo>
                  <a:pt x="333755" y="89752"/>
                </a:lnTo>
                <a:lnTo>
                  <a:pt x="333755" y="126328"/>
                </a:lnTo>
                <a:lnTo>
                  <a:pt x="441959" y="126328"/>
                </a:lnTo>
                <a:close/>
              </a:path>
              <a:path w="2231390" h="225425">
                <a:moveTo>
                  <a:pt x="455675" y="222340"/>
                </a:moveTo>
                <a:lnTo>
                  <a:pt x="455675" y="185764"/>
                </a:lnTo>
                <a:lnTo>
                  <a:pt x="333755" y="185764"/>
                </a:lnTo>
                <a:lnTo>
                  <a:pt x="333755" y="222340"/>
                </a:lnTo>
                <a:lnTo>
                  <a:pt x="455675" y="222340"/>
                </a:lnTo>
                <a:close/>
              </a:path>
              <a:path w="2231390" h="225425">
                <a:moveTo>
                  <a:pt x="670555" y="64435"/>
                </a:moveTo>
                <a:lnTo>
                  <a:pt x="651767" y="20312"/>
                </a:lnTo>
                <a:lnTo>
                  <a:pt x="615003" y="5750"/>
                </a:lnTo>
                <a:lnTo>
                  <a:pt x="585215" y="4408"/>
                </a:lnTo>
                <a:lnTo>
                  <a:pt x="492251" y="4408"/>
                </a:lnTo>
                <a:lnTo>
                  <a:pt x="492251" y="222340"/>
                </a:lnTo>
                <a:lnTo>
                  <a:pt x="536447" y="222340"/>
                </a:lnTo>
                <a:lnTo>
                  <a:pt x="536447" y="40984"/>
                </a:lnTo>
                <a:lnTo>
                  <a:pt x="601979" y="40984"/>
                </a:lnTo>
                <a:lnTo>
                  <a:pt x="609599" y="42508"/>
                </a:lnTo>
                <a:lnTo>
                  <a:pt x="615695" y="45556"/>
                </a:lnTo>
                <a:lnTo>
                  <a:pt x="618743" y="50128"/>
                </a:lnTo>
                <a:lnTo>
                  <a:pt x="623315" y="54700"/>
                </a:lnTo>
                <a:lnTo>
                  <a:pt x="624839" y="60796"/>
                </a:lnTo>
                <a:lnTo>
                  <a:pt x="624839" y="123639"/>
                </a:lnTo>
                <a:lnTo>
                  <a:pt x="628152" y="122856"/>
                </a:lnTo>
                <a:lnTo>
                  <a:pt x="665863" y="90889"/>
                </a:lnTo>
                <a:lnTo>
                  <a:pt x="669419" y="78560"/>
                </a:lnTo>
                <a:lnTo>
                  <a:pt x="670555" y="64435"/>
                </a:lnTo>
                <a:close/>
              </a:path>
              <a:path w="2231390" h="225425">
                <a:moveTo>
                  <a:pt x="624839" y="123639"/>
                </a:moveTo>
                <a:lnTo>
                  <a:pt x="624839" y="74512"/>
                </a:lnTo>
                <a:lnTo>
                  <a:pt x="623315" y="80608"/>
                </a:lnTo>
                <a:lnTo>
                  <a:pt x="620267" y="85180"/>
                </a:lnTo>
                <a:lnTo>
                  <a:pt x="571499" y="95840"/>
                </a:lnTo>
                <a:lnTo>
                  <a:pt x="536447" y="95848"/>
                </a:lnTo>
                <a:lnTo>
                  <a:pt x="536447" y="130900"/>
                </a:lnTo>
                <a:lnTo>
                  <a:pt x="554735" y="130900"/>
                </a:lnTo>
                <a:lnTo>
                  <a:pt x="562355" y="132424"/>
                </a:lnTo>
                <a:lnTo>
                  <a:pt x="594123" y="160763"/>
                </a:lnTo>
                <a:lnTo>
                  <a:pt x="603503" y="175096"/>
                </a:lnTo>
                <a:lnTo>
                  <a:pt x="615251" y="192438"/>
                </a:lnTo>
                <a:lnTo>
                  <a:pt x="615251" y="125904"/>
                </a:lnTo>
                <a:lnTo>
                  <a:pt x="624839" y="123639"/>
                </a:lnTo>
                <a:close/>
              </a:path>
              <a:path w="2231390" h="225425">
                <a:moveTo>
                  <a:pt x="687323" y="222340"/>
                </a:moveTo>
                <a:lnTo>
                  <a:pt x="655997" y="171163"/>
                </a:lnTo>
                <a:lnTo>
                  <a:pt x="624469" y="133215"/>
                </a:lnTo>
                <a:lnTo>
                  <a:pt x="615251" y="125904"/>
                </a:lnTo>
                <a:lnTo>
                  <a:pt x="615251" y="192438"/>
                </a:lnTo>
                <a:lnTo>
                  <a:pt x="635507" y="222340"/>
                </a:lnTo>
                <a:lnTo>
                  <a:pt x="687323" y="222340"/>
                </a:lnTo>
                <a:close/>
              </a:path>
              <a:path w="2231390" h="225425">
                <a:moveTo>
                  <a:pt x="868679" y="40984"/>
                </a:moveTo>
                <a:lnTo>
                  <a:pt x="868679" y="4408"/>
                </a:lnTo>
                <a:lnTo>
                  <a:pt x="694943" y="4408"/>
                </a:lnTo>
                <a:lnTo>
                  <a:pt x="694943" y="40984"/>
                </a:lnTo>
                <a:lnTo>
                  <a:pt x="760475" y="40984"/>
                </a:lnTo>
                <a:lnTo>
                  <a:pt x="760475" y="222340"/>
                </a:lnTo>
                <a:lnTo>
                  <a:pt x="804671" y="222340"/>
                </a:lnTo>
                <a:lnTo>
                  <a:pt x="804671" y="40984"/>
                </a:lnTo>
                <a:lnTo>
                  <a:pt x="868679" y="40984"/>
                </a:lnTo>
                <a:close/>
              </a:path>
              <a:path w="2231390" h="225425">
                <a:moveTo>
                  <a:pt x="1059179" y="40984"/>
                </a:moveTo>
                <a:lnTo>
                  <a:pt x="1059179" y="4408"/>
                </a:lnTo>
                <a:lnTo>
                  <a:pt x="897635" y="4408"/>
                </a:lnTo>
                <a:lnTo>
                  <a:pt x="897635" y="222340"/>
                </a:lnTo>
                <a:lnTo>
                  <a:pt x="941831" y="222340"/>
                </a:lnTo>
                <a:lnTo>
                  <a:pt x="941831" y="40984"/>
                </a:lnTo>
                <a:lnTo>
                  <a:pt x="1059179" y="40984"/>
                </a:lnTo>
                <a:close/>
              </a:path>
              <a:path w="2231390" h="225425">
                <a:moveTo>
                  <a:pt x="1050035" y="126328"/>
                </a:moveTo>
                <a:lnTo>
                  <a:pt x="1050035" y="89752"/>
                </a:lnTo>
                <a:lnTo>
                  <a:pt x="941831" y="89752"/>
                </a:lnTo>
                <a:lnTo>
                  <a:pt x="941831" y="126328"/>
                </a:lnTo>
                <a:lnTo>
                  <a:pt x="1050035" y="126328"/>
                </a:lnTo>
                <a:close/>
              </a:path>
              <a:path w="2231390" h="225425">
                <a:moveTo>
                  <a:pt x="1063751" y="222340"/>
                </a:moveTo>
                <a:lnTo>
                  <a:pt x="1063751" y="185764"/>
                </a:lnTo>
                <a:lnTo>
                  <a:pt x="941831" y="185764"/>
                </a:lnTo>
                <a:lnTo>
                  <a:pt x="941831" y="222340"/>
                </a:lnTo>
                <a:lnTo>
                  <a:pt x="1063751" y="222340"/>
                </a:lnTo>
                <a:close/>
              </a:path>
              <a:path w="2231390" h="225425">
                <a:moveTo>
                  <a:pt x="1274063" y="222340"/>
                </a:moveTo>
                <a:lnTo>
                  <a:pt x="1274063" y="4408"/>
                </a:lnTo>
                <a:lnTo>
                  <a:pt x="1232915" y="4408"/>
                </a:lnTo>
                <a:lnTo>
                  <a:pt x="1232915" y="149188"/>
                </a:lnTo>
                <a:lnTo>
                  <a:pt x="1142999" y="4408"/>
                </a:lnTo>
                <a:lnTo>
                  <a:pt x="1100327" y="4408"/>
                </a:lnTo>
                <a:lnTo>
                  <a:pt x="1100327" y="222340"/>
                </a:lnTo>
                <a:lnTo>
                  <a:pt x="1141475" y="222340"/>
                </a:lnTo>
                <a:lnTo>
                  <a:pt x="1141475" y="80608"/>
                </a:lnTo>
                <a:lnTo>
                  <a:pt x="1229867" y="222340"/>
                </a:lnTo>
                <a:lnTo>
                  <a:pt x="1274063" y="222340"/>
                </a:lnTo>
                <a:close/>
              </a:path>
              <a:path w="2231390" h="225425">
                <a:moveTo>
                  <a:pt x="1441703" y="219272"/>
                </a:moveTo>
                <a:lnTo>
                  <a:pt x="1441703" y="153760"/>
                </a:lnTo>
                <a:lnTo>
                  <a:pt x="1441097" y="163596"/>
                </a:lnTo>
                <a:lnTo>
                  <a:pt x="1435708" y="173207"/>
                </a:lnTo>
                <a:lnTo>
                  <a:pt x="1423257" y="184336"/>
                </a:lnTo>
                <a:lnTo>
                  <a:pt x="1411448" y="187678"/>
                </a:lnTo>
                <a:lnTo>
                  <a:pt x="1395912" y="188755"/>
                </a:lnTo>
                <a:lnTo>
                  <a:pt x="1384224" y="187036"/>
                </a:lnTo>
                <a:lnTo>
                  <a:pt x="1372999" y="181964"/>
                </a:lnTo>
                <a:lnTo>
                  <a:pt x="1361222" y="172241"/>
                </a:lnTo>
                <a:lnTo>
                  <a:pt x="1354746" y="161394"/>
                </a:lnTo>
                <a:lnTo>
                  <a:pt x="1350263" y="147664"/>
                </a:lnTo>
                <a:lnTo>
                  <a:pt x="1307591" y="150712"/>
                </a:lnTo>
                <a:lnTo>
                  <a:pt x="1320618" y="190152"/>
                </a:lnTo>
                <a:lnTo>
                  <a:pt x="1357261" y="219532"/>
                </a:lnTo>
                <a:lnTo>
                  <a:pt x="1399822" y="225381"/>
                </a:lnTo>
                <a:lnTo>
                  <a:pt x="1413186" y="224934"/>
                </a:lnTo>
                <a:lnTo>
                  <a:pt x="1425585" y="223530"/>
                </a:lnTo>
                <a:lnTo>
                  <a:pt x="1437550" y="220798"/>
                </a:lnTo>
                <a:lnTo>
                  <a:pt x="1441703" y="219272"/>
                </a:lnTo>
                <a:close/>
              </a:path>
              <a:path w="2231390" h="225425">
                <a:moveTo>
                  <a:pt x="1478606" y="57739"/>
                </a:moveTo>
                <a:lnTo>
                  <a:pt x="1451334" y="13729"/>
                </a:lnTo>
                <a:lnTo>
                  <a:pt x="1404308" y="582"/>
                </a:lnTo>
                <a:lnTo>
                  <a:pt x="1386508" y="174"/>
                </a:lnTo>
                <a:lnTo>
                  <a:pt x="1373719" y="1808"/>
                </a:lnTo>
                <a:lnTo>
                  <a:pt x="1331021" y="23858"/>
                </a:lnTo>
                <a:lnTo>
                  <a:pt x="1316736" y="61180"/>
                </a:lnTo>
                <a:lnTo>
                  <a:pt x="1317989" y="73991"/>
                </a:lnTo>
                <a:lnTo>
                  <a:pt x="1338724" y="106988"/>
                </a:lnTo>
                <a:lnTo>
                  <a:pt x="1357883" y="117254"/>
                </a:lnTo>
                <a:lnTo>
                  <a:pt x="1357883" y="53176"/>
                </a:lnTo>
                <a:lnTo>
                  <a:pt x="1360931" y="48604"/>
                </a:lnTo>
                <a:lnTo>
                  <a:pt x="1373492" y="40203"/>
                </a:lnTo>
                <a:lnTo>
                  <a:pt x="1385079" y="37512"/>
                </a:lnTo>
                <a:lnTo>
                  <a:pt x="1401831" y="36742"/>
                </a:lnTo>
                <a:lnTo>
                  <a:pt x="1414678" y="39543"/>
                </a:lnTo>
                <a:lnTo>
                  <a:pt x="1424643" y="45032"/>
                </a:lnTo>
                <a:lnTo>
                  <a:pt x="1431647" y="54808"/>
                </a:lnTo>
                <a:lnTo>
                  <a:pt x="1435607" y="68416"/>
                </a:lnTo>
                <a:lnTo>
                  <a:pt x="1478606" y="57739"/>
                </a:lnTo>
                <a:close/>
              </a:path>
              <a:path w="2231390" h="225425">
                <a:moveTo>
                  <a:pt x="1485601" y="151520"/>
                </a:moveTo>
                <a:lnTo>
                  <a:pt x="1470381" y="115092"/>
                </a:lnTo>
                <a:lnTo>
                  <a:pt x="1428351" y="92424"/>
                </a:lnTo>
                <a:lnTo>
                  <a:pt x="1397093" y="84371"/>
                </a:lnTo>
                <a:lnTo>
                  <a:pt x="1382225" y="79699"/>
                </a:lnTo>
                <a:lnTo>
                  <a:pt x="1371187" y="75471"/>
                </a:lnTo>
                <a:lnTo>
                  <a:pt x="1363979" y="71464"/>
                </a:lnTo>
                <a:lnTo>
                  <a:pt x="1360931" y="68416"/>
                </a:lnTo>
                <a:lnTo>
                  <a:pt x="1357883" y="63844"/>
                </a:lnTo>
                <a:lnTo>
                  <a:pt x="1357883" y="117254"/>
                </a:lnTo>
                <a:lnTo>
                  <a:pt x="1366274" y="120358"/>
                </a:lnTo>
                <a:lnTo>
                  <a:pt x="1381410" y="124992"/>
                </a:lnTo>
                <a:lnTo>
                  <a:pt x="1400381" y="130150"/>
                </a:lnTo>
                <a:lnTo>
                  <a:pt x="1412930" y="133763"/>
                </a:lnTo>
                <a:lnTo>
                  <a:pt x="1420367" y="136996"/>
                </a:lnTo>
                <a:lnTo>
                  <a:pt x="1427987" y="138520"/>
                </a:lnTo>
                <a:lnTo>
                  <a:pt x="1434083" y="141568"/>
                </a:lnTo>
                <a:lnTo>
                  <a:pt x="1437131" y="146140"/>
                </a:lnTo>
                <a:lnTo>
                  <a:pt x="1440179" y="149188"/>
                </a:lnTo>
                <a:lnTo>
                  <a:pt x="1441703" y="153760"/>
                </a:lnTo>
                <a:lnTo>
                  <a:pt x="1441703" y="219272"/>
                </a:lnTo>
                <a:lnTo>
                  <a:pt x="1449611" y="216369"/>
                </a:lnTo>
                <a:lnTo>
                  <a:pt x="1477348" y="189481"/>
                </a:lnTo>
                <a:lnTo>
                  <a:pt x="1484690" y="166625"/>
                </a:lnTo>
                <a:lnTo>
                  <a:pt x="1485601" y="151520"/>
                </a:lnTo>
                <a:close/>
              </a:path>
              <a:path w="2231390" h="225425">
                <a:moveTo>
                  <a:pt x="1565147" y="222340"/>
                </a:moveTo>
                <a:lnTo>
                  <a:pt x="1565147" y="4408"/>
                </a:lnTo>
                <a:lnTo>
                  <a:pt x="1520951" y="4408"/>
                </a:lnTo>
                <a:lnTo>
                  <a:pt x="1520951" y="222340"/>
                </a:lnTo>
                <a:lnTo>
                  <a:pt x="1565147" y="222340"/>
                </a:lnTo>
                <a:close/>
              </a:path>
              <a:path w="2231390" h="225425">
                <a:moveTo>
                  <a:pt x="1810509" y="113213"/>
                </a:moveTo>
                <a:lnTo>
                  <a:pt x="1804685" y="71547"/>
                </a:lnTo>
                <a:lnTo>
                  <a:pt x="1780784" y="29552"/>
                </a:lnTo>
                <a:lnTo>
                  <a:pt x="1739836" y="5479"/>
                </a:lnTo>
                <a:lnTo>
                  <a:pt x="1696864" y="0"/>
                </a:lnTo>
                <a:lnTo>
                  <a:pt x="1685436" y="1135"/>
                </a:lnTo>
                <a:lnTo>
                  <a:pt x="1647158" y="13712"/>
                </a:lnTo>
                <a:lnTo>
                  <a:pt x="1613057" y="49979"/>
                </a:lnTo>
                <a:lnTo>
                  <a:pt x="1600582" y="86295"/>
                </a:lnTo>
                <a:lnTo>
                  <a:pt x="1598675" y="114136"/>
                </a:lnTo>
                <a:lnTo>
                  <a:pt x="1598785" y="120639"/>
                </a:lnTo>
                <a:lnTo>
                  <a:pt x="1605345" y="158628"/>
                </a:lnTo>
                <a:lnTo>
                  <a:pt x="1624139" y="191880"/>
                </a:lnTo>
                <a:lnTo>
                  <a:pt x="1644395" y="210213"/>
                </a:lnTo>
                <a:lnTo>
                  <a:pt x="1644395" y="112612"/>
                </a:lnTo>
                <a:lnTo>
                  <a:pt x="1644424" y="109378"/>
                </a:lnTo>
                <a:lnTo>
                  <a:pt x="1651788" y="71952"/>
                </a:lnTo>
                <a:lnTo>
                  <a:pt x="1677724" y="43389"/>
                </a:lnTo>
                <a:lnTo>
                  <a:pt x="1703929" y="37936"/>
                </a:lnTo>
                <a:lnTo>
                  <a:pt x="1717054" y="39134"/>
                </a:lnTo>
                <a:lnTo>
                  <a:pt x="1750209" y="58889"/>
                </a:lnTo>
                <a:lnTo>
                  <a:pt x="1763987" y="104194"/>
                </a:lnTo>
                <a:lnTo>
                  <a:pt x="1764453" y="122349"/>
                </a:lnTo>
                <a:lnTo>
                  <a:pt x="1764453" y="208394"/>
                </a:lnTo>
                <a:lnTo>
                  <a:pt x="1766551" y="207125"/>
                </a:lnTo>
                <a:lnTo>
                  <a:pt x="1795031" y="178025"/>
                </a:lnTo>
                <a:lnTo>
                  <a:pt x="1809854" y="128239"/>
                </a:lnTo>
                <a:lnTo>
                  <a:pt x="1810509" y="113213"/>
                </a:lnTo>
                <a:close/>
              </a:path>
              <a:path w="2231390" h="225425">
                <a:moveTo>
                  <a:pt x="1764453" y="208394"/>
                </a:moveTo>
                <a:lnTo>
                  <a:pt x="1764453" y="122349"/>
                </a:lnTo>
                <a:lnTo>
                  <a:pt x="1762585" y="136564"/>
                </a:lnTo>
                <a:lnTo>
                  <a:pt x="1759161" y="149201"/>
                </a:lnTo>
                <a:lnTo>
                  <a:pt x="1727885" y="184046"/>
                </a:lnTo>
                <a:lnTo>
                  <a:pt x="1701256" y="188751"/>
                </a:lnTo>
                <a:lnTo>
                  <a:pt x="1689662" y="186852"/>
                </a:lnTo>
                <a:lnTo>
                  <a:pt x="1656586" y="163591"/>
                </a:lnTo>
                <a:lnTo>
                  <a:pt x="1644395" y="112612"/>
                </a:lnTo>
                <a:lnTo>
                  <a:pt x="1644395" y="210213"/>
                </a:lnTo>
                <a:lnTo>
                  <a:pt x="1692268" y="224745"/>
                </a:lnTo>
                <a:lnTo>
                  <a:pt x="1707649" y="225344"/>
                </a:lnTo>
                <a:lnTo>
                  <a:pt x="1720309" y="224471"/>
                </a:lnTo>
                <a:lnTo>
                  <a:pt x="1732421" y="222368"/>
                </a:lnTo>
                <a:lnTo>
                  <a:pt x="1744093" y="218879"/>
                </a:lnTo>
                <a:lnTo>
                  <a:pt x="1755434" y="213849"/>
                </a:lnTo>
                <a:lnTo>
                  <a:pt x="1764453" y="208394"/>
                </a:lnTo>
                <a:close/>
              </a:path>
              <a:path w="2231390" h="225425">
                <a:moveTo>
                  <a:pt x="2019299" y="222340"/>
                </a:moveTo>
                <a:lnTo>
                  <a:pt x="2019299" y="4408"/>
                </a:lnTo>
                <a:lnTo>
                  <a:pt x="1978151" y="4408"/>
                </a:lnTo>
                <a:lnTo>
                  <a:pt x="1978151" y="149188"/>
                </a:lnTo>
                <a:lnTo>
                  <a:pt x="1888235" y="4408"/>
                </a:lnTo>
                <a:lnTo>
                  <a:pt x="1845563" y="4408"/>
                </a:lnTo>
                <a:lnTo>
                  <a:pt x="1845563" y="222340"/>
                </a:lnTo>
                <a:lnTo>
                  <a:pt x="1886711" y="222340"/>
                </a:lnTo>
                <a:lnTo>
                  <a:pt x="1886711" y="80608"/>
                </a:lnTo>
                <a:lnTo>
                  <a:pt x="1975103" y="222340"/>
                </a:lnTo>
                <a:lnTo>
                  <a:pt x="2019299" y="222340"/>
                </a:lnTo>
                <a:close/>
              </a:path>
              <a:path w="2231390" h="225425">
                <a:moveTo>
                  <a:pt x="2226563" y="40984"/>
                </a:moveTo>
                <a:lnTo>
                  <a:pt x="2226563" y="4408"/>
                </a:lnTo>
                <a:lnTo>
                  <a:pt x="2065019" y="4408"/>
                </a:lnTo>
                <a:lnTo>
                  <a:pt x="2065019" y="222340"/>
                </a:lnTo>
                <a:lnTo>
                  <a:pt x="2109215" y="222340"/>
                </a:lnTo>
                <a:lnTo>
                  <a:pt x="2109215" y="40984"/>
                </a:lnTo>
                <a:lnTo>
                  <a:pt x="2226563" y="40984"/>
                </a:lnTo>
                <a:close/>
              </a:path>
              <a:path w="2231390" h="225425">
                <a:moveTo>
                  <a:pt x="2217419" y="126328"/>
                </a:moveTo>
                <a:lnTo>
                  <a:pt x="2217419" y="89752"/>
                </a:lnTo>
                <a:lnTo>
                  <a:pt x="2109215" y="89752"/>
                </a:lnTo>
                <a:lnTo>
                  <a:pt x="2109215" y="126328"/>
                </a:lnTo>
                <a:lnTo>
                  <a:pt x="2217419" y="126328"/>
                </a:lnTo>
                <a:close/>
              </a:path>
              <a:path w="2231390" h="225425">
                <a:moveTo>
                  <a:pt x="2231135" y="222340"/>
                </a:moveTo>
                <a:lnTo>
                  <a:pt x="2231135" y="185764"/>
                </a:lnTo>
                <a:lnTo>
                  <a:pt x="2109215" y="185764"/>
                </a:lnTo>
                <a:lnTo>
                  <a:pt x="2109215" y="222340"/>
                </a:lnTo>
                <a:lnTo>
                  <a:pt x="2231135" y="2223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2930530" y="3777995"/>
            <a:ext cx="3569335" cy="2316480"/>
          </a:xfrm>
          <a:custGeom>
            <a:avLst/>
            <a:gdLst/>
            <a:ahLst/>
            <a:cxnLst/>
            <a:rect l="l" t="t" r="r" b="b"/>
            <a:pathLst>
              <a:path w="3569335" h="2316479">
                <a:moveTo>
                  <a:pt x="3569207" y="608076"/>
                </a:moveTo>
                <a:lnTo>
                  <a:pt x="3563294" y="467994"/>
                </a:lnTo>
                <a:lnTo>
                  <a:pt x="3545861" y="331048"/>
                </a:lnTo>
                <a:lnTo>
                  <a:pt x="3517366" y="197674"/>
                </a:lnTo>
                <a:lnTo>
                  <a:pt x="3478267" y="68311"/>
                </a:lnTo>
                <a:lnTo>
                  <a:pt x="3451337" y="0"/>
                </a:lnTo>
                <a:lnTo>
                  <a:pt x="117870" y="0"/>
                </a:lnTo>
                <a:lnTo>
                  <a:pt x="90940" y="68311"/>
                </a:lnTo>
                <a:lnTo>
                  <a:pt x="51841" y="197674"/>
                </a:lnTo>
                <a:lnTo>
                  <a:pt x="23346" y="331048"/>
                </a:lnTo>
                <a:lnTo>
                  <a:pt x="5912" y="467994"/>
                </a:lnTo>
                <a:lnTo>
                  <a:pt x="0" y="608076"/>
                </a:lnTo>
                <a:lnTo>
                  <a:pt x="5912" y="748168"/>
                </a:lnTo>
                <a:lnTo>
                  <a:pt x="23346" y="885147"/>
                </a:lnTo>
                <a:lnTo>
                  <a:pt x="51841" y="1018570"/>
                </a:lnTo>
                <a:lnTo>
                  <a:pt x="90940" y="1147998"/>
                </a:lnTo>
                <a:lnTo>
                  <a:pt x="140184" y="1272992"/>
                </a:lnTo>
                <a:lnTo>
                  <a:pt x="199115" y="1393111"/>
                </a:lnTo>
                <a:lnTo>
                  <a:pt x="267274" y="1507915"/>
                </a:lnTo>
                <a:lnTo>
                  <a:pt x="344204" y="1616964"/>
                </a:lnTo>
                <a:lnTo>
                  <a:pt x="429446" y="1719817"/>
                </a:lnTo>
                <a:lnTo>
                  <a:pt x="522541" y="1816036"/>
                </a:lnTo>
                <a:lnTo>
                  <a:pt x="623031" y="1905180"/>
                </a:lnTo>
                <a:lnTo>
                  <a:pt x="730459" y="1986808"/>
                </a:lnTo>
                <a:lnTo>
                  <a:pt x="844365" y="2060481"/>
                </a:lnTo>
                <a:lnTo>
                  <a:pt x="964291" y="2125759"/>
                </a:lnTo>
                <a:lnTo>
                  <a:pt x="1089779" y="2182201"/>
                </a:lnTo>
                <a:lnTo>
                  <a:pt x="1220370" y="2229368"/>
                </a:lnTo>
                <a:lnTo>
                  <a:pt x="1355606" y="2266819"/>
                </a:lnTo>
                <a:lnTo>
                  <a:pt x="1495030" y="2294115"/>
                </a:lnTo>
                <a:lnTo>
                  <a:pt x="1638182" y="2310815"/>
                </a:lnTo>
                <a:lnTo>
                  <a:pt x="1784603" y="2316480"/>
                </a:lnTo>
                <a:lnTo>
                  <a:pt x="1931025" y="2310815"/>
                </a:lnTo>
                <a:lnTo>
                  <a:pt x="2074177" y="2294115"/>
                </a:lnTo>
                <a:lnTo>
                  <a:pt x="2213600" y="2266819"/>
                </a:lnTo>
                <a:lnTo>
                  <a:pt x="2348837" y="2229368"/>
                </a:lnTo>
                <a:lnTo>
                  <a:pt x="2479428" y="2182201"/>
                </a:lnTo>
                <a:lnTo>
                  <a:pt x="2604916" y="2125759"/>
                </a:lnTo>
                <a:lnTo>
                  <a:pt x="2724842" y="2060481"/>
                </a:lnTo>
                <a:lnTo>
                  <a:pt x="2838748" y="1986808"/>
                </a:lnTo>
                <a:lnTo>
                  <a:pt x="2946175" y="1905180"/>
                </a:lnTo>
                <a:lnTo>
                  <a:pt x="3046666" y="1816036"/>
                </a:lnTo>
                <a:lnTo>
                  <a:pt x="3139761" y="1719817"/>
                </a:lnTo>
                <a:lnTo>
                  <a:pt x="3225003" y="1616964"/>
                </a:lnTo>
                <a:lnTo>
                  <a:pt x="3301933" y="1507915"/>
                </a:lnTo>
                <a:lnTo>
                  <a:pt x="3370092" y="1393111"/>
                </a:lnTo>
                <a:lnTo>
                  <a:pt x="3429023" y="1272992"/>
                </a:lnTo>
                <a:lnTo>
                  <a:pt x="3478267" y="1147998"/>
                </a:lnTo>
                <a:lnTo>
                  <a:pt x="3517366" y="1018570"/>
                </a:lnTo>
                <a:lnTo>
                  <a:pt x="3545861" y="885147"/>
                </a:lnTo>
                <a:lnTo>
                  <a:pt x="3563294" y="748168"/>
                </a:lnTo>
                <a:lnTo>
                  <a:pt x="3569207" y="608076"/>
                </a:lnTo>
                <a:close/>
              </a:path>
            </a:pathLst>
          </a:custGeom>
          <a:solidFill>
            <a:srgbClr val="FF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2924434" y="3777995"/>
            <a:ext cx="3581400" cy="2322830"/>
          </a:xfrm>
          <a:custGeom>
            <a:avLst/>
            <a:gdLst/>
            <a:ahLst/>
            <a:cxnLst/>
            <a:rect l="l" t="t" r="r" b="b"/>
            <a:pathLst>
              <a:path w="3581400" h="2322829">
                <a:moveTo>
                  <a:pt x="129997" y="0"/>
                </a:moveTo>
                <a:lnTo>
                  <a:pt x="116361" y="0"/>
                </a:lnTo>
                <a:lnTo>
                  <a:pt x="108203" y="19812"/>
                </a:lnTo>
                <a:lnTo>
                  <a:pt x="80771" y="99060"/>
                </a:lnTo>
                <a:lnTo>
                  <a:pt x="56387" y="179832"/>
                </a:lnTo>
                <a:lnTo>
                  <a:pt x="36575" y="263652"/>
                </a:lnTo>
                <a:lnTo>
                  <a:pt x="19811" y="347472"/>
                </a:lnTo>
                <a:lnTo>
                  <a:pt x="9143" y="434340"/>
                </a:lnTo>
                <a:lnTo>
                  <a:pt x="1523" y="521208"/>
                </a:lnTo>
                <a:lnTo>
                  <a:pt x="0" y="609600"/>
                </a:lnTo>
                <a:lnTo>
                  <a:pt x="1523" y="696468"/>
                </a:lnTo>
                <a:lnTo>
                  <a:pt x="9143" y="784860"/>
                </a:lnTo>
                <a:lnTo>
                  <a:pt x="12191" y="809244"/>
                </a:lnTo>
                <a:lnTo>
                  <a:pt x="12191" y="608076"/>
                </a:lnTo>
                <a:lnTo>
                  <a:pt x="15239" y="521208"/>
                </a:lnTo>
                <a:lnTo>
                  <a:pt x="21335" y="434340"/>
                </a:lnTo>
                <a:lnTo>
                  <a:pt x="33527" y="348996"/>
                </a:lnTo>
                <a:lnTo>
                  <a:pt x="48767" y="265176"/>
                </a:lnTo>
                <a:lnTo>
                  <a:pt x="68579" y="182880"/>
                </a:lnTo>
                <a:lnTo>
                  <a:pt x="92963" y="102108"/>
                </a:lnTo>
                <a:lnTo>
                  <a:pt x="120395" y="22860"/>
                </a:lnTo>
                <a:lnTo>
                  <a:pt x="129997" y="0"/>
                </a:lnTo>
                <a:close/>
              </a:path>
              <a:path w="3581400" h="2322829">
                <a:moveTo>
                  <a:pt x="3569207" y="805053"/>
                </a:moveTo>
                <a:lnTo>
                  <a:pt x="3569207" y="609600"/>
                </a:lnTo>
                <a:lnTo>
                  <a:pt x="3566159" y="696468"/>
                </a:lnTo>
                <a:lnTo>
                  <a:pt x="3560063" y="783336"/>
                </a:lnTo>
                <a:lnTo>
                  <a:pt x="3547871" y="868680"/>
                </a:lnTo>
                <a:lnTo>
                  <a:pt x="3532631" y="952500"/>
                </a:lnTo>
                <a:lnTo>
                  <a:pt x="3512819" y="1034796"/>
                </a:lnTo>
                <a:lnTo>
                  <a:pt x="3488435" y="1115568"/>
                </a:lnTo>
                <a:lnTo>
                  <a:pt x="3461003" y="1193292"/>
                </a:lnTo>
                <a:lnTo>
                  <a:pt x="3428999" y="1271016"/>
                </a:lnTo>
                <a:lnTo>
                  <a:pt x="3393947" y="1347216"/>
                </a:lnTo>
                <a:lnTo>
                  <a:pt x="3354323" y="1420368"/>
                </a:lnTo>
                <a:lnTo>
                  <a:pt x="3311651" y="1491996"/>
                </a:lnTo>
                <a:lnTo>
                  <a:pt x="3264407" y="1560576"/>
                </a:lnTo>
                <a:lnTo>
                  <a:pt x="3215639" y="1627632"/>
                </a:lnTo>
                <a:lnTo>
                  <a:pt x="3162299" y="1691640"/>
                </a:lnTo>
                <a:lnTo>
                  <a:pt x="3107435" y="1752600"/>
                </a:lnTo>
                <a:lnTo>
                  <a:pt x="3047999" y="1812036"/>
                </a:lnTo>
                <a:lnTo>
                  <a:pt x="2985515" y="1868424"/>
                </a:lnTo>
                <a:lnTo>
                  <a:pt x="2921507" y="1921764"/>
                </a:lnTo>
                <a:lnTo>
                  <a:pt x="2854451" y="1972056"/>
                </a:lnTo>
                <a:lnTo>
                  <a:pt x="2784347" y="2019300"/>
                </a:lnTo>
                <a:lnTo>
                  <a:pt x="2712719" y="2063496"/>
                </a:lnTo>
                <a:lnTo>
                  <a:pt x="2638043" y="2104644"/>
                </a:lnTo>
                <a:lnTo>
                  <a:pt x="2561843" y="2142744"/>
                </a:lnTo>
                <a:lnTo>
                  <a:pt x="2482595" y="2176272"/>
                </a:lnTo>
                <a:lnTo>
                  <a:pt x="2401823" y="2206752"/>
                </a:lnTo>
                <a:lnTo>
                  <a:pt x="2319527" y="2234184"/>
                </a:lnTo>
                <a:lnTo>
                  <a:pt x="2234183" y="2257044"/>
                </a:lnTo>
                <a:lnTo>
                  <a:pt x="2148839" y="2275332"/>
                </a:lnTo>
                <a:lnTo>
                  <a:pt x="2061971" y="2290572"/>
                </a:lnTo>
                <a:lnTo>
                  <a:pt x="1972055" y="2301240"/>
                </a:lnTo>
                <a:lnTo>
                  <a:pt x="1882139" y="2308860"/>
                </a:lnTo>
                <a:lnTo>
                  <a:pt x="1790699" y="2310384"/>
                </a:lnTo>
                <a:lnTo>
                  <a:pt x="1699259" y="2308860"/>
                </a:lnTo>
                <a:lnTo>
                  <a:pt x="1609343" y="2301240"/>
                </a:lnTo>
                <a:lnTo>
                  <a:pt x="1519427" y="2290572"/>
                </a:lnTo>
                <a:lnTo>
                  <a:pt x="1432559" y="2275332"/>
                </a:lnTo>
                <a:lnTo>
                  <a:pt x="1345691" y="2257044"/>
                </a:lnTo>
                <a:lnTo>
                  <a:pt x="1261871" y="2234184"/>
                </a:lnTo>
                <a:lnTo>
                  <a:pt x="1179575" y="2206752"/>
                </a:lnTo>
                <a:lnTo>
                  <a:pt x="1098803" y="2176272"/>
                </a:lnTo>
                <a:lnTo>
                  <a:pt x="1019555" y="2142744"/>
                </a:lnTo>
                <a:lnTo>
                  <a:pt x="943355" y="2104644"/>
                </a:lnTo>
                <a:lnTo>
                  <a:pt x="868679" y="2063496"/>
                </a:lnTo>
                <a:lnTo>
                  <a:pt x="795527" y="2019300"/>
                </a:lnTo>
                <a:lnTo>
                  <a:pt x="726947" y="1972056"/>
                </a:lnTo>
                <a:lnTo>
                  <a:pt x="659891" y="1921764"/>
                </a:lnTo>
                <a:lnTo>
                  <a:pt x="594359" y="1868424"/>
                </a:lnTo>
                <a:lnTo>
                  <a:pt x="533399" y="1812036"/>
                </a:lnTo>
                <a:lnTo>
                  <a:pt x="473963" y="1752600"/>
                </a:lnTo>
                <a:lnTo>
                  <a:pt x="419099" y="1691640"/>
                </a:lnTo>
                <a:lnTo>
                  <a:pt x="365759" y="1626108"/>
                </a:lnTo>
                <a:lnTo>
                  <a:pt x="315467" y="1560576"/>
                </a:lnTo>
                <a:lnTo>
                  <a:pt x="269747" y="1490472"/>
                </a:lnTo>
                <a:lnTo>
                  <a:pt x="227075" y="1420368"/>
                </a:lnTo>
                <a:lnTo>
                  <a:pt x="187451" y="1345692"/>
                </a:lnTo>
                <a:lnTo>
                  <a:pt x="152399" y="1271016"/>
                </a:lnTo>
                <a:lnTo>
                  <a:pt x="120395" y="1193292"/>
                </a:lnTo>
                <a:lnTo>
                  <a:pt x="92963" y="1114044"/>
                </a:lnTo>
                <a:lnTo>
                  <a:pt x="68579" y="1033272"/>
                </a:lnTo>
                <a:lnTo>
                  <a:pt x="48767" y="950976"/>
                </a:lnTo>
                <a:lnTo>
                  <a:pt x="33527" y="867156"/>
                </a:lnTo>
                <a:lnTo>
                  <a:pt x="21335" y="783336"/>
                </a:lnTo>
                <a:lnTo>
                  <a:pt x="15239" y="696468"/>
                </a:lnTo>
                <a:lnTo>
                  <a:pt x="12191" y="608076"/>
                </a:lnTo>
                <a:lnTo>
                  <a:pt x="12191" y="809244"/>
                </a:lnTo>
                <a:lnTo>
                  <a:pt x="19811" y="870204"/>
                </a:lnTo>
                <a:lnTo>
                  <a:pt x="36575" y="954024"/>
                </a:lnTo>
                <a:lnTo>
                  <a:pt x="56387" y="1037844"/>
                </a:lnTo>
                <a:lnTo>
                  <a:pt x="80771" y="1118616"/>
                </a:lnTo>
                <a:lnTo>
                  <a:pt x="108203" y="1197864"/>
                </a:lnTo>
                <a:lnTo>
                  <a:pt x="140207" y="1275588"/>
                </a:lnTo>
                <a:lnTo>
                  <a:pt x="176783" y="1351788"/>
                </a:lnTo>
                <a:lnTo>
                  <a:pt x="216407" y="1426464"/>
                </a:lnTo>
                <a:lnTo>
                  <a:pt x="259079" y="1498092"/>
                </a:lnTo>
                <a:lnTo>
                  <a:pt x="306323" y="1568196"/>
                </a:lnTo>
                <a:lnTo>
                  <a:pt x="355091" y="1635252"/>
                </a:lnTo>
                <a:lnTo>
                  <a:pt x="408431" y="1699260"/>
                </a:lnTo>
                <a:lnTo>
                  <a:pt x="464819" y="1761744"/>
                </a:lnTo>
                <a:lnTo>
                  <a:pt x="524255" y="1821180"/>
                </a:lnTo>
                <a:lnTo>
                  <a:pt x="586739" y="1877568"/>
                </a:lnTo>
                <a:lnTo>
                  <a:pt x="652271" y="1932432"/>
                </a:lnTo>
                <a:lnTo>
                  <a:pt x="719327" y="1982724"/>
                </a:lnTo>
                <a:lnTo>
                  <a:pt x="789431" y="2029968"/>
                </a:lnTo>
                <a:lnTo>
                  <a:pt x="862583" y="2075688"/>
                </a:lnTo>
                <a:lnTo>
                  <a:pt x="937259" y="2116836"/>
                </a:lnTo>
                <a:lnTo>
                  <a:pt x="1014983" y="2154936"/>
                </a:lnTo>
                <a:lnTo>
                  <a:pt x="1094231" y="2188464"/>
                </a:lnTo>
                <a:lnTo>
                  <a:pt x="1175003" y="2218944"/>
                </a:lnTo>
                <a:lnTo>
                  <a:pt x="1258823" y="2246376"/>
                </a:lnTo>
                <a:lnTo>
                  <a:pt x="1342643" y="2269236"/>
                </a:lnTo>
                <a:lnTo>
                  <a:pt x="1429511" y="2289048"/>
                </a:lnTo>
                <a:lnTo>
                  <a:pt x="1517903" y="2302764"/>
                </a:lnTo>
                <a:lnTo>
                  <a:pt x="1607819" y="2314956"/>
                </a:lnTo>
                <a:lnTo>
                  <a:pt x="1699259" y="2321052"/>
                </a:lnTo>
                <a:lnTo>
                  <a:pt x="1790699" y="2322576"/>
                </a:lnTo>
                <a:lnTo>
                  <a:pt x="1882139" y="2321052"/>
                </a:lnTo>
                <a:lnTo>
                  <a:pt x="1973579" y="2314956"/>
                </a:lnTo>
                <a:lnTo>
                  <a:pt x="2063495" y="2302764"/>
                </a:lnTo>
                <a:lnTo>
                  <a:pt x="2151887" y="2289048"/>
                </a:lnTo>
                <a:lnTo>
                  <a:pt x="2238755" y="2269236"/>
                </a:lnTo>
                <a:lnTo>
                  <a:pt x="2322575" y="2246376"/>
                </a:lnTo>
                <a:lnTo>
                  <a:pt x="2406395" y="2218944"/>
                </a:lnTo>
                <a:lnTo>
                  <a:pt x="2487167" y="2188464"/>
                </a:lnTo>
                <a:lnTo>
                  <a:pt x="2566415" y="2154936"/>
                </a:lnTo>
                <a:lnTo>
                  <a:pt x="2644139" y="2116836"/>
                </a:lnTo>
                <a:lnTo>
                  <a:pt x="2718815" y="2075688"/>
                </a:lnTo>
                <a:lnTo>
                  <a:pt x="2791967" y="2029968"/>
                </a:lnTo>
                <a:lnTo>
                  <a:pt x="2862071" y="1982724"/>
                </a:lnTo>
                <a:lnTo>
                  <a:pt x="2929127" y="1932432"/>
                </a:lnTo>
                <a:lnTo>
                  <a:pt x="2994659" y="1877568"/>
                </a:lnTo>
                <a:lnTo>
                  <a:pt x="3057143" y="1821180"/>
                </a:lnTo>
                <a:lnTo>
                  <a:pt x="3116579" y="1761744"/>
                </a:lnTo>
                <a:lnTo>
                  <a:pt x="3172967" y="1699260"/>
                </a:lnTo>
                <a:lnTo>
                  <a:pt x="3224783" y="1635252"/>
                </a:lnTo>
                <a:lnTo>
                  <a:pt x="3275075" y="1566672"/>
                </a:lnTo>
                <a:lnTo>
                  <a:pt x="3322319" y="1498092"/>
                </a:lnTo>
                <a:lnTo>
                  <a:pt x="3364991" y="1426464"/>
                </a:lnTo>
                <a:lnTo>
                  <a:pt x="3404615" y="1351788"/>
                </a:lnTo>
                <a:lnTo>
                  <a:pt x="3441191" y="1275588"/>
                </a:lnTo>
                <a:lnTo>
                  <a:pt x="3473195" y="1197864"/>
                </a:lnTo>
                <a:lnTo>
                  <a:pt x="3500627" y="1118616"/>
                </a:lnTo>
                <a:lnTo>
                  <a:pt x="3525011" y="1037844"/>
                </a:lnTo>
                <a:lnTo>
                  <a:pt x="3544823" y="954024"/>
                </a:lnTo>
                <a:lnTo>
                  <a:pt x="3560063" y="870204"/>
                </a:lnTo>
                <a:lnTo>
                  <a:pt x="3569207" y="805053"/>
                </a:lnTo>
                <a:close/>
              </a:path>
              <a:path w="3581400" h="2322829">
                <a:moveTo>
                  <a:pt x="3581399" y="608076"/>
                </a:moveTo>
                <a:lnTo>
                  <a:pt x="3578351" y="519684"/>
                </a:lnTo>
                <a:lnTo>
                  <a:pt x="3572255" y="432816"/>
                </a:lnTo>
                <a:lnTo>
                  <a:pt x="3560063" y="347472"/>
                </a:lnTo>
                <a:lnTo>
                  <a:pt x="3544823" y="263652"/>
                </a:lnTo>
                <a:lnTo>
                  <a:pt x="3525011" y="179832"/>
                </a:lnTo>
                <a:lnTo>
                  <a:pt x="3500627" y="99060"/>
                </a:lnTo>
                <a:lnTo>
                  <a:pt x="3473195" y="19812"/>
                </a:lnTo>
                <a:lnTo>
                  <a:pt x="3464813" y="0"/>
                </a:lnTo>
                <a:lnTo>
                  <a:pt x="3450963" y="0"/>
                </a:lnTo>
                <a:lnTo>
                  <a:pt x="3461003" y="24384"/>
                </a:lnTo>
                <a:lnTo>
                  <a:pt x="3488435" y="103632"/>
                </a:lnTo>
                <a:lnTo>
                  <a:pt x="3512819" y="184404"/>
                </a:lnTo>
                <a:lnTo>
                  <a:pt x="3532631" y="266700"/>
                </a:lnTo>
                <a:lnTo>
                  <a:pt x="3547871" y="350520"/>
                </a:lnTo>
                <a:lnTo>
                  <a:pt x="3560063" y="434340"/>
                </a:lnTo>
                <a:lnTo>
                  <a:pt x="3566159" y="521208"/>
                </a:lnTo>
                <a:lnTo>
                  <a:pt x="3569207" y="609600"/>
                </a:lnTo>
                <a:lnTo>
                  <a:pt x="3569207" y="805053"/>
                </a:lnTo>
                <a:lnTo>
                  <a:pt x="3572255" y="783336"/>
                </a:lnTo>
                <a:lnTo>
                  <a:pt x="3578351" y="696468"/>
                </a:lnTo>
                <a:lnTo>
                  <a:pt x="3581399" y="608076"/>
                </a:lnTo>
                <a:close/>
              </a:path>
            </a:pathLst>
          </a:custGeom>
          <a:solidFill>
            <a:srgbClr val="EE3522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3781069" y="3777995"/>
            <a:ext cx="3477472" cy="13258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3774327" y="3777995"/>
            <a:ext cx="3491229" cy="1332230"/>
          </a:xfrm>
          <a:custGeom>
            <a:avLst/>
            <a:gdLst/>
            <a:ahLst/>
            <a:cxnLst/>
            <a:rect l="l" t="t" r="r" b="b"/>
            <a:pathLst>
              <a:path w="3491229" h="1332229">
                <a:moveTo>
                  <a:pt x="3490957" y="0"/>
                </a:moveTo>
                <a:lnTo>
                  <a:pt x="3478238" y="0"/>
                </a:lnTo>
                <a:lnTo>
                  <a:pt x="3467598" y="44196"/>
                </a:lnTo>
                <a:lnTo>
                  <a:pt x="3443214" y="124968"/>
                </a:lnTo>
                <a:lnTo>
                  <a:pt x="3415782" y="202692"/>
                </a:lnTo>
                <a:lnTo>
                  <a:pt x="3383778" y="280416"/>
                </a:lnTo>
                <a:lnTo>
                  <a:pt x="3348726" y="356616"/>
                </a:lnTo>
                <a:lnTo>
                  <a:pt x="3309102" y="429768"/>
                </a:lnTo>
                <a:lnTo>
                  <a:pt x="3266430" y="501396"/>
                </a:lnTo>
                <a:lnTo>
                  <a:pt x="3219186" y="569976"/>
                </a:lnTo>
                <a:lnTo>
                  <a:pt x="3170418" y="637032"/>
                </a:lnTo>
                <a:lnTo>
                  <a:pt x="3117078" y="701040"/>
                </a:lnTo>
                <a:lnTo>
                  <a:pt x="3062214" y="762000"/>
                </a:lnTo>
                <a:lnTo>
                  <a:pt x="3002778" y="821436"/>
                </a:lnTo>
                <a:lnTo>
                  <a:pt x="2940294" y="877824"/>
                </a:lnTo>
                <a:lnTo>
                  <a:pt x="2876286" y="931164"/>
                </a:lnTo>
                <a:lnTo>
                  <a:pt x="2809230" y="981456"/>
                </a:lnTo>
                <a:lnTo>
                  <a:pt x="2739126" y="1028700"/>
                </a:lnTo>
                <a:lnTo>
                  <a:pt x="2667498" y="1072896"/>
                </a:lnTo>
                <a:lnTo>
                  <a:pt x="2592822" y="1114044"/>
                </a:lnTo>
                <a:lnTo>
                  <a:pt x="2516622" y="1152144"/>
                </a:lnTo>
                <a:lnTo>
                  <a:pt x="2437374" y="1185672"/>
                </a:lnTo>
                <a:lnTo>
                  <a:pt x="2356602" y="1216152"/>
                </a:lnTo>
                <a:lnTo>
                  <a:pt x="2274306" y="1243584"/>
                </a:lnTo>
                <a:lnTo>
                  <a:pt x="2190486" y="1266444"/>
                </a:lnTo>
                <a:lnTo>
                  <a:pt x="2103618" y="1284732"/>
                </a:lnTo>
                <a:lnTo>
                  <a:pt x="2016750" y="1299972"/>
                </a:lnTo>
                <a:lnTo>
                  <a:pt x="1926834" y="1310640"/>
                </a:lnTo>
                <a:lnTo>
                  <a:pt x="1836918" y="1318260"/>
                </a:lnTo>
                <a:lnTo>
                  <a:pt x="1745478" y="1319784"/>
                </a:lnTo>
                <a:lnTo>
                  <a:pt x="1654038" y="1318260"/>
                </a:lnTo>
                <a:lnTo>
                  <a:pt x="1564122" y="1310640"/>
                </a:lnTo>
                <a:lnTo>
                  <a:pt x="1474206" y="1299972"/>
                </a:lnTo>
                <a:lnTo>
                  <a:pt x="1387338" y="1284732"/>
                </a:lnTo>
                <a:lnTo>
                  <a:pt x="1300470" y="1266444"/>
                </a:lnTo>
                <a:lnTo>
                  <a:pt x="1216650" y="1243584"/>
                </a:lnTo>
                <a:lnTo>
                  <a:pt x="1134354" y="1216152"/>
                </a:lnTo>
                <a:lnTo>
                  <a:pt x="1053582" y="1185672"/>
                </a:lnTo>
                <a:lnTo>
                  <a:pt x="974334" y="1152144"/>
                </a:lnTo>
                <a:lnTo>
                  <a:pt x="898134" y="1114044"/>
                </a:lnTo>
                <a:lnTo>
                  <a:pt x="823458" y="1072896"/>
                </a:lnTo>
                <a:lnTo>
                  <a:pt x="751830" y="1028700"/>
                </a:lnTo>
                <a:lnTo>
                  <a:pt x="681726" y="981456"/>
                </a:lnTo>
                <a:lnTo>
                  <a:pt x="614670" y="931164"/>
                </a:lnTo>
                <a:lnTo>
                  <a:pt x="549138" y="877824"/>
                </a:lnTo>
                <a:lnTo>
                  <a:pt x="488178" y="821436"/>
                </a:lnTo>
                <a:lnTo>
                  <a:pt x="428742" y="762000"/>
                </a:lnTo>
                <a:lnTo>
                  <a:pt x="373878" y="701040"/>
                </a:lnTo>
                <a:lnTo>
                  <a:pt x="320538" y="635508"/>
                </a:lnTo>
                <a:lnTo>
                  <a:pt x="271770" y="569976"/>
                </a:lnTo>
                <a:lnTo>
                  <a:pt x="224526" y="499872"/>
                </a:lnTo>
                <a:lnTo>
                  <a:pt x="181854" y="429768"/>
                </a:lnTo>
                <a:lnTo>
                  <a:pt x="142230" y="355092"/>
                </a:lnTo>
                <a:lnTo>
                  <a:pt x="107178" y="280416"/>
                </a:lnTo>
                <a:lnTo>
                  <a:pt x="75174" y="202692"/>
                </a:lnTo>
                <a:lnTo>
                  <a:pt x="47742" y="123444"/>
                </a:lnTo>
                <a:lnTo>
                  <a:pt x="23358" y="42672"/>
                </a:lnTo>
                <a:lnTo>
                  <a:pt x="13085" y="0"/>
                </a:lnTo>
                <a:lnTo>
                  <a:pt x="0" y="0"/>
                </a:lnTo>
                <a:lnTo>
                  <a:pt x="11166" y="47244"/>
                </a:lnTo>
                <a:lnTo>
                  <a:pt x="35550" y="128016"/>
                </a:lnTo>
                <a:lnTo>
                  <a:pt x="62982" y="207264"/>
                </a:lnTo>
                <a:lnTo>
                  <a:pt x="94986" y="284988"/>
                </a:lnTo>
                <a:lnTo>
                  <a:pt x="131562" y="361188"/>
                </a:lnTo>
                <a:lnTo>
                  <a:pt x="171186" y="435864"/>
                </a:lnTo>
                <a:lnTo>
                  <a:pt x="213858" y="507492"/>
                </a:lnTo>
                <a:lnTo>
                  <a:pt x="261102" y="577596"/>
                </a:lnTo>
                <a:lnTo>
                  <a:pt x="311394" y="644652"/>
                </a:lnTo>
                <a:lnTo>
                  <a:pt x="364734" y="708660"/>
                </a:lnTo>
                <a:lnTo>
                  <a:pt x="419598" y="771144"/>
                </a:lnTo>
                <a:lnTo>
                  <a:pt x="479034" y="830580"/>
                </a:lnTo>
                <a:lnTo>
                  <a:pt x="541518" y="886968"/>
                </a:lnTo>
                <a:lnTo>
                  <a:pt x="607050" y="941832"/>
                </a:lnTo>
                <a:lnTo>
                  <a:pt x="674106" y="992124"/>
                </a:lnTo>
                <a:lnTo>
                  <a:pt x="744210" y="1039368"/>
                </a:lnTo>
                <a:lnTo>
                  <a:pt x="817362" y="1085088"/>
                </a:lnTo>
                <a:lnTo>
                  <a:pt x="892038" y="1126236"/>
                </a:lnTo>
                <a:lnTo>
                  <a:pt x="969762" y="1164336"/>
                </a:lnTo>
                <a:lnTo>
                  <a:pt x="1049010" y="1197864"/>
                </a:lnTo>
                <a:lnTo>
                  <a:pt x="1129782" y="1228344"/>
                </a:lnTo>
                <a:lnTo>
                  <a:pt x="1213602" y="1255776"/>
                </a:lnTo>
                <a:lnTo>
                  <a:pt x="1298946" y="1278636"/>
                </a:lnTo>
                <a:lnTo>
                  <a:pt x="1384290" y="1298448"/>
                </a:lnTo>
                <a:lnTo>
                  <a:pt x="1472682" y="1312164"/>
                </a:lnTo>
                <a:lnTo>
                  <a:pt x="1562598" y="1324356"/>
                </a:lnTo>
                <a:lnTo>
                  <a:pt x="1654038" y="1330452"/>
                </a:lnTo>
                <a:lnTo>
                  <a:pt x="1745478" y="1331976"/>
                </a:lnTo>
                <a:lnTo>
                  <a:pt x="1838442" y="1330452"/>
                </a:lnTo>
                <a:lnTo>
                  <a:pt x="1928358" y="1324356"/>
                </a:lnTo>
                <a:lnTo>
                  <a:pt x="2018274" y="1312164"/>
                </a:lnTo>
                <a:lnTo>
                  <a:pt x="2106666" y="1298448"/>
                </a:lnTo>
                <a:lnTo>
                  <a:pt x="2193534" y="1278636"/>
                </a:lnTo>
                <a:lnTo>
                  <a:pt x="2278878" y="1255776"/>
                </a:lnTo>
                <a:lnTo>
                  <a:pt x="2361174" y="1228344"/>
                </a:lnTo>
                <a:lnTo>
                  <a:pt x="2441946" y="1197864"/>
                </a:lnTo>
                <a:lnTo>
                  <a:pt x="2521194" y="1164336"/>
                </a:lnTo>
                <a:lnTo>
                  <a:pt x="2598918" y="1126236"/>
                </a:lnTo>
                <a:lnTo>
                  <a:pt x="2673594" y="1085088"/>
                </a:lnTo>
                <a:lnTo>
                  <a:pt x="2746746" y="1039368"/>
                </a:lnTo>
                <a:lnTo>
                  <a:pt x="2816850" y="992124"/>
                </a:lnTo>
                <a:lnTo>
                  <a:pt x="2883906" y="941832"/>
                </a:lnTo>
                <a:lnTo>
                  <a:pt x="2949438" y="886968"/>
                </a:lnTo>
                <a:lnTo>
                  <a:pt x="3011922" y="830580"/>
                </a:lnTo>
                <a:lnTo>
                  <a:pt x="3071358" y="771144"/>
                </a:lnTo>
                <a:lnTo>
                  <a:pt x="3127746" y="708660"/>
                </a:lnTo>
                <a:lnTo>
                  <a:pt x="3181086" y="644652"/>
                </a:lnTo>
                <a:lnTo>
                  <a:pt x="3229854" y="576072"/>
                </a:lnTo>
                <a:lnTo>
                  <a:pt x="3277098" y="507492"/>
                </a:lnTo>
                <a:lnTo>
                  <a:pt x="3319770" y="435864"/>
                </a:lnTo>
                <a:lnTo>
                  <a:pt x="3359394" y="361188"/>
                </a:lnTo>
                <a:lnTo>
                  <a:pt x="3395970" y="284988"/>
                </a:lnTo>
                <a:lnTo>
                  <a:pt x="3427974" y="207264"/>
                </a:lnTo>
                <a:lnTo>
                  <a:pt x="3455406" y="128016"/>
                </a:lnTo>
                <a:lnTo>
                  <a:pt x="3479790" y="47244"/>
                </a:lnTo>
                <a:lnTo>
                  <a:pt x="3490957" y="0"/>
                </a:lnTo>
                <a:close/>
              </a:path>
            </a:pathLst>
          </a:custGeom>
          <a:solidFill>
            <a:srgbClr val="FFFF9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4344801" y="3777995"/>
            <a:ext cx="3569335" cy="2316480"/>
          </a:xfrm>
          <a:custGeom>
            <a:avLst/>
            <a:gdLst/>
            <a:ahLst/>
            <a:cxnLst/>
            <a:rect l="l" t="t" r="r" b="b"/>
            <a:pathLst>
              <a:path w="3569334" h="2316479">
                <a:moveTo>
                  <a:pt x="3569207" y="608076"/>
                </a:moveTo>
                <a:lnTo>
                  <a:pt x="3563294" y="467994"/>
                </a:lnTo>
                <a:lnTo>
                  <a:pt x="3545861" y="331048"/>
                </a:lnTo>
                <a:lnTo>
                  <a:pt x="3517366" y="197674"/>
                </a:lnTo>
                <a:lnTo>
                  <a:pt x="3478267" y="68311"/>
                </a:lnTo>
                <a:lnTo>
                  <a:pt x="3451337" y="0"/>
                </a:lnTo>
                <a:lnTo>
                  <a:pt x="117870" y="0"/>
                </a:lnTo>
                <a:lnTo>
                  <a:pt x="90940" y="68311"/>
                </a:lnTo>
                <a:lnTo>
                  <a:pt x="51841" y="197674"/>
                </a:lnTo>
                <a:lnTo>
                  <a:pt x="23346" y="331048"/>
                </a:lnTo>
                <a:lnTo>
                  <a:pt x="5912" y="467994"/>
                </a:lnTo>
                <a:lnTo>
                  <a:pt x="0" y="608076"/>
                </a:lnTo>
                <a:lnTo>
                  <a:pt x="5912" y="748168"/>
                </a:lnTo>
                <a:lnTo>
                  <a:pt x="23346" y="885147"/>
                </a:lnTo>
                <a:lnTo>
                  <a:pt x="51841" y="1018570"/>
                </a:lnTo>
                <a:lnTo>
                  <a:pt x="90940" y="1147998"/>
                </a:lnTo>
                <a:lnTo>
                  <a:pt x="140184" y="1272992"/>
                </a:lnTo>
                <a:lnTo>
                  <a:pt x="199115" y="1393111"/>
                </a:lnTo>
                <a:lnTo>
                  <a:pt x="267274" y="1507915"/>
                </a:lnTo>
                <a:lnTo>
                  <a:pt x="344204" y="1616964"/>
                </a:lnTo>
                <a:lnTo>
                  <a:pt x="429446" y="1719817"/>
                </a:lnTo>
                <a:lnTo>
                  <a:pt x="522541" y="1816036"/>
                </a:lnTo>
                <a:lnTo>
                  <a:pt x="623031" y="1905180"/>
                </a:lnTo>
                <a:lnTo>
                  <a:pt x="730459" y="1986808"/>
                </a:lnTo>
                <a:lnTo>
                  <a:pt x="844365" y="2060481"/>
                </a:lnTo>
                <a:lnTo>
                  <a:pt x="964291" y="2125759"/>
                </a:lnTo>
                <a:lnTo>
                  <a:pt x="1089779" y="2182201"/>
                </a:lnTo>
                <a:lnTo>
                  <a:pt x="1220370" y="2229368"/>
                </a:lnTo>
                <a:lnTo>
                  <a:pt x="1355606" y="2266819"/>
                </a:lnTo>
                <a:lnTo>
                  <a:pt x="1495030" y="2294115"/>
                </a:lnTo>
                <a:lnTo>
                  <a:pt x="1638182" y="2310815"/>
                </a:lnTo>
                <a:lnTo>
                  <a:pt x="1784603" y="2316480"/>
                </a:lnTo>
                <a:lnTo>
                  <a:pt x="1931025" y="2310815"/>
                </a:lnTo>
                <a:lnTo>
                  <a:pt x="2074177" y="2294115"/>
                </a:lnTo>
                <a:lnTo>
                  <a:pt x="2213600" y="2266819"/>
                </a:lnTo>
                <a:lnTo>
                  <a:pt x="2348837" y="2229368"/>
                </a:lnTo>
                <a:lnTo>
                  <a:pt x="2479428" y="2182201"/>
                </a:lnTo>
                <a:lnTo>
                  <a:pt x="2604916" y="2125759"/>
                </a:lnTo>
                <a:lnTo>
                  <a:pt x="2724842" y="2060481"/>
                </a:lnTo>
                <a:lnTo>
                  <a:pt x="2838748" y="1986808"/>
                </a:lnTo>
                <a:lnTo>
                  <a:pt x="2946175" y="1905180"/>
                </a:lnTo>
                <a:lnTo>
                  <a:pt x="3046666" y="1816036"/>
                </a:lnTo>
                <a:lnTo>
                  <a:pt x="3139761" y="1719817"/>
                </a:lnTo>
                <a:lnTo>
                  <a:pt x="3225003" y="1616964"/>
                </a:lnTo>
                <a:lnTo>
                  <a:pt x="3301933" y="1507915"/>
                </a:lnTo>
                <a:lnTo>
                  <a:pt x="3370092" y="1393111"/>
                </a:lnTo>
                <a:lnTo>
                  <a:pt x="3429023" y="1272992"/>
                </a:lnTo>
                <a:lnTo>
                  <a:pt x="3478267" y="1147998"/>
                </a:lnTo>
                <a:lnTo>
                  <a:pt x="3517366" y="1018570"/>
                </a:lnTo>
                <a:lnTo>
                  <a:pt x="3545861" y="885147"/>
                </a:lnTo>
                <a:lnTo>
                  <a:pt x="3563294" y="748168"/>
                </a:lnTo>
                <a:lnTo>
                  <a:pt x="3569207" y="608076"/>
                </a:lnTo>
                <a:close/>
              </a:path>
            </a:pathLst>
          </a:custGeom>
          <a:solidFill>
            <a:srgbClr val="0098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4338706" y="3777995"/>
            <a:ext cx="3581400" cy="2322830"/>
          </a:xfrm>
          <a:custGeom>
            <a:avLst/>
            <a:gdLst/>
            <a:ahLst/>
            <a:cxnLst/>
            <a:rect l="l" t="t" r="r" b="b"/>
            <a:pathLst>
              <a:path w="3581400" h="2322829">
                <a:moveTo>
                  <a:pt x="129997" y="0"/>
                </a:moveTo>
                <a:lnTo>
                  <a:pt x="116361" y="0"/>
                </a:lnTo>
                <a:lnTo>
                  <a:pt x="108203" y="19812"/>
                </a:lnTo>
                <a:lnTo>
                  <a:pt x="80771" y="99060"/>
                </a:lnTo>
                <a:lnTo>
                  <a:pt x="56387" y="179832"/>
                </a:lnTo>
                <a:lnTo>
                  <a:pt x="36575" y="263652"/>
                </a:lnTo>
                <a:lnTo>
                  <a:pt x="21335" y="347472"/>
                </a:lnTo>
                <a:lnTo>
                  <a:pt x="9143" y="434340"/>
                </a:lnTo>
                <a:lnTo>
                  <a:pt x="3047" y="521208"/>
                </a:lnTo>
                <a:lnTo>
                  <a:pt x="0" y="609600"/>
                </a:lnTo>
                <a:lnTo>
                  <a:pt x="3047" y="696468"/>
                </a:lnTo>
                <a:lnTo>
                  <a:pt x="9143" y="784860"/>
                </a:lnTo>
                <a:lnTo>
                  <a:pt x="12191" y="806196"/>
                </a:lnTo>
                <a:lnTo>
                  <a:pt x="12191" y="608076"/>
                </a:lnTo>
                <a:lnTo>
                  <a:pt x="15239" y="521208"/>
                </a:lnTo>
                <a:lnTo>
                  <a:pt x="21335" y="434340"/>
                </a:lnTo>
                <a:lnTo>
                  <a:pt x="33527" y="348996"/>
                </a:lnTo>
                <a:lnTo>
                  <a:pt x="48767" y="265176"/>
                </a:lnTo>
                <a:lnTo>
                  <a:pt x="68579" y="182880"/>
                </a:lnTo>
                <a:lnTo>
                  <a:pt x="92963" y="102108"/>
                </a:lnTo>
                <a:lnTo>
                  <a:pt x="120395" y="22860"/>
                </a:lnTo>
                <a:lnTo>
                  <a:pt x="129997" y="0"/>
                </a:lnTo>
                <a:close/>
              </a:path>
              <a:path w="3581400" h="2322829">
                <a:moveTo>
                  <a:pt x="3569207" y="805053"/>
                </a:moveTo>
                <a:lnTo>
                  <a:pt x="3569207" y="609600"/>
                </a:lnTo>
                <a:lnTo>
                  <a:pt x="3566159" y="696468"/>
                </a:lnTo>
                <a:lnTo>
                  <a:pt x="3560063" y="783336"/>
                </a:lnTo>
                <a:lnTo>
                  <a:pt x="3547871" y="868680"/>
                </a:lnTo>
                <a:lnTo>
                  <a:pt x="3532631" y="952500"/>
                </a:lnTo>
                <a:lnTo>
                  <a:pt x="3512819" y="1034796"/>
                </a:lnTo>
                <a:lnTo>
                  <a:pt x="3488435" y="1115568"/>
                </a:lnTo>
                <a:lnTo>
                  <a:pt x="3461003" y="1193292"/>
                </a:lnTo>
                <a:lnTo>
                  <a:pt x="3428999" y="1271016"/>
                </a:lnTo>
                <a:lnTo>
                  <a:pt x="3393947" y="1347216"/>
                </a:lnTo>
                <a:lnTo>
                  <a:pt x="3354323" y="1420368"/>
                </a:lnTo>
                <a:lnTo>
                  <a:pt x="3311651" y="1491996"/>
                </a:lnTo>
                <a:lnTo>
                  <a:pt x="3264407" y="1560576"/>
                </a:lnTo>
                <a:lnTo>
                  <a:pt x="3215639" y="1627632"/>
                </a:lnTo>
                <a:lnTo>
                  <a:pt x="3162299" y="1691640"/>
                </a:lnTo>
                <a:lnTo>
                  <a:pt x="3107435" y="1752600"/>
                </a:lnTo>
                <a:lnTo>
                  <a:pt x="3047999" y="1812036"/>
                </a:lnTo>
                <a:lnTo>
                  <a:pt x="2985515" y="1868424"/>
                </a:lnTo>
                <a:lnTo>
                  <a:pt x="2921507" y="1921764"/>
                </a:lnTo>
                <a:lnTo>
                  <a:pt x="2854451" y="1972056"/>
                </a:lnTo>
                <a:lnTo>
                  <a:pt x="2784347" y="2019300"/>
                </a:lnTo>
                <a:lnTo>
                  <a:pt x="2712719" y="2063496"/>
                </a:lnTo>
                <a:lnTo>
                  <a:pt x="2638043" y="2104644"/>
                </a:lnTo>
                <a:lnTo>
                  <a:pt x="2561843" y="2142744"/>
                </a:lnTo>
                <a:lnTo>
                  <a:pt x="2482595" y="2176272"/>
                </a:lnTo>
                <a:lnTo>
                  <a:pt x="2401823" y="2206752"/>
                </a:lnTo>
                <a:lnTo>
                  <a:pt x="2319527" y="2234184"/>
                </a:lnTo>
                <a:lnTo>
                  <a:pt x="2235707" y="2257044"/>
                </a:lnTo>
                <a:lnTo>
                  <a:pt x="2148839" y="2275332"/>
                </a:lnTo>
                <a:lnTo>
                  <a:pt x="2061971" y="2290572"/>
                </a:lnTo>
                <a:lnTo>
                  <a:pt x="1972055" y="2301240"/>
                </a:lnTo>
                <a:lnTo>
                  <a:pt x="1882139" y="2308860"/>
                </a:lnTo>
                <a:lnTo>
                  <a:pt x="1790699" y="2310384"/>
                </a:lnTo>
                <a:lnTo>
                  <a:pt x="1699259" y="2308860"/>
                </a:lnTo>
                <a:lnTo>
                  <a:pt x="1609343" y="2301240"/>
                </a:lnTo>
                <a:lnTo>
                  <a:pt x="1519427" y="2290572"/>
                </a:lnTo>
                <a:lnTo>
                  <a:pt x="1432559" y="2275332"/>
                </a:lnTo>
                <a:lnTo>
                  <a:pt x="1345691" y="2257044"/>
                </a:lnTo>
                <a:lnTo>
                  <a:pt x="1261871" y="2234184"/>
                </a:lnTo>
                <a:lnTo>
                  <a:pt x="1179575" y="2206752"/>
                </a:lnTo>
                <a:lnTo>
                  <a:pt x="1098803" y="2176272"/>
                </a:lnTo>
                <a:lnTo>
                  <a:pt x="1019555" y="2142744"/>
                </a:lnTo>
                <a:lnTo>
                  <a:pt x="943355" y="2104644"/>
                </a:lnTo>
                <a:lnTo>
                  <a:pt x="868679" y="2063496"/>
                </a:lnTo>
                <a:lnTo>
                  <a:pt x="797051" y="2019300"/>
                </a:lnTo>
                <a:lnTo>
                  <a:pt x="726947" y="1972056"/>
                </a:lnTo>
                <a:lnTo>
                  <a:pt x="659891" y="1921764"/>
                </a:lnTo>
                <a:lnTo>
                  <a:pt x="594359" y="1868424"/>
                </a:lnTo>
                <a:lnTo>
                  <a:pt x="533399" y="1812036"/>
                </a:lnTo>
                <a:lnTo>
                  <a:pt x="473963" y="1752600"/>
                </a:lnTo>
                <a:lnTo>
                  <a:pt x="419099" y="1691640"/>
                </a:lnTo>
                <a:lnTo>
                  <a:pt x="365759" y="1626108"/>
                </a:lnTo>
                <a:lnTo>
                  <a:pt x="316991" y="1560576"/>
                </a:lnTo>
                <a:lnTo>
                  <a:pt x="269747" y="1490472"/>
                </a:lnTo>
                <a:lnTo>
                  <a:pt x="227075" y="1420368"/>
                </a:lnTo>
                <a:lnTo>
                  <a:pt x="187451" y="1345692"/>
                </a:lnTo>
                <a:lnTo>
                  <a:pt x="152399" y="1271016"/>
                </a:lnTo>
                <a:lnTo>
                  <a:pt x="120395" y="1193292"/>
                </a:lnTo>
                <a:lnTo>
                  <a:pt x="92963" y="1114044"/>
                </a:lnTo>
                <a:lnTo>
                  <a:pt x="68579" y="1033272"/>
                </a:lnTo>
                <a:lnTo>
                  <a:pt x="48767" y="950976"/>
                </a:lnTo>
                <a:lnTo>
                  <a:pt x="33527" y="867156"/>
                </a:lnTo>
                <a:lnTo>
                  <a:pt x="21335" y="783336"/>
                </a:lnTo>
                <a:lnTo>
                  <a:pt x="15239" y="696468"/>
                </a:lnTo>
                <a:lnTo>
                  <a:pt x="12191" y="608076"/>
                </a:lnTo>
                <a:lnTo>
                  <a:pt x="12191" y="806196"/>
                </a:lnTo>
                <a:lnTo>
                  <a:pt x="21335" y="870204"/>
                </a:lnTo>
                <a:lnTo>
                  <a:pt x="36575" y="954024"/>
                </a:lnTo>
                <a:lnTo>
                  <a:pt x="56387" y="1037844"/>
                </a:lnTo>
                <a:lnTo>
                  <a:pt x="80771" y="1118616"/>
                </a:lnTo>
                <a:lnTo>
                  <a:pt x="108203" y="1197864"/>
                </a:lnTo>
                <a:lnTo>
                  <a:pt x="140207" y="1275588"/>
                </a:lnTo>
                <a:lnTo>
                  <a:pt x="176783" y="1351788"/>
                </a:lnTo>
                <a:lnTo>
                  <a:pt x="216407" y="1426464"/>
                </a:lnTo>
                <a:lnTo>
                  <a:pt x="259079" y="1498092"/>
                </a:lnTo>
                <a:lnTo>
                  <a:pt x="306323" y="1568196"/>
                </a:lnTo>
                <a:lnTo>
                  <a:pt x="356615" y="1635252"/>
                </a:lnTo>
                <a:lnTo>
                  <a:pt x="409955" y="1699260"/>
                </a:lnTo>
                <a:lnTo>
                  <a:pt x="464819" y="1761744"/>
                </a:lnTo>
                <a:lnTo>
                  <a:pt x="524255" y="1821180"/>
                </a:lnTo>
                <a:lnTo>
                  <a:pt x="586739" y="1877568"/>
                </a:lnTo>
                <a:lnTo>
                  <a:pt x="652271" y="1932432"/>
                </a:lnTo>
                <a:lnTo>
                  <a:pt x="719327" y="1982724"/>
                </a:lnTo>
                <a:lnTo>
                  <a:pt x="789431" y="2029968"/>
                </a:lnTo>
                <a:lnTo>
                  <a:pt x="862583" y="2075688"/>
                </a:lnTo>
                <a:lnTo>
                  <a:pt x="937259" y="2116836"/>
                </a:lnTo>
                <a:lnTo>
                  <a:pt x="1014983" y="2154936"/>
                </a:lnTo>
                <a:lnTo>
                  <a:pt x="1094231" y="2188464"/>
                </a:lnTo>
                <a:lnTo>
                  <a:pt x="1175003" y="2218944"/>
                </a:lnTo>
                <a:lnTo>
                  <a:pt x="1258823" y="2246376"/>
                </a:lnTo>
                <a:lnTo>
                  <a:pt x="1344167" y="2269236"/>
                </a:lnTo>
                <a:lnTo>
                  <a:pt x="1429511" y="2289048"/>
                </a:lnTo>
                <a:lnTo>
                  <a:pt x="1517903" y="2302764"/>
                </a:lnTo>
                <a:lnTo>
                  <a:pt x="1607819" y="2314956"/>
                </a:lnTo>
                <a:lnTo>
                  <a:pt x="1699259" y="2321052"/>
                </a:lnTo>
                <a:lnTo>
                  <a:pt x="1790699" y="2322576"/>
                </a:lnTo>
                <a:lnTo>
                  <a:pt x="1883663" y="2321052"/>
                </a:lnTo>
                <a:lnTo>
                  <a:pt x="1973579" y="2314956"/>
                </a:lnTo>
                <a:lnTo>
                  <a:pt x="2063495" y="2302764"/>
                </a:lnTo>
                <a:lnTo>
                  <a:pt x="2151887" y="2289048"/>
                </a:lnTo>
                <a:lnTo>
                  <a:pt x="2238755" y="2269236"/>
                </a:lnTo>
                <a:lnTo>
                  <a:pt x="2324099" y="2246376"/>
                </a:lnTo>
                <a:lnTo>
                  <a:pt x="2406395" y="2218944"/>
                </a:lnTo>
                <a:lnTo>
                  <a:pt x="2487167" y="2188464"/>
                </a:lnTo>
                <a:lnTo>
                  <a:pt x="2566415" y="2154936"/>
                </a:lnTo>
                <a:lnTo>
                  <a:pt x="2644139" y="2116836"/>
                </a:lnTo>
                <a:lnTo>
                  <a:pt x="2718815" y="2075688"/>
                </a:lnTo>
                <a:lnTo>
                  <a:pt x="2791967" y="2029968"/>
                </a:lnTo>
                <a:lnTo>
                  <a:pt x="2862071" y="1982724"/>
                </a:lnTo>
                <a:lnTo>
                  <a:pt x="2929127" y="1932432"/>
                </a:lnTo>
                <a:lnTo>
                  <a:pt x="2994659" y="1877568"/>
                </a:lnTo>
                <a:lnTo>
                  <a:pt x="3057143" y="1821180"/>
                </a:lnTo>
                <a:lnTo>
                  <a:pt x="3116579" y="1761744"/>
                </a:lnTo>
                <a:lnTo>
                  <a:pt x="3172967" y="1699260"/>
                </a:lnTo>
                <a:lnTo>
                  <a:pt x="3226307" y="1635252"/>
                </a:lnTo>
                <a:lnTo>
                  <a:pt x="3275075" y="1566672"/>
                </a:lnTo>
                <a:lnTo>
                  <a:pt x="3322319" y="1498092"/>
                </a:lnTo>
                <a:lnTo>
                  <a:pt x="3364991" y="1426464"/>
                </a:lnTo>
                <a:lnTo>
                  <a:pt x="3404615" y="1351788"/>
                </a:lnTo>
                <a:lnTo>
                  <a:pt x="3441191" y="1275588"/>
                </a:lnTo>
                <a:lnTo>
                  <a:pt x="3473195" y="1197864"/>
                </a:lnTo>
                <a:lnTo>
                  <a:pt x="3500627" y="1118616"/>
                </a:lnTo>
                <a:lnTo>
                  <a:pt x="3525011" y="1037844"/>
                </a:lnTo>
                <a:lnTo>
                  <a:pt x="3544823" y="954024"/>
                </a:lnTo>
                <a:lnTo>
                  <a:pt x="3560063" y="870204"/>
                </a:lnTo>
                <a:lnTo>
                  <a:pt x="3569207" y="805053"/>
                </a:lnTo>
                <a:close/>
              </a:path>
              <a:path w="3581400" h="2322829">
                <a:moveTo>
                  <a:pt x="3581399" y="608076"/>
                </a:moveTo>
                <a:lnTo>
                  <a:pt x="3578351" y="519684"/>
                </a:lnTo>
                <a:lnTo>
                  <a:pt x="3572255" y="432816"/>
                </a:lnTo>
                <a:lnTo>
                  <a:pt x="3560063" y="347472"/>
                </a:lnTo>
                <a:lnTo>
                  <a:pt x="3544823" y="263652"/>
                </a:lnTo>
                <a:lnTo>
                  <a:pt x="3525011" y="179832"/>
                </a:lnTo>
                <a:lnTo>
                  <a:pt x="3500627" y="99060"/>
                </a:lnTo>
                <a:lnTo>
                  <a:pt x="3473195" y="19812"/>
                </a:lnTo>
                <a:lnTo>
                  <a:pt x="3465194" y="0"/>
                </a:lnTo>
                <a:lnTo>
                  <a:pt x="3450963" y="0"/>
                </a:lnTo>
                <a:lnTo>
                  <a:pt x="3461003" y="24384"/>
                </a:lnTo>
                <a:lnTo>
                  <a:pt x="3488435" y="103632"/>
                </a:lnTo>
                <a:lnTo>
                  <a:pt x="3512819" y="184404"/>
                </a:lnTo>
                <a:lnTo>
                  <a:pt x="3532631" y="266700"/>
                </a:lnTo>
                <a:lnTo>
                  <a:pt x="3547871" y="350520"/>
                </a:lnTo>
                <a:lnTo>
                  <a:pt x="3560063" y="434340"/>
                </a:lnTo>
                <a:lnTo>
                  <a:pt x="3566159" y="521208"/>
                </a:lnTo>
                <a:lnTo>
                  <a:pt x="3569207" y="609600"/>
                </a:lnTo>
                <a:lnTo>
                  <a:pt x="3569207" y="805053"/>
                </a:lnTo>
                <a:lnTo>
                  <a:pt x="3572255" y="783336"/>
                </a:lnTo>
                <a:lnTo>
                  <a:pt x="3579875" y="696468"/>
                </a:lnTo>
                <a:lnTo>
                  <a:pt x="3581399" y="608076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3772803" y="3777995"/>
            <a:ext cx="3505098" cy="13319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173608" y="3777233"/>
            <a:ext cx="4590287" cy="21793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4597283" y="4001006"/>
            <a:ext cx="1635760" cy="4984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 indent="154940">
              <a:lnSpc>
                <a:spcPct val="80000"/>
              </a:lnSpc>
            </a:pPr>
            <a:r>
              <a:rPr dirty="0" sz="2000" spc="-10" b="1">
                <a:latin typeface="Arial"/>
                <a:cs typeface="Arial"/>
              </a:rPr>
              <a:t>I</a:t>
            </a:r>
            <a:r>
              <a:rPr dirty="0" sz="2000" spc="5" b="1">
                <a:latin typeface="Arial"/>
                <a:cs typeface="Arial"/>
              </a:rPr>
              <a:t>N</a:t>
            </a:r>
            <a:r>
              <a:rPr dirty="0" sz="2000" spc="-5" b="1">
                <a:latin typeface="Arial"/>
                <a:cs typeface="Arial"/>
              </a:rPr>
              <a:t>S</a:t>
            </a:r>
            <a:r>
              <a:rPr dirty="0" sz="2000" spc="5" b="1">
                <a:latin typeface="Arial"/>
                <a:cs typeface="Arial"/>
              </a:rPr>
              <a:t>U</a:t>
            </a:r>
            <a:r>
              <a:rPr dirty="0" sz="2000" spc="-5" b="1">
                <a:latin typeface="Arial"/>
                <a:cs typeface="Arial"/>
              </a:rPr>
              <a:t>L</a:t>
            </a:r>
            <a:r>
              <a:rPr dirty="0" sz="2000" spc="-10" b="1">
                <a:latin typeface="Arial"/>
                <a:cs typeface="Arial"/>
              </a:rPr>
              <a:t>I</a:t>
            </a:r>
            <a:r>
              <a:rPr dirty="0" sz="2000" spc="5" b="1">
                <a:latin typeface="Arial"/>
                <a:cs typeface="Arial"/>
              </a:rPr>
              <a:t>N</a:t>
            </a:r>
            <a:r>
              <a:rPr dirty="0" sz="2000" b="1">
                <a:latin typeface="Arial"/>
                <a:cs typeface="Arial"/>
              </a:rPr>
              <a:t>O-</a:t>
            </a:r>
            <a:r>
              <a:rPr dirty="0" sz="2000" b="1">
                <a:latin typeface="Arial"/>
                <a:cs typeface="Arial"/>
              </a:rPr>
              <a:t> </a:t>
            </a:r>
            <a:r>
              <a:rPr dirty="0" sz="2000" spc="5" b="1">
                <a:latin typeface="Arial"/>
                <a:cs typeface="Arial"/>
              </a:rPr>
              <a:t>R</a:t>
            </a:r>
            <a:r>
              <a:rPr dirty="0" sz="2000" spc="-5" b="1">
                <a:latin typeface="Arial"/>
                <a:cs typeface="Arial"/>
              </a:rPr>
              <a:t>ES</a:t>
            </a:r>
            <a:r>
              <a:rPr dirty="0" sz="2000" spc="-10" b="1">
                <a:latin typeface="Arial"/>
                <a:cs typeface="Arial"/>
              </a:rPr>
              <a:t>I</a:t>
            </a:r>
            <a:r>
              <a:rPr dirty="0" sz="2000" spc="-5" b="1">
                <a:latin typeface="Arial"/>
                <a:cs typeface="Arial"/>
              </a:rPr>
              <a:t>STE</a:t>
            </a:r>
            <a:r>
              <a:rPr dirty="0" sz="2000" spc="5" b="1">
                <a:latin typeface="Arial"/>
                <a:cs typeface="Arial"/>
              </a:rPr>
              <a:t>N</a:t>
            </a:r>
            <a:r>
              <a:rPr dirty="0" sz="2000" spc="-5" b="1">
                <a:latin typeface="Arial"/>
                <a:cs typeface="Arial"/>
              </a:rPr>
              <a:t>Z</a:t>
            </a:r>
            <a:r>
              <a:rPr dirty="0" sz="2000" b="1">
                <a:latin typeface="Arial"/>
                <a:cs typeface="Arial"/>
              </a:rPr>
              <a:t>A</a:t>
            </a:r>
            <a:endParaRPr sz="2000">
              <a:latin typeface="Arial"/>
              <a:cs typeface="Arial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2</a:t>
            </a:fld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5595" y="950467"/>
            <a:ext cx="5218430" cy="107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953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5595" y="350520"/>
            <a:ext cx="5218176" cy="8976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2110618" y="3060192"/>
            <a:ext cx="7039355" cy="7178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6201033" y="1042416"/>
            <a:ext cx="3717035" cy="19888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2110618" y="3777995"/>
            <a:ext cx="7039355" cy="72085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037725" y="4572000"/>
            <a:ext cx="8441432" cy="172821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0" name="object 50"/>
          <p:cNvSpPr txBox="1"/>
          <p:nvPr/>
        </p:nvSpPr>
        <p:spPr>
          <a:xfrm>
            <a:off x="9074794" y="6634477"/>
            <a:ext cx="24257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>
                <a:latin typeface="Comic Sans MS"/>
                <a:cs typeface="Comic Sans MS"/>
              </a:rPr>
              <a:t>5</a:t>
            </a:r>
            <a:r>
              <a:rPr dirty="0" sz="1400">
                <a:latin typeface="Comic Sans MS"/>
                <a:cs typeface="Comic Sans MS"/>
              </a:rPr>
              <a:t>0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81693" y="950467"/>
            <a:ext cx="4932045" cy="293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318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81693" y="353568"/>
            <a:ext cx="4931660" cy="26334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5780409" y="3931920"/>
            <a:ext cx="3457955" cy="135940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4193926" y="4425696"/>
            <a:ext cx="1181100" cy="201625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52</a:t>
            </a:fld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2862580" cy="1574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2862580" cy="759460"/>
          </a:xfrm>
          <a:custGeom>
            <a:avLst/>
            <a:gdLst/>
            <a:ahLst/>
            <a:cxnLst/>
            <a:rect l="l" t="t" r="r" b="b"/>
            <a:pathLst>
              <a:path w="2862579" h="759460">
                <a:moveTo>
                  <a:pt x="0" y="0"/>
                </a:moveTo>
                <a:lnTo>
                  <a:pt x="0" y="758951"/>
                </a:lnTo>
                <a:lnTo>
                  <a:pt x="2862071" y="758951"/>
                </a:lnTo>
                <a:lnTo>
                  <a:pt x="28620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636142" y="348995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5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4353945" y="348995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5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5071750" y="348995"/>
            <a:ext cx="716280" cy="759460"/>
          </a:xfrm>
          <a:custGeom>
            <a:avLst/>
            <a:gdLst/>
            <a:ahLst/>
            <a:cxnLst/>
            <a:rect l="l" t="t" r="r" b="b"/>
            <a:pathLst>
              <a:path w="716279" h="759460">
                <a:moveTo>
                  <a:pt x="0" y="0"/>
                </a:moveTo>
                <a:lnTo>
                  <a:pt x="0" y="758951"/>
                </a:lnTo>
                <a:lnTo>
                  <a:pt x="716279" y="758951"/>
                </a:lnTo>
                <a:lnTo>
                  <a:pt x="7162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5788030" y="348995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6505833" y="348995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7223638" y="348995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7941441" y="348995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774073" y="1107947"/>
            <a:ext cx="1225550" cy="759460"/>
          </a:xfrm>
          <a:custGeom>
            <a:avLst/>
            <a:gdLst/>
            <a:ahLst/>
            <a:cxnLst/>
            <a:rect l="l" t="t" r="r" b="b"/>
            <a:pathLst>
              <a:path w="1225550" h="759460">
                <a:moveTo>
                  <a:pt x="0" y="0"/>
                </a:moveTo>
                <a:lnTo>
                  <a:pt x="0" y="758951"/>
                </a:lnTo>
                <a:lnTo>
                  <a:pt x="1225295" y="758951"/>
                </a:lnTo>
                <a:lnTo>
                  <a:pt x="12252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999365" y="1107947"/>
            <a:ext cx="1637030" cy="759460"/>
          </a:xfrm>
          <a:custGeom>
            <a:avLst/>
            <a:gdLst/>
            <a:ahLst/>
            <a:cxnLst/>
            <a:rect l="l" t="t" r="r" b="b"/>
            <a:pathLst>
              <a:path w="1637029" h="759460">
                <a:moveTo>
                  <a:pt x="0" y="0"/>
                </a:moveTo>
                <a:lnTo>
                  <a:pt x="0" y="758951"/>
                </a:lnTo>
                <a:lnTo>
                  <a:pt x="1636775" y="758951"/>
                </a:lnTo>
                <a:lnTo>
                  <a:pt x="16367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3636142" y="1107947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5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4353945" y="1107947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5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5071750" y="1107947"/>
            <a:ext cx="716280" cy="759460"/>
          </a:xfrm>
          <a:custGeom>
            <a:avLst/>
            <a:gdLst/>
            <a:ahLst/>
            <a:cxnLst/>
            <a:rect l="l" t="t" r="r" b="b"/>
            <a:pathLst>
              <a:path w="716279" h="759460">
                <a:moveTo>
                  <a:pt x="0" y="0"/>
                </a:moveTo>
                <a:lnTo>
                  <a:pt x="0" y="758951"/>
                </a:lnTo>
                <a:lnTo>
                  <a:pt x="716279" y="758951"/>
                </a:lnTo>
                <a:lnTo>
                  <a:pt x="7162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5788030" y="1107947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6505833" y="1107947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7223638" y="1107947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7941441" y="1107947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774073" y="1866900"/>
            <a:ext cx="1225550" cy="759460"/>
          </a:xfrm>
          <a:custGeom>
            <a:avLst/>
            <a:gdLst/>
            <a:ahLst/>
            <a:cxnLst/>
            <a:rect l="l" t="t" r="r" b="b"/>
            <a:pathLst>
              <a:path w="1225550" h="759460">
                <a:moveTo>
                  <a:pt x="0" y="0"/>
                </a:moveTo>
                <a:lnTo>
                  <a:pt x="0" y="758951"/>
                </a:lnTo>
                <a:lnTo>
                  <a:pt x="1225295" y="758951"/>
                </a:lnTo>
                <a:lnTo>
                  <a:pt x="12252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999365" y="1866900"/>
            <a:ext cx="1637030" cy="759460"/>
          </a:xfrm>
          <a:custGeom>
            <a:avLst/>
            <a:gdLst/>
            <a:ahLst/>
            <a:cxnLst/>
            <a:rect l="l" t="t" r="r" b="b"/>
            <a:pathLst>
              <a:path w="1637029" h="759460">
                <a:moveTo>
                  <a:pt x="0" y="0"/>
                </a:moveTo>
                <a:lnTo>
                  <a:pt x="0" y="758951"/>
                </a:lnTo>
                <a:lnTo>
                  <a:pt x="1636775" y="758951"/>
                </a:lnTo>
                <a:lnTo>
                  <a:pt x="16367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3636142" y="1866900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5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4353945" y="1866900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5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5071750" y="1866900"/>
            <a:ext cx="716280" cy="759460"/>
          </a:xfrm>
          <a:custGeom>
            <a:avLst/>
            <a:gdLst/>
            <a:ahLst/>
            <a:cxnLst/>
            <a:rect l="l" t="t" r="r" b="b"/>
            <a:pathLst>
              <a:path w="716279" h="759460">
                <a:moveTo>
                  <a:pt x="0" y="0"/>
                </a:moveTo>
                <a:lnTo>
                  <a:pt x="0" y="758951"/>
                </a:lnTo>
                <a:lnTo>
                  <a:pt x="716279" y="758951"/>
                </a:lnTo>
                <a:lnTo>
                  <a:pt x="7162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5788030" y="1866900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6505833" y="1866900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7223638" y="1866900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7941441" y="1866900"/>
            <a:ext cx="718185" cy="759460"/>
          </a:xfrm>
          <a:custGeom>
            <a:avLst/>
            <a:gdLst/>
            <a:ahLst/>
            <a:cxnLst/>
            <a:rect l="l" t="t" r="r" b="b"/>
            <a:pathLst>
              <a:path w="718184" h="759460">
                <a:moveTo>
                  <a:pt x="0" y="0"/>
                </a:moveTo>
                <a:lnTo>
                  <a:pt x="0" y="758951"/>
                </a:lnTo>
                <a:lnTo>
                  <a:pt x="717803" y="758951"/>
                </a:lnTo>
                <a:lnTo>
                  <a:pt x="71780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814962" y="3119627"/>
            <a:ext cx="7771130" cy="658495"/>
          </a:xfrm>
          <a:custGeom>
            <a:avLst/>
            <a:gdLst/>
            <a:ahLst/>
            <a:cxnLst/>
            <a:rect l="l" t="t" r="r" b="b"/>
            <a:pathLst>
              <a:path w="7771130" h="658495">
                <a:moveTo>
                  <a:pt x="0" y="0"/>
                </a:moveTo>
                <a:lnTo>
                  <a:pt x="0" y="658367"/>
                </a:lnTo>
                <a:lnTo>
                  <a:pt x="7770875" y="658367"/>
                </a:lnTo>
                <a:lnTo>
                  <a:pt x="77708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814962" y="3119627"/>
            <a:ext cx="7771130" cy="658495"/>
          </a:xfrm>
          <a:custGeom>
            <a:avLst/>
            <a:gdLst/>
            <a:ahLst/>
            <a:cxnLst/>
            <a:rect l="l" t="t" r="r" b="b"/>
            <a:pathLst>
              <a:path w="7771130" h="658495">
                <a:moveTo>
                  <a:pt x="7770875" y="658367"/>
                </a:moveTo>
                <a:lnTo>
                  <a:pt x="7770875" y="0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5344171" y="3403091"/>
            <a:ext cx="817244" cy="375285"/>
          </a:xfrm>
          <a:custGeom>
            <a:avLst/>
            <a:gdLst/>
            <a:ahLst/>
            <a:cxnLst/>
            <a:rect l="l" t="t" r="r" b="b"/>
            <a:pathLst>
              <a:path w="817245" h="375285">
                <a:moveTo>
                  <a:pt x="817018" y="374903"/>
                </a:moveTo>
                <a:lnTo>
                  <a:pt x="767993" y="320182"/>
                </a:lnTo>
                <a:lnTo>
                  <a:pt x="727846" y="280931"/>
                </a:lnTo>
                <a:lnTo>
                  <a:pt x="685769" y="243969"/>
                </a:lnTo>
                <a:lnTo>
                  <a:pt x="641868" y="209361"/>
                </a:lnTo>
                <a:lnTo>
                  <a:pt x="596248" y="177166"/>
                </a:lnTo>
                <a:lnTo>
                  <a:pt x="549013" y="147446"/>
                </a:lnTo>
                <a:lnTo>
                  <a:pt x="500271" y="120265"/>
                </a:lnTo>
                <a:lnTo>
                  <a:pt x="450124" y="95682"/>
                </a:lnTo>
                <a:lnTo>
                  <a:pt x="398679" y="73761"/>
                </a:lnTo>
                <a:lnTo>
                  <a:pt x="346041" y="54562"/>
                </a:lnTo>
                <a:lnTo>
                  <a:pt x="292315" y="38147"/>
                </a:lnTo>
                <a:lnTo>
                  <a:pt x="237605" y="24579"/>
                </a:lnTo>
                <a:lnTo>
                  <a:pt x="182018" y="13918"/>
                </a:lnTo>
                <a:lnTo>
                  <a:pt x="125658" y="6227"/>
                </a:lnTo>
                <a:lnTo>
                  <a:pt x="68631" y="1567"/>
                </a:lnTo>
                <a:lnTo>
                  <a:pt x="11041" y="0"/>
                </a:lnTo>
                <a:lnTo>
                  <a:pt x="0" y="0"/>
                </a:lnTo>
                <a:lnTo>
                  <a:pt x="3936" y="374903"/>
                </a:lnTo>
                <a:lnTo>
                  <a:pt x="817018" y="374903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5342096" y="3403086"/>
            <a:ext cx="819150" cy="375285"/>
          </a:xfrm>
          <a:custGeom>
            <a:avLst/>
            <a:gdLst/>
            <a:ahLst/>
            <a:cxnLst/>
            <a:rect l="l" t="t" r="r" b="b"/>
            <a:pathLst>
              <a:path w="819150" h="375285">
                <a:moveTo>
                  <a:pt x="819111" y="374909"/>
                </a:moveTo>
                <a:lnTo>
                  <a:pt x="770084" y="320187"/>
                </a:lnTo>
                <a:lnTo>
                  <a:pt x="729937" y="280935"/>
                </a:lnTo>
                <a:lnTo>
                  <a:pt x="687860" y="243974"/>
                </a:lnTo>
                <a:lnTo>
                  <a:pt x="643959" y="209365"/>
                </a:lnTo>
                <a:lnTo>
                  <a:pt x="598339" y="177169"/>
                </a:lnTo>
                <a:lnTo>
                  <a:pt x="551105" y="147450"/>
                </a:lnTo>
                <a:lnTo>
                  <a:pt x="502362" y="120268"/>
                </a:lnTo>
                <a:lnTo>
                  <a:pt x="452216" y="95685"/>
                </a:lnTo>
                <a:lnTo>
                  <a:pt x="400771" y="73763"/>
                </a:lnTo>
                <a:lnTo>
                  <a:pt x="348132" y="54563"/>
                </a:lnTo>
                <a:lnTo>
                  <a:pt x="294406" y="38148"/>
                </a:lnTo>
                <a:lnTo>
                  <a:pt x="239696" y="24579"/>
                </a:lnTo>
                <a:lnTo>
                  <a:pt x="184108" y="13918"/>
                </a:lnTo>
                <a:lnTo>
                  <a:pt x="127748" y="6227"/>
                </a:lnTo>
                <a:lnTo>
                  <a:pt x="70720" y="1567"/>
                </a:lnTo>
                <a:lnTo>
                  <a:pt x="13130" y="0"/>
                </a:lnTo>
                <a:lnTo>
                  <a:pt x="0" y="0"/>
                </a:lnTo>
                <a:lnTo>
                  <a:pt x="2105" y="0"/>
                </a:lnTo>
                <a:lnTo>
                  <a:pt x="6036" y="374909"/>
                </a:lnTo>
              </a:path>
            </a:pathLst>
          </a:custGeom>
          <a:ln w="12305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4549609" y="3403091"/>
            <a:ext cx="778510" cy="375285"/>
          </a:xfrm>
          <a:custGeom>
            <a:avLst/>
            <a:gdLst/>
            <a:ahLst/>
            <a:cxnLst/>
            <a:rect l="l" t="t" r="r" b="b"/>
            <a:pathLst>
              <a:path w="778510" h="375285">
                <a:moveTo>
                  <a:pt x="778145" y="374903"/>
                </a:moveTo>
                <a:lnTo>
                  <a:pt x="762932" y="0"/>
                </a:lnTo>
                <a:lnTo>
                  <a:pt x="689730" y="5482"/>
                </a:lnTo>
                <a:lnTo>
                  <a:pt x="617922" y="15880"/>
                </a:lnTo>
                <a:lnTo>
                  <a:pt x="547688" y="31032"/>
                </a:lnTo>
                <a:lnTo>
                  <a:pt x="479212" y="50779"/>
                </a:lnTo>
                <a:lnTo>
                  <a:pt x="412674" y="74961"/>
                </a:lnTo>
                <a:lnTo>
                  <a:pt x="348256" y="103418"/>
                </a:lnTo>
                <a:lnTo>
                  <a:pt x="286140" y="135990"/>
                </a:lnTo>
                <a:lnTo>
                  <a:pt x="226508" y="172516"/>
                </a:lnTo>
                <a:lnTo>
                  <a:pt x="169542" y="212838"/>
                </a:lnTo>
                <a:lnTo>
                  <a:pt x="115422" y="256793"/>
                </a:lnTo>
                <a:lnTo>
                  <a:pt x="64332" y="304224"/>
                </a:lnTo>
                <a:lnTo>
                  <a:pt x="16452" y="354970"/>
                </a:lnTo>
                <a:lnTo>
                  <a:pt x="0" y="374903"/>
                </a:lnTo>
                <a:lnTo>
                  <a:pt x="778145" y="374903"/>
                </a:lnTo>
                <a:close/>
              </a:path>
            </a:pathLst>
          </a:custGeom>
          <a:solidFill>
            <a:srgbClr val="65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4549623" y="3403086"/>
            <a:ext cx="763270" cy="375285"/>
          </a:xfrm>
          <a:custGeom>
            <a:avLst/>
            <a:gdLst/>
            <a:ahLst/>
            <a:cxnLst/>
            <a:rect l="l" t="t" r="r" b="b"/>
            <a:pathLst>
              <a:path w="763270" h="375285">
                <a:moveTo>
                  <a:pt x="762935" y="0"/>
                </a:moveTo>
                <a:lnTo>
                  <a:pt x="689734" y="5483"/>
                </a:lnTo>
                <a:lnTo>
                  <a:pt x="617925" y="15882"/>
                </a:lnTo>
                <a:lnTo>
                  <a:pt x="547692" y="31035"/>
                </a:lnTo>
                <a:lnTo>
                  <a:pt x="479215" y="50783"/>
                </a:lnTo>
                <a:lnTo>
                  <a:pt x="412677" y="74965"/>
                </a:lnTo>
                <a:lnTo>
                  <a:pt x="348259" y="103422"/>
                </a:lnTo>
                <a:lnTo>
                  <a:pt x="286144" y="135994"/>
                </a:lnTo>
                <a:lnTo>
                  <a:pt x="226512" y="172520"/>
                </a:lnTo>
                <a:lnTo>
                  <a:pt x="169545" y="212841"/>
                </a:lnTo>
                <a:lnTo>
                  <a:pt x="115426" y="256796"/>
                </a:lnTo>
                <a:lnTo>
                  <a:pt x="64336" y="304227"/>
                </a:lnTo>
                <a:lnTo>
                  <a:pt x="16456" y="354972"/>
                </a:lnTo>
                <a:lnTo>
                  <a:pt x="0" y="374909"/>
                </a:lnTo>
              </a:path>
            </a:pathLst>
          </a:custGeom>
          <a:ln w="12305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5312559" y="3403086"/>
            <a:ext cx="15240" cy="375285"/>
          </a:xfrm>
          <a:custGeom>
            <a:avLst/>
            <a:gdLst/>
            <a:ahLst/>
            <a:cxnLst/>
            <a:rect l="l" t="t" r="r" b="b"/>
            <a:pathLst>
              <a:path w="15239" h="375285">
                <a:moveTo>
                  <a:pt x="15212" y="374909"/>
                </a:moveTo>
                <a:lnTo>
                  <a:pt x="0" y="0"/>
                </a:lnTo>
              </a:path>
            </a:pathLst>
          </a:custGeom>
          <a:ln w="12310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5337504" y="3403091"/>
            <a:ext cx="0" cy="375285"/>
          </a:xfrm>
          <a:custGeom>
            <a:avLst/>
            <a:gdLst/>
            <a:ahLst/>
            <a:cxnLst/>
            <a:rect l="l" t="t" r="r" b="b"/>
            <a:pathLst>
              <a:path w="0" h="375285">
                <a:moveTo>
                  <a:pt x="0" y="0"/>
                </a:moveTo>
                <a:lnTo>
                  <a:pt x="0" y="374903"/>
                </a:lnTo>
              </a:path>
            </a:pathLst>
          </a:custGeom>
          <a:ln w="28843">
            <a:solidFill>
              <a:srgbClr val="FF7F7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5323733" y="3403086"/>
            <a:ext cx="25400" cy="375285"/>
          </a:xfrm>
          <a:custGeom>
            <a:avLst/>
            <a:gdLst/>
            <a:ahLst/>
            <a:cxnLst/>
            <a:rect l="l" t="t" r="r" b="b"/>
            <a:pathLst>
              <a:path w="25400" h="375285">
                <a:moveTo>
                  <a:pt x="25395" y="0"/>
                </a:moveTo>
                <a:lnTo>
                  <a:pt x="12701" y="0"/>
                </a:lnTo>
                <a:lnTo>
                  <a:pt x="0" y="0"/>
                </a:lnTo>
                <a:lnTo>
                  <a:pt x="11228" y="374909"/>
                </a:lnTo>
              </a:path>
            </a:pathLst>
          </a:custGeom>
          <a:ln w="12310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5349129" y="3403086"/>
            <a:ext cx="2540" cy="375285"/>
          </a:xfrm>
          <a:custGeom>
            <a:avLst/>
            <a:gdLst/>
            <a:ahLst/>
            <a:cxnLst/>
            <a:rect l="l" t="t" r="r" b="b"/>
            <a:pathLst>
              <a:path w="2539" h="375285">
                <a:moveTo>
                  <a:pt x="2173" y="374909"/>
                </a:moveTo>
                <a:lnTo>
                  <a:pt x="0" y="0"/>
                </a:lnTo>
              </a:path>
            </a:pathLst>
          </a:custGeom>
          <a:ln w="12310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 txBox="1"/>
          <p:nvPr/>
        </p:nvSpPr>
        <p:spPr>
          <a:xfrm>
            <a:off x="5941451" y="3278376"/>
            <a:ext cx="329565" cy="1873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150" spc="30">
                <a:latin typeface="Arial"/>
                <a:cs typeface="Arial"/>
              </a:rPr>
              <a:t>1</a:t>
            </a:r>
            <a:r>
              <a:rPr dirty="0" sz="1150" spc="40">
                <a:latin typeface="Arial"/>
                <a:cs typeface="Arial"/>
              </a:rPr>
              <a:t>7</a:t>
            </a:r>
            <a:r>
              <a:rPr dirty="0" sz="1150" spc="10">
                <a:latin typeface="Arial"/>
                <a:cs typeface="Arial"/>
              </a:rPr>
              <a:t>%</a:t>
            </a:r>
            <a:endParaRPr sz="115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315353" y="3389628"/>
            <a:ext cx="329565" cy="1873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150" spc="30">
                <a:latin typeface="Arial"/>
                <a:cs typeface="Arial"/>
              </a:rPr>
              <a:t>2</a:t>
            </a:r>
            <a:r>
              <a:rPr dirty="0" sz="1150" spc="40">
                <a:latin typeface="Arial"/>
                <a:cs typeface="Arial"/>
              </a:rPr>
              <a:t>2</a:t>
            </a:r>
            <a:r>
              <a:rPr dirty="0" sz="1150" spc="10">
                <a:latin typeface="Arial"/>
                <a:cs typeface="Arial"/>
              </a:rPr>
              <a:t>%</a:t>
            </a:r>
            <a:endParaRPr sz="115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202318" y="3132072"/>
            <a:ext cx="242570" cy="1873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150" spc="30">
                <a:latin typeface="Arial"/>
                <a:cs typeface="Arial"/>
              </a:rPr>
              <a:t>1</a:t>
            </a:r>
            <a:r>
              <a:rPr dirty="0" sz="1150" spc="10">
                <a:latin typeface="Arial"/>
                <a:cs typeface="Arial"/>
              </a:rPr>
              <a:t>%</a:t>
            </a:r>
            <a:endParaRPr sz="1150">
              <a:latin typeface="Arial"/>
              <a:cs typeface="Arial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6938650" y="3243072"/>
            <a:ext cx="2352040" cy="535305"/>
          </a:xfrm>
          <a:custGeom>
            <a:avLst/>
            <a:gdLst/>
            <a:ahLst/>
            <a:cxnLst/>
            <a:rect l="l" t="t" r="r" b="b"/>
            <a:pathLst>
              <a:path w="2352040" h="535304">
                <a:moveTo>
                  <a:pt x="0" y="0"/>
                </a:moveTo>
                <a:lnTo>
                  <a:pt x="0" y="534923"/>
                </a:lnTo>
                <a:lnTo>
                  <a:pt x="2351531" y="534923"/>
                </a:lnTo>
                <a:lnTo>
                  <a:pt x="23515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6938650" y="3243072"/>
            <a:ext cx="2352040" cy="535305"/>
          </a:xfrm>
          <a:custGeom>
            <a:avLst/>
            <a:gdLst/>
            <a:ahLst/>
            <a:cxnLst/>
            <a:rect l="l" t="t" r="r" b="b"/>
            <a:pathLst>
              <a:path w="2352040" h="535304">
                <a:moveTo>
                  <a:pt x="2351531" y="534923"/>
                </a:moveTo>
                <a:lnTo>
                  <a:pt x="2351531" y="0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7023993" y="3390900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0"/>
                </a:moveTo>
                <a:lnTo>
                  <a:pt x="0" y="73151"/>
                </a:lnTo>
                <a:lnTo>
                  <a:pt x="74675" y="73151"/>
                </a:lnTo>
                <a:lnTo>
                  <a:pt x="74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7024012" y="3390896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0"/>
                </a:moveTo>
                <a:lnTo>
                  <a:pt x="74679" y="0"/>
                </a:lnTo>
                <a:lnTo>
                  <a:pt x="74679" y="73149"/>
                </a:lnTo>
                <a:lnTo>
                  <a:pt x="0" y="73149"/>
                </a:lnTo>
                <a:lnTo>
                  <a:pt x="0" y="0"/>
                </a:lnTo>
                <a:close/>
              </a:path>
            </a:pathLst>
          </a:custGeom>
          <a:ln w="12307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" name="object 62"/>
          <p:cNvSpPr txBox="1"/>
          <p:nvPr/>
        </p:nvSpPr>
        <p:spPr>
          <a:xfrm>
            <a:off x="7134742" y="3330700"/>
            <a:ext cx="2083435" cy="1720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50" spc="-120">
                <a:latin typeface="Arial"/>
                <a:cs typeface="Arial"/>
              </a:rPr>
              <a:t>P</a:t>
            </a:r>
            <a:r>
              <a:rPr dirty="0" sz="1050" spc="-45">
                <a:latin typeface="Arial"/>
                <a:cs typeface="Arial"/>
              </a:rPr>
              <a:t>O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35">
                <a:latin typeface="Arial"/>
                <a:cs typeface="Arial"/>
              </a:rPr>
              <a:t>Z</a:t>
            </a:r>
            <a:r>
              <a:rPr dirty="0" sz="1050" spc="-105">
                <a:latin typeface="Arial"/>
                <a:cs typeface="Arial"/>
              </a:rPr>
              <a:t>I</a:t>
            </a:r>
            <a:r>
              <a:rPr dirty="0" sz="1050" spc="-60">
                <a:latin typeface="Arial"/>
                <a:cs typeface="Arial"/>
              </a:rPr>
              <a:t>O</a:t>
            </a:r>
            <a:r>
              <a:rPr dirty="0" sz="1050" spc="-85">
                <a:latin typeface="Arial"/>
                <a:cs typeface="Arial"/>
              </a:rPr>
              <a:t>N</a:t>
            </a:r>
            <a:r>
              <a:rPr dirty="0" sz="1050">
                <a:latin typeface="Arial"/>
                <a:cs typeface="Arial"/>
              </a:rPr>
              <a:t>I</a:t>
            </a:r>
            <a:r>
              <a:rPr dirty="0" sz="1050" spc="-110">
                <a:latin typeface="Arial"/>
                <a:cs typeface="Arial"/>
              </a:rPr>
              <a:t> </a:t>
            </a:r>
            <a:r>
              <a:rPr dirty="0" sz="1050" spc="-60">
                <a:latin typeface="Arial"/>
                <a:cs typeface="Arial"/>
              </a:rPr>
              <a:t>F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U</a:t>
            </a:r>
            <a:r>
              <a:rPr dirty="0" sz="1050" spc="-60">
                <a:latin typeface="Arial"/>
                <a:cs typeface="Arial"/>
              </a:rPr>
              <a:t>T</a:t>
            </a:r>
            <a:r>
              <a:rPr dirty="0" sz="1050" spc="-75">
                <a:latin typeface="Arial"/>
                <a:cs typeface="Arial"/>
              </a:rPr>
              <a:t>T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5">
                <a:latin typeface="Arial"/>
                <a:cs typeface="Arial"/>
              </a:rPr>
              <a:t>+</a:t>
            </a:r>
            <a:r>
              <a:rPr dirty="0" sz="1050" spc="-40">
                <a:latin typeface="Arial"/>
                <a:cs typeface="Arial"/>
              </a:rPr>
              <a:t> </a:t>
            </a:r>
            <a:r>
              <a:rPr dirty="0" sz="1050" spc="60">
                <a:latin typeface="Arial"/>
                <a:cs typeface="Arial"/>
              </a:rPr>
              <a:t>V</a:t>
            </a:r>
            <a:r>
              <a:rPr dirty="0" sz="1050" spc="-120">
                <a:latin typeface="Arial"/>
                <a:cs typeface="Arial"/>
              </a:rPr>
              <a:t>E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D</a:t>
            </a:r>
            <a:r>
              <a:rPr dirty="0" sz="1050" spc="-95">
                <a:latin typeface="Arial"/>
                <a:cs typeface="Arial"/>
              </a:rPr>
              <a:t>U</a:t>
            </a:r>
            <a:r>
              <a:rPr dirty="0" sz="1050" spc="-85">
                <a:latin typeface="Arial"/>
                <a:cs typeface="Arial"/>
              </a:rPr>
              <a:t>R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-45">
                <a:latin typeface="Arial"/>
                <a:cs typeface="Arial"/>
              </a:rPr>
              <a:t>=</a:t>
            </a:r>
            <a:r>
              <a:rPr dirty="0" sz="1050" spc="5">
                <a:latin typeface="Arial"/>
                <a:cs typeface="Arial"/>
              </a:rPr>
              <a:t>4</a:t>
            </a:r>
            <a:endParaRPr sz="1050">
              <a:latin typeface="Arial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7023993" y="3768851"/>
            <a:ext cx="74930" cy="0"/>
          </a:xfrm>
          <a:custGeom>
            <a:avLst/>
            <a:gdLst/>
            <a:ahLst/>
            <a:cxnLst/>
            <a:rect l="l" t="t" r="r" b="b"/>
            <a:pathLst>
              <a:path w="74929" h="0">
                <a:moveTo>
                  <a:pt x="0" y="0"/>
                </a:moveTo>
                <a:lnTo>
                  <a:pt x="74675" y="0"/>
                </a:lnTo>
              </a:path>
            </a:pathLst>
          </a:custGeom>
          <a:ln w="19557">
            <a:solidFill>
              <a:srgbClr val="9932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/>
          <p:nvPr/>
        </p:nvSpPr>
        <p:spPr>
          <a:xfrm>
            <a:off x="7024012" y="3759705"/>
            <a:ext cx="74930" cy="18415"/>
          </a:xfrm>
          <a:custGeom>
            <a:avLst/>
            <a:gdLst/>
            <a:ahLst/>
            <a:cxnLst/>
            <a:rect l="l" t="t" r="r" b="b"/>
            <a:pathLst>
              <a:path w="74929" h="18414">
                <a:moveTo>
                  <a:pt x="0" y="0"/>
                </a:moveTo>
                <a:lnTo>
                  <a:pt x="74679" y="0"/>
                </a:lnTo>
                <a:lnTo>
                  <a:pt x="74679" y="18290"/>
                </a:lnTo>
              </a:path>
            </a:pathLst>
          </a:custGeom>
          <a:ln w="12305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7017856" y="376885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 h="0">
                <a:moveTo>
                  <a:pt x="0" y="0"/>
                </a:moveTo>
                <a:lnTo>
                  <a:pt x="12310" y="0"/>
                </a:lnTo>
              </a:path>
            </a:pathLst>
          </a:custGeom>
          <a:ln w="18290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1814962" y="3119627"/>
            <a:ext cx="7771130" cy="658495"/>
          </a:xfrm>
          <a:custGeom>
            <a:avLst/>
            <a:gdLst/>
            <a:ahLst/>
            <a:cxnLst/>
            <a:rect l="l" t="t" r="r" b="b"/>
            <a:pathLst>
              <a:path w="7771130" h="658495">
                <a:moveTo>
                  <a:pt x="7770875" y="658367"/>
                </a:moveTo>
                <a:lnTo>
                  <a:pt x="7770875" y="0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" name="object 67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" name="object 68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" name="object 69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" name="object 74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" name="object 75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" name="object 77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" name="object 83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" name="object 84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" name="object 85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" name="object 87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" name="object 88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" name="object 89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" name="object 90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" name="object 91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1814962" y="3777995"/>
            <a:ext cx="7771130" cy="2024380"/>
          </a:xfrm>
          <a:custGeom>
            <a:avLst/>
            <a:gdLst/>
            <a:ahLst/>
            <a:cxnLst/>
            <a:rect l="l" t="t" r="r" b="b"/>
            <a:pathLst>
              <a:path w="7771130" h="2024379">
                <a:moveTo>
                  <a:pt x="0" y="0"/>
                </a:moveTo>
                <a:lnTo>
                  <a:pt x="0" y="2023872"/>
                </a:lnTo>
                <a:lnTo>
                  <a:pt x="7770875" y="2023872"/>
                </a:lnTo>
                <a:lnTo>
                  <a:pt x="77708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" name="object 94"/>
          <p:cNvSpPr/>
          <p:nvPr/>
        </p:nvSpPr>
        <p:spPr>
          <a:xfrm>
            <a:off x="1814962" y="3777995"/>
            <a:ext cx="7771130" cy="2024380"/>
          </a:xfrm>
          <a:custGeom>
            <a:avLst/>
            <a:gdLst/>
            <a:ahLst/>
            <a:cxnLst/>
            <a:rect l="l" t="t" r="r" b="b"/>
            <a:pathLst>
              <a:path w="7771130" h="2024379">
                <a:moveTo>
                  <a:pt x="0" y="2023872"/>
                </a:moveTo>
                <a:lnTo>
                  <a:pt x="7770875" y="2023872"/>
                </a:lnTo>
                <a:lnTo>
                  <a:pt x="77708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" name="object 95"/>
          <p:cNvSpPr/>
          <p:nvPr/>
        </p:nvSpPr>
        <p:spPr>
          <a:xfrm>
            <a:off x="5348108" y="3777995"/>
            <a:ext cx="932180" cy="676910"/>
          </a:xfrm>
          <a:custGeom>
            <a:avLst/>
            <a:gdLst/>
            <a:ahLst/>
            <a:cxnLst/>
            <a:rect l="l" t="t" r="r" b="b"/>
            <a:pathLst>
              <a:path w="932179" h="676910">
                <a:moveTo>
                  <a:pt x="932173" y="173736"/>
                </a:moveTo>
                <a:lnTo>
                  <a:pt x="903249" y="123957"/>
                </a:lnTo>
                <a:lnTo>
                  <a:pt x="871871" y="76160"/>
                </a:lnTo>
                <a:lnTo>
                  <a:pt x="838143" y="30407"/>
                </a:lnTo>
                <a:lnTo>
                  <a:pt x="813082" y="0"/>
                </a:lnTo>
                <a:lnTo>
                  <a:pt x="0" y="0"/>
                </a:lnTo>
                <a:lnTo>
                  <a:pt x="7105" y="676656"/>
                </a:lnTo>
                <a:lnTo>
                  <a:pt x="932173" y="173736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" name="object 96"/>
          <p:cNvSpPr/>
          <p:nvPr/>
        </p:nvSpPr>
        <p:spPr>
          <a:xfrm>
            <a:off x="6161208" y="3777995"/>
            <a:ext cx="119380" cy="173990"/>
          </a:xfrm>
          <a:custGeom>
            <a:avLst/>
            <a:gdLst/>
            <a:ahLst/>
            <a:cxnLst/>
            <a:rect l="l" t="t" r="r" b="b"/>
            <a:pathLst>
              <a:path w="119379" h="173989">
                <a:moveTo>
                  <a:pt x="119089" y="173731"/>
                </a:moveTo>
                <a:lnTo>
                  <a:pt x="90165" y="123953"/>
                </a:lnTo>
                <a:lnTo>
                  <a:pt x="58787" y="76157"/>
                </a:lnTo>
                <a:lnTo>
                  <a:pt x="25059" y="30404"/>
                </a:lnTo>
                <a:lnTo>
                  <a:pt x="0" y="0"/>
                </a:lnTo>
              </a:path>
            </a:pathLst>
          </a:custGeom>
          <a:ln w="12308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5348132" y="3777995"/>
            <a:ext cx="932180" cy="676910"/>
          </a:xfrm>
          <a:custGeom>
            <a:avLst/>
            <a:gdLst/>
            <a:ahLst/>
            <a:cxnLst/>
            <a:rect l="l" t="t" r="r" b="b"/>
            <a:pathLst>
              <a:path w="932179" h="676910">
                <a:moveTo>
                  <a:pt x="0" y="0"/>
                </a:moveTo>
                <a:lnTo>
                  <a:pt x="7094" y="676648"/>
                </a:lnTo>
                <a:lnTo>
                  <a:pt x="932165" y="173731"/>
                </a:lnTo>
              </a:path>
            </a:pathLst>
          </a:custGeom>
          <a:ln w="1230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" name="object 98"/>
          <p:cNvSpPr/>
          <p:nvPr/>
        </p:nvSpPr>
        <p:spPr>
          <a:xfrm>
            <a:off x="5355213" y="3951732"/>
            <a:ext cx="1053465" cy="894715"/>
          </a:xfrm>
          <a:custGeom>
            <a:avLst/>
            <a:gdLst/>
            <a:ahLst/>
            <a:cxnLst/>
            <a:rect l="l" t="t" r="r" b="b"/>
            <a:pathLst>
              <a:path w="1053464" h="894714">
                <a:moveTo>
                  <a:pt x="1053083" y="502919"/>
                </a:moveTo>
                <a:lnTo>
                  <a:pt x="1051762" y="450405"/>
                </a:lnTo>
                <a:lnTo>
                  <a:pt x="1047817" y="398093"/>
                </a:lnTo>
                <a:lnTo>
                  <a:pt x="1041274" y="346091"/>
                </a:lnTo>
                <a:lnTo>
                  <a:pt x="1032162" y="294509"/>
                </a:lnTo>
                <a:lnTo>
                  <a:pt x="1020508" y="243458"/>
                </a:lnTo>
                <a:lnTo>
                  <a:pt x="1006339" y="193048"/>
                </a:lnTo>
                <a:lnTo>
                  <a:pt x="989684" y="143387"/>
                </a:lnTo>
                <a:lnTo>
                  <a:pt x="970568" y="94585"/>
                </a:lnTo>
                <a:lnTo>
                  <a:pt x="949020" y="46753"/>
                </a:lnTo>
                <a:lnTo>
                  <a:pt x="925067" y="0"/>
                </a:lnTo>
                <a:lnTo>
                  <a:pt x="0" y="502919"/>
                </a:lnTo>
                <a:lnTo>
                  <a:pt x="976883" y="894587"/>
                </a:lnTo>
                <a:lnTo>
                  <a:pt x="984244" y="875992"/>
                </a:lnTo>
                <a:lnTo>
                  <a:pt x="997864" y="838354"/>
                </a:lnTo>
                <a:lnTo>
                  <a:pt x="1010007" y="800171"/>
                </a:lnTo>
                <a:lnTo>
                  <a:pt x="1020664" y="761508"/>
                </a:lnTo>
                <a:lnTo>
                  <a:pt x="1029826" y="722429"/>
                </a:lnTo>
                <a:lnTo>
                  <a:pt x="1037483" y="682999"/>
                </a:lnTo>
                <a:lnTo>
                  <a:pt x="1043628" y="643280"/>
                </a:lnTo>
                <a:lnTo>
                  <a:pt x="1048250" y="603337"/>
                </a:lnTo>
                <a:lnTo>
                  <a:pt x="1051340" y="563234"/>
                </a:lnTo>
                <a:lnTo>
                  <a:pt x="1052889" y="523035"/>
                </a:lnTo>
                <a:lnTo>
                  <a:pt x="1053083" y="502919"/>
                </a:lnTo>
                <a:close/>
              </a:path>
            </a:pathLst>
          </a:custGeom>
          <a:solidFill>
            <a:srgbClr val="9932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" name="object 99"/>
          <p:cNvSpPr/>
          <p:nvPr/>
        </p:nvSpPr>
        <p:spPr>
          <a:xfrm>
            <a:off x="5355226" y="3951727"/>
            <a:ext cx="1053465" cy="894715"/>
          </a:xfrm>
          <a:custGeom>
            <a:avLst/>
            <a:gdLst/>
            <a:ahLst/>
            <a:cxnLst/>
            <a:rect l="l" t="t" r="r" b="b"/>
            <a:pathLst>
              <a:path w="1053464" h="894714">
                <a:moveTo>
                  <a:pt x="976884" y="894594"/>
                </a:moveTo>
                <a:lnTo>
                  <a:pt x="991242" y="857252"/>
                </a:lnTo>
                <a:lnTo>
                  <a:pt x="1004126" y="819333"/>
                </a:lnTo>
                <a:lnTo>
                  <a:pt x="1015528" y="780903"/>
                </a:lnTo>
                <a:lnTo>
                  <a:pt x="1025439" y="742024"/>
                </a:lnTo>
                <a:lnTo>
                  <a:pt x="1033850" y="702761"/>
                </a:lnTo>
                <a:lnTo>
                  <a:pt x="1040752" y="663177"/>
                </a:lnTo>
                <a:lnTo>
                  <a:pt x="1046135" y="623337"/>
                </a:lnTo>
                <a:lnTo>
                  <a:pt x="1049992" y="583304"/>
                </a:lnTo>
                <a:lnTo>
                  <a:pt x="1052312" y="543143"/>
                </a:lnTo>
                <a:lnTo>
                  <a:pt x="1053088" y="502917"/>
                </a:lnTo>
                <a:lnTo>
                  <a:pt x="1052757" y="476643"/>
                </a:lnTo>
                <a:lnTo>
                  <a:pt x="1050120" y="424219"/>
                </a:lnTo>
                <a:lnTo>
                  <a:pt x="1044873" y="372050"/>
                </a:lnTo>
                <a:lnTo>
                  <a:pt x="1037043" y="320246"/>
                </a:lnTo>
                <a:lnTo>
                  <a:pt x="1026656" y="268917"/>
                </a:lnTo>
                <a:lnTo>
                  <a:pt x="1013742" y="218172"/>
                </a:lnTo>
                <a:lnTo>
                  <a:pt x="998326" y="168122"/>
                </a:lnTo>
                <a:lnTo>
                  <a:pt x="980437" y="118876"/>
                </a:lnTo>
                <a:lnTo>
                  <a:pt x="960101" y="70544"/>
                </a:lnTo>
                <a:lnTo>
                  <a:pt x="937346" y="23235"/>
                </a:lnTo>
                <a:lnTo>
                  <a:pt x="925070" y="0"/>
                </a:lnTo>
                <a:lnTo>
                  <a:pt x="0" y="502917"/>
                </a:lnTo>
                <a:lnTo>
                  <a:pt x="976884" y="894594"/>
                </a:lnTo>
                <a:close/>
              </a:path>
            </a:pathLst>
          </a:custGeom>
          <a:ln w="12307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" name="object 100"/>
          <p:cNvSpPr/>
          <p:nvPr/>
        </p:nvSpPr>
        <p:spPr>
          <a:xfrm>
            <a:off x="4558162" y="4454651"/>
            <a:ext cx="1774189" cy="1051560"/>
          </a:xfrm>
          <a:custGeom>
            <a:avLst/>
            <a:gdLst/>
            <a:ahLst/>
            <a:cxnLst/>
            <a:rect l="l" t="t" r="r" b="b"/>
            <a:pathLst>
              <a:path w="1774189" h="1051560">
                <a:moveTo>
                  <a:pt x="1773935" y="391667"/>
                </a:moveTo>
                <a:lnTo>
                  <a:pt x="797051" y="0"/>
                </a:lnTo>
                <a:lnTo>
                  <a:pt x="0" y="685799"/>
                </a:lnTo>
                <a:lnTo>
                  <a:pt x="30622" y="720017"/>
                </a:lnTo>
                <a:lnTo>
                  <a:pt x="62560" y="752702"/>
                </a:lnTo>
                <a:lnTo>
                  <a:pt x="95754" y="783829"/>
                </a:lnTo>
                <a:lnTo>
                  <a:pt x="130149" y="813377"/>
                </a:lnTo>
                <a:lnTo>
                  <a:pt x="165687" y="841319"/>
                </a:lnTo>
                <a:lnTo>
                  <a:pt x="202310" y="867632"/>
                </a:lnTo>
                <a:lnTo>
                  <a:pt x="239963" y="892293"/>
                </a:lnTo>
                <a:lnTo>
                  <a:pt x="278587" y="915277"/>
                </a:lnTo>
                <a:lnTo>
                  <a:pt x="318125" y="936561"/>
                </a:lnTo>
                <a:lnTo>
                  <a:pt x="358520" y="956119"/>
                </a:lnTo>
                <a:lnTo>
                  <a:pt x="399716" y="973929"/>
                </a:lnTo>
                <a:lnTo>
                  <a:pt x="441655" y="989965"/>
                </a:lnTo>
                <a:lnTo>
                  <a:pt x="484279" y="1004206"/>
                </a:lnTo>
                <a:lnTo>
                  <a:pt x="527532" y="1016625"/>
                </a:lnTo>
                <a:lnTo>
                  <a:pt x="571357" y="1027199"/>
                </a:lnTo>
                <a:lnTo>
                  <a:pt x="615695" y="1035905"/>
                </a:lnTo>
                <a:lnTo>
                  <a:pt x="660492" y="1042718"/>
                </a:lnTo>
                <a:lnTo>
                  <a:pt x="705688" y="1047614"/>
                </a:lnTo>
                <a:lnTo>
                  <a:pt x="751227" y="1050569"/>
                </a:lnTo>
                <a:lnTo>
                  <a:pt x="797051" y="1051559"/>
                </a:lnTo>
                <a:lnTo>
                  <a:pt x="861380" y="1049620"/>
                </a:lnTo>
                <a:lnTo>
                  <a:pt x="924888" y="1043863"/>
                </a:lnTo>
                <a:lnTo>
                  <a:pt x="987440" y="1034380"/>
                </a:lnTo>
                <a:lnTo>
                  <a:pt x="1048902" y="1021262"/>
                </a:lnTo>
                <a:lnTo>
                  <a:pt x="1109138" y="1004601"/>
                </a:lnTo>
                <a:lnTo>
                  <a:pt x="1168014" y="984488"/>
                </a:lnTo>
                <a:lnTo>
                  <a:pt x="1225396" y="961015"/>
                </a:lnTo>
                <a:lnTo>
                  <a:pt x="1281147" y="934272"/>
                </a:lnTo>
                <a:lnTo>
                  <a:pt x="1335134" y="904353"/>
                </a:lnTo>
                <a:lnTo>
                  <a:pt x="1387220" y="871346"/>
                </a:lnTo>
                <a:lnTo>
                  <a:pt x="1437273" y="835346"/>
                </a:lnTo>
                <a:lnTo>
                  <a:pt x="1485156" y="796442"/>
                </a:lnTo>
                <a:lnTo>
                  <a:pt x="1530734" y="754726"/>
                </a:lnTo>
                <a:lnTo>
                  <a:pt x="1573874" y="710290"/>
                </a:lnTo>
                <a:lnTo>
                  <a:pt x="1614439" y="663225"/>
                </a:lnTo>
                <a:lnTo>
                  <a:pt x="1652296" y="613623"/>
                </a:lnTo>
                <a:lnTo>
                  <a:pt x="1687309" y="561574"/>
                </a:lnTo>
                <a:lnTo>
                  <a:pt x="1719343" y="507171"/>
                </a:lnTo>
                <a:lnTo>
                  <a:pt x="1748263" y="450505"/>
                </a:lnTo>
                <a:lnTo>
                  <a:pt x="1773935" y="391667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" name="object 101"/>
          <p:cNvSpPr/>
          <p:nvPr/>
        </p:nvSpPr>
        <p:spPr>
          <a:xfrm>
            <a:off x="4558173" y="4454644"/>
            <a:ext cx="1774189" cy="1052195"/>
          </a:xfrm>
          <a:custGeom>
            <a:avLst/>
            <a:gdLst/>
            <a:ahLst/>
            <a:cxnLst/>
            <a:rect l="l" t="t" r="r" b="b"/>
            <a:pathLst>
              <a:path w="1774189" h="1052195">
                <a:moveTo>
                  <a:pt x="0" y="685812"/>
                </a:moveTo>
                <a:lnTo>
                  <a:pt x="30623" y="720028"/>
                </a:lnTo>
                <a:lnTo>
                  <a:pt x="62561" y="752711"/>
                </a:lnTo>
                <a:lnTo>
                  <a:pt x="95756" y="783838"/>
                </a:lnTo>
                <a:lnTo>
                  <a:pt x="130151" y="813385"/>
                </a:lnTo>
                <a:lnTo>
                  <a:pt x="165689" y="841327"/>
                </a:lnTo>
                <a:lnTo>
                  <a:pt x="202313" y="867640"/>
                </a:lnTo>
                <a:lnTo>
                  <a:pt x="239965" y="892301"/>
                </a:lnTo>
                <a:lnTo>
                  <a:pt x="278589" y="915285"/>
                </a:lnTo>
                <a:lnTo>
                  <a:pt x="318127" y="936569"/>
                </a:lnTo>
                <a:lnTo>
                  <a:pt x="358522" y="956128"/>
                </a:lnTo>
                <a:lnTo>
                  <a:pt x="399718" y="973938"/>
                </a:lnTo>
                <a:lnTo>
                  <a:pt x="441656" y="989975"/>
                </a:lnTo>
                <a:lnTo>
                  <a:pt x="484281" y="1004216"/>
                </a:lnTo>
                <a:lnTo>
                  <a:pt x="527534" y="1016636"/>
                </a:lnTo>
                <a:lnTo>
                  <a:pt x="571358" y="1027211"/>
                </a:lnTo>
                <a:lnTo>
                  <a:pt x="615697" y="1035917"/>
                </a:lnTo>
                <a:lnTo>
                  <a:pt x="660493" y="1042731"/>
                </a:lnTo>
                <a:lnTo>
                  <a:pt x="705689" y="1047627"/>
                </a:lnTo>
                <a:lnTo>
                  <a:pt x="751228" y="1050582"/>
                </a:lnTo>
                <a:lnTo>
                  <a:pt x="797053" y="1051573"/>
                </a:lnTo>
                <a:lnTo>
                  <a:pt x="861381" y="1049634"/>
                </a:lnTo>
                <a:lnTo>
                  <a:pt x="924889" y="1043876"/>
                </a:lnTo>
                <a:lnTo>
                  <a:pt x="987442" y="1034393"/>
                </a:lnTo>
                <a:lnTo>
                  <a:pt x="1048904" y="1021275"/>
                </a:lnTo>
                <a:lnTo>
                  <a:pt x="1109141" y="1004613"/>
                </a:lnTo>
                <a:lnTo>
                  <a:pt x="1168017" y="984499"/>
                </a:lnTo>
                <a:lnTo>
                  <a:pt x="1225399" y="961025"/>
                </a:lnTo>
                <a:lnTo>
                  <a:pt x="1281150" y="934282"/>
                </a:lnTo>
                <a:lnTo>
                  <a:pt x="1335137" y="904362"/>
                </a:lnTo>
                <a:lnTo>
                  <a:pt x="1387224" y="871355"/>
                </a:lnTo>
                <a:lnTo>
                  <a:pt x="1437277" y="835354"/>
                </a:lnTo>
                <a:lnTo>
                  <a:pt x="1485160" y="796450"/>
                </a:lnTo>
                <a:lnTo>
                  <a:pt x="1530739" y="754733"/>
                </a:lnTo>
                <a:lnTo>
                  <a:pt x="1573878" y="710297"/>
                </a:lnTo>
                <a:lnTo>
                  <a:pt x="1614443" y="663232"/>
                </a:lnTo>
                <a:lnTo>
                  <a:pt x="1652300" y="613630"/>
                </a:lnTo>
                <a:lnTo>
                  <a:pt x="1687312" y="561582"/>
                </a:lnTo>
                <a:lnTo>
                  <a:pt x="1719346" y="507179"/>
                </a:lnTo>
                <a:lnTo>
                  <a:pt x="1748266" y="450514"/>
                </a:lnTo>
                <a:lnTo>
                  <a:pt x="1773937" y="391677"/>
                </a:lnTo>
                <a:lnTo>
                  <a:pt x="797053" y="0"/>
                </a:lnTo>
                <a:lnTo>
                  <a:pt x="0" y="685812"/>
                </a:lnTo>
                <a:close/>
              </a:path>
            </a:pathLst>
          </a:custGeom>
          <a:ln w="1230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" name="object 102"/>
          <p:cNvSpPr/>
          <p:nvPr/>
        </p:nvSpPr>
        <p:spPr>
          <a:xfrm>
            <a:off x="4302130" y="4264151"/>
            <a:ext cx="1053465" cy="876300"/>
          </a:xfrm>
          <a:custGeom>
            <a:avLst/>
            <a:gdLst/>
            <a:ahLst/>
            <a:cxnLst/>
            <a:rect l="l" t="t" r="r" b="b"/>
            <a:pathLst>
              <a:path w="1053464" h="876300">
                <a:moveTo>
                  <a:pt x="1053083" y="190499"/>
                </a:moveTo>
                <a:lnTo>
                  <a:pt x="18287" y="0"/>
                </a:lnTo>
                <a:lnTo>
                  <a:pt x="15940" y="12459"/>
                </a:lnTo>
                <a:lnTo>
                  <a:pt x="13755" y="24956"/>
                </a:lnTo>
                <a:lnTo>
                  <a:pt x="8164" y="62645"/>
                </a:lnTo>
                <a:lnTo>
                  <a:pt x="4024" y="100577"/>
                </a:lnTo>
                <a:lnTo>
                  <a:pt x="1333" y="138679"/>
                </a:lnTo>
                <a:lnTo>
                  <a:pt x="91" y="176878"/>
                </a:lnTo>
                <a:lnTo>
                  <a:pt x="0" y="189621"/>
                </a:lnTo>
                <a:lnTo>
                  <a:pt x="683" y="227402"/>
                </a:lnTo>
                <a:lnTo>
                  <a:pt x="6110" y="302448"/>
                </a:lnTo>
                <a:lnTo>
                  <a:pt x="16859" y="376581"/>
                </a:lnTo>
                <a:lnTo>
                  <a:pt x="32819" y="449531"/>
                </a:lnTo>
                <a:lnTo>
                  <a:pt x="53882" y="521029"/>
                </a:lnTo>
                <a:lnTo>
                  <a:pt x="79938" y="590807"/>
                </a:lnTo>
                <a:lnTo>
                  <a:pt x="110877" y="658595"/>
                </a:lnTo>
                <a:lnTo>
                  <a:pt x="146589" y="724124"/>
                </a:lnTo>
                <a:lnTo>
                  <a:pt x="186964" y="787125"/>
                </a:lnTo>
                <a:lnTo>
                  <a:pt x="231893" y="847330"/>
                </a:lnTo>
                <a:lnTo>
                  <a:pt x="256031" y="876299"/>
                </a:lnTo>
                <a:lnTo>
                  <a:pt x="1053083" y="190499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" name="object 103"/>
          <p:cNvSpPr/>
          <p:nvPr/>
        </p:nvSpPr>
        <p:spPr>
          <a:xfrm>
            <a:off x="4302138" y="4264145"/>
            <a:ext cx="1053465" cy="876300"/>
          </a:xfrm>
          <a:custGeom>
            <a:avLst/>
            <a:gdLst/>
            <a:ahLst/>
            <a:cxnLst/>
            <a:rect l="l" t="t" r="r" b="b"/>
            <a:pathLst>
              <a:path w="1053464" h="876300">
                <a:moveTo>
                  <a:pt x="18292" y="0"/>
                </a:moveTo>
                <a:lnTo>
                  <a:pt x="9869" y="50052"/>
                </a:lnTo>
                <a:lnTo>
                  <a:pt x="5244" y="87911"/>
                </a:lnTo>
                <a:lnTo>
                  <a:pt x="2069" y="125963"/>
                </a:lnTo>
                <a:lnTo>
                  <a:pt x="344" y="164138"/>
                </a:lnTo>
                <a:lnTo>
                  <a:pt x="0" y="189620"/>
                </a:lnTo>
                <a:lnTo>
                  <a:pt x="683" y="227401"/>
                </a:lnTo>
                <a:lnTo>
                  <a:pt x="6110" y="302447"/>
                </a:lnTo>
                <a:lnTo>
                  <a:pt x="16860" y="376579"/>
                </a:lnTo>
                <a:lnTo>
                  <a:pt x="32821" y="449529"/>
                </a:lnTo>
                <a:lnTo>
                  <a:pt x="53885" y="521028"/>
                </a:lnTo>
                <a:lnTo>
                  <a:pt x="79942" y="590806"/>
                </a:lnTo>
                <a:lnTo>
                  <a:pt x="110881" y="658596"/>
                </a:lnTo>
                <a:lnTo>
                  <a:pt x="146593" y="724127"/>
                </a:lnTo>
                <a:lnTo>
                  <a:pt x="186969" y="787131"/>
                </a:lnTo>
                <a:lnTo>
                  <a:pt x="231897" y="847339"/>
                </a:lnTo>
                <a:lnTo>
                  <a:pt x="256034" y="876311"/>
                </a:lnTo>
                <a:lnTo>
                  <a:pt x="1053087" y="190498"/>
                </a:lnTo>
                <a:lnTo>
                  <a:pt x="18292" y="0"/>
                </a:lnTo>
                <a:close/>
              </a:path>
            </a:pathLst>
          </a:custGeom>
          <a:ln w="12307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" name="object 104"/>
          <p:cNvSpPr/>
          <p:nvPr/>
        </p:nvSpPr>
        <p:spPr>
          <a:xfrm>
            <a:off x="4320418" y="3777995"/>
            <a:ext cx="1035050" cy="676910"/>
          </a:xfrm>
          <a:custGeom>
            <a:avLst/>
            <a:gdLst/>
            <a:ahLst/>
            <a:cxnLst/>
            <a:rect l="l" t="t" r="r" b="b"/>
            <a:pathLst>
              <a:path w="1035050" h="676910">
                <a:moveTo>
                  <a:pt x="1034795" y="676656"/>
                </a:moveTo>
                <a:lnTo>
                  <a:pt x="1007337" y="0"/>
                </a:lnTo>
                <a:lnTo>
                  <a:pt x="229191" y="0"/>
                </a:lnTo>
                <a:lnTo>
                  <a:pt x="201157" y="33966"/>
                </a:lnTo>
                <a:lnTo>
                  <a:pt x="160244" y="90861"/>
                </a:lnTo>
                <a:lnTo>
                  <a:pt x="123086" y="150590"/>
                </a:lnTo>
                <a:lnTo>
                  <a:pt x="89867" y="212994"/>
                </a:lnTo>
                <a:lnTo>
                  <a:pt x="60767" y="277913"/>
                </a:lnTo>
                <a:lnTo>
                  <a:pt x="35967" y="345186"/>
                </a:lnTo>
                <a:lnTo>
                  <a:pt x="15651" y="414653"/>
                </a:lnTo>
                <a:lnTo>
                  <a:pt x="0" y="486156"/>
                </a:lnTo>
                <a:lnTo>
                  <a:pt x="1034795" y="676656"/>
                </a:lnTo>
                <a:close/>
              </a:path>
            </a:pathLst>
          </a:custGeom>
          <a:solidFill>
            <a:srgbClr val="65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" name="object 105"/>
          <p:cNvSpPr/>
          <p:nvPr/>
        </p:nvSpPr>
        <p:spPr>
          <a:xfrm>
            <a:off x="4320431" y="3777995"/>
            <a:ext cx="1035050" cy="676910"/>
          </a:xfrm>
          <a:custGeom>
            <a:avLst/>
            <a:gdLst/>
            <a:ahLst/>
            <a:cxnLst/>
            <a:rect l="l" t="t" r="r" b="b"/>
            <a:pathLst>
              <a:path w="1035050" h="676910">
                <a:moveTo>
                  <a:pt x="229192" y="0"/>
                </a:moveTo>
                <a:lnTo>
                  <a:pt x="201161" y="33961"/>
                </a:lnTo>
                <a:lnTo>
                  <a:pt x="160247" y="90855"/>
                </a:lnTo>
                <a:lnTo>
                  <a:pt x="123090" y="150584"/>
                </a:lnTo>
                <a:lnTo>
                  <a:pt x="89870" y="212988"/>
                </a:lnTo>
                <a:lnTo>
                  <a:pt x="60769" y="277906"/>
                </a:lnTo>
                <a:lnTo>
                  <a:pt x="35969" y="345179"/>
                </a:lnTo>
                <a:lnTo>
                  <a:pt x="15652" y="414647"/>
                </a:lnTo>
                <a:lnTo>
                  <a:pt x="0" y="486149"/>
                </a:lnTo>
                <a:lnTo>
                  <a:pt x="1034795" y="676648"/>
                </a:lnTo>
                <a:lnTo>
                  <a:pt x="1007340" y="0"/>
                </a:lnTo>
              </a:path>
            </a:pathLst>
          </a:custGeom>
          <a:ln w="1230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" name="object 106"/>
          <p:cNvSpPr/>
          <p:nvPr/>
        </p:nvSpPr>
        <p:spPr>
          <a:xfrm>
            <a:off x="5345080" y="3777995"/>
            <a:ext cx="0" cy="676910"/>
          </a:xfrm>
          <a:custGeom>
            <a:avLst/>
            <a:gdLst/>
            <a:ahLst/>
            <a:cxnLst/>
            <a:rect l="l" t="t" r="r" b="b"/>
            <a:pathLst>
              <a:path w="0" h="676910">
                <a:moveTo>
                  <a:pt x="0" y="0"/>
                </a:moveTo>
                <a:lnTo>
                  <a:pt x="0" y="676656"/>
                </a:lnTo>
              </a:path>
            </a:pathLst>
          </a:custGeom>
          <a:ln w="21536">
            <a:solidFill>
              <a:srgbClr val="FF7F7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" name="object 107"/>
          <p:cNvSpPr/>
          <p:nvPr/>
        </p:nvSpPr>
        <p:spPr>
          <a:xfrm>
            <a:off x="5334961" y="3777995"/>
            <a:ext cx="20320" cy="676910"/>
          </a:xfrm>
          <a:custGeom>
            <a:avLst/>
            <a:gdLst/>
            <a:ahLst/>
            <a:cxnLst/>
            <a:rect l="l" t="t" r="r" b="b"/>
            <a:pathLst>
              <a:path w="20320" h="676910">
                <a:moveTo>
                  <a:pt x="0" y="0"/>
                </a:moveTo>
                <a:lnTo>
                  <a:pt x="20265" y="676648"/>
                </a:lnTo>
                <a:lnTo>
                  <a:pt x="16341" y="0"/>
                </a:lnTo>
              </a:path>
            </a:pathLst>
          </a:custGeom>
          <a:ln w="12310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" name="object 108"/>
          <p:cNvSpPr/>
          <p:nvPr/>
        </p:nvSpPr>
        <p:spPr>
          <a:xfrm>
            <a:off x="6938650" y="3777995"/>
            <a:ext cx="2352040" cy="1716405"/>
          </a:xfrm>
          <a:custGeom>
            <a:avLst/>
            <a:gdLst/>
            <a:ahLst/>
            <a:cxnLst/>
            <a:rect l="l" t="t" r="r" b="b"/>
            <a:pathLst>
              <a:path w="2352040" h="1716404">
                <a:moveTo>
                  <a:pt x="0" y="0"/>
                </a:moveTo>
                <a:lnTo>
                  <a:pt x="0" y="1716024"/>
                </a:lnTo>
                <a:lnTo>
                  <a:pt x="2351531" y="1716024"/>
                </a:lnTo>
                <a:lnTo>
                  <a:pt x="23515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" name="object 109"/>
          <p:cNvSpPr/>
          <p:nvPr/>
        </p:nvSpPr>
        <p:spPr>
          <a:xfrm>
            <a:off x="6938650" y="3777995"/>
            <a:ext cx="2352040" cy="1716405"/>
          </a:xfrm>
          <a:custGeom>
            <a:avLst/>
            <a:gdLst/>
            <a:ahLst/>
            <a:cxnLst/>
            <a:rect l="l" t="t" r="r" b="b"/>
            <a:pathLst>
              <a:path w="2352040" h="1716404">
                <a:moveTo>
                  <a:pt x="0" y="1716024"/>
                </a:moveTo>
                <a:lnTo>
                  <a:pt x="2351531" y="1716024"/>
                </a:lnTo>
                <a:lnTo>
                  <a:pt x="23515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" name="object 110"/>
          <p:cNvSpPr/>
          <p:nvPr/>
        </p:nvSpPr>
        <p:spPr>
          <a:xfrm>
            <a:off x="7023993" y="3805427"/>
            <a:ext cx="74930" cy="0"/>
          </a:xfrm>
          <a:custGeom>
            <a:avLst/>
            <a:gdLst/>
            <a:ahLst/>
            <a:cxnLst/>
            <a:rect l="l" t="t" r="r" b="b"/>
            <a:pathLst>
              <a:path w="74929" h="0">
                <a:moveTo>
                  <a:pt x="0" y="0"/>
                </a:moveTo>
                <a:lnTo>
                  <a:pt x="74675" y="0"/>
                </a:lnTo>
              </a:path>
            </a:pathLst>
          </a:custGeom>
          <a:ln w="56134">
            <a:solidFill>
              <a:srgbClr val="993265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" name="object 111"/>
          <p:cNvSpPr/>
          <p:nvPr/>
        </p:nvSpPr>
        <p:spPr>
          <a:xfrm>
            <a:off x="7024012" y="3777995"/>
            <a:ext cx="74930" cy="55244"/>
          </a:xfrm>
          <a:custGeom>
            <a:avLst/>
            <a:gdLst/>
            <a:ahLst/>
            <a:cxnLst/>
            <a:rect l="l" t="t" r="r" b="b"/>
            <a:pathLst>
              <a:path w="74929" h="55245">
                <a:moveTo>
                  <a:pt x="74679" y="0"/>
                </a:moveTo>
                <a:lnTo>
                  <a:pt x="74679" y="54858"/>
                </a:lnTo>
                <a:lnTo>
                  <a:pt x="0" y="54858"/>
                </a:lnTo>
                <a:lnTo>
                  <a:pt x="0" y="0"/>
                </a:lnTo>
              </a:path>
            </a:pathLst>
          </a:custGeom>
          <a:ln w="1230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" name="object 112"/>
          <p:cNvSpPr/>
          <p:nvPr/>
        </p:nvSpPr>
        <p:spPr>
          <a:xfrm>
            <a:off x="7023993" y="4128515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0"/>
                </a:moveTo>
                <a:lnTo>
                  <a:pt x="0" y="73151"/>
                </a:lnTo>
                <a:lnTo>
                  <a:pt x="74675" y="73151"/>
                </a:lnTo>
                <a:lnTo>
                  <a:pt x="74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" name="object 113"/>
          <p:cNvSpPr/>
          <p:nvPr/>
        </p:nvSpPr>
        <p:spPr>
          <a:xfrm>
            <a:off x="7024012" y="4128513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0"/>
                </a:moveTo>
                <a:lnTo>
                  <a:pt x="74679" y="0"/>
                </a:lnTo>
                <a:lnTo>
                  <a:pt x="74679" y="73149"/>
                </a:lnTo>
                <a:lnTo>
                  <a:pt x="0" y="73149"/>
                </a:lnTo>
                <a:lnTo>
                  <a:pt x="0" y="0"/>
                </a:lnTo>
                <a:close/>
              </a:path>
            </a:pathLst>
          </a:custGeom>
          <a:ln w="12307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" name="object 114"/>
          <p:cNvSpPr/>
          <p:nvPr/>
        </p:nvSpPr>
        <p:spPr>
          <a:xfrm>
            <a:off x="7023993" y="4497323"/>
            <a:ext cx="74930" cy="74930"/>
          </a:xfrm>
          <a:custGeom>
            <a:avLst/>
            <a:gdLst/>
            <a:ahLst/>
            <a:cxnLst/>
            <a:rect l="l" t="t" r="r" b="b"/>
            <a:pathLst>
              <a:path w="74929" h="74929">
                <a:moveTo>
                  <a:pt x="0" y="0"/>
                </a:moveTo>
                <a:lnTo>
                  <a:pt x="0" y="74675"/>
                </a:lnTo>
                <a:lnTo>
                  <a:pt x="74675" y="74675"/>
                </a:lnTo>
                <a:lnTo>
                  <a:pt x="74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" name="object 115"/>
          <p:cNvSpPr/>
          <p:nvPr/>
        </p:nvSpPr>
        <p:spPr>
          <a:xfrm>
            <a:off x="7024012" y="4497320"/>
            <a:ext cx="74930" cy="74930"/>
          </a:xfrm>
          <a:custGeom>
            <a:avLst/>
            <a:gdLst/>
            <a:ahLst/>
            <a:cxnLst/>
            <a:rect l="l" t="t" r="r" b="b"/>
            <a:pathLst>
              <a:path w="74929" h="74929">
                <a:moveTo>
                  <a:pt x="0" y="0"/>
                </a:moveTo>
                <a:lnTo>
                  <a:pt x="74679" y="0"/>
                </a:lnTo>
                <a:lnTo>
                  <a:pt x="74679" y="74672"/>
                </a:lnTo>
                <a:lnTo>
                  <a:pt x="0" y="74672"/>
                </a:lnTo>
                <a:lnTo>
                  <a:pt x="0" y="0"/>
                </a:lnTo>
                <a:close/>
              </a:path>
            </a:pathLst>
          </a:custGeom>
          <a:ln w="12307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" name="object 116"/>
          <p:cNvSpPr txBox="1"/>
          <p:nvPr/>
        </p:nvSpPr>
        <p:spPr>
          <a:xfrm>
            <a:off x="6470279" y="3699508"/>
            <a:ext cx="2786380" cy="9099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76910">
              <a:lnSpc>
                <a:spcPct val="100000"/>
              </a:lnSpc>
            </a:pPr>
            <a:r>
              <a:rPr dirty="0" sz="1050" spc="-120">
                <a:latin typeface="Arial"/>
                <a:cs typeface="Arial"/>
              </a:rPr>
              <a:t>P</a:t>
            </a:r>
            <a:r>
              <a:rPr dirty="0" sz="1050" spc="-45">
                <a:latin typeface="Arial"/>
                <a:cs typeface="Arial"/>
              </a:rPr>
              <a:t>O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35">
                <a:latin typeface="Arial"/>
                <a:cs typeface="Arial"/>
              </a:rPr>
              <a:t>Z</a:t>
            </a:r>
            <a:r>
              <a:rPr dirty="0" sz="1050" spc="-105">
                <a:latin typeface="Arial"/>
                <a:cs typeface="Arial"/>
              </a:rPr>
              <a:t>I</a:t>
            </a:r>
            <a:r>
              <a:rPr dirty="0" sz="1050" spc="-60">
                <a:latin typeface="Arial"/>
                <a:cs typeface="Arial"/>
              </a:rPr>
              <a:t>O</a:t>
            </a:r>
            <a:r>
              <a:rPr dirty="0" sz="1050" spc="-85">
                <a:latin typeface="Arial"/>
                <a:cs typeface="Arial"/>
              </a:rPr>
              <a:t>N</a:t>
            </a:r>
            <a:r>
              <a:rPr dirty="0" sz="1050">
                <a:latin typeface="Arial"/>
                <a:cs typeface="Arial"/>
              </a:rPr>
              <a:t>I</a:t>
            </a:r>
            <a:r>
              <a:rPr dirty="0" sz="1050" spc="-110">
                <a:latin typeface="Arial"/>
                <a:cs typeface="Arial"/>
              </a:rPr>
              <a:t> </a:t>
            </a:r>
            <a:r>
              <a:rPr dirty="0" sz="1050" spc="-60">
                <a:latin typeface="Arial"/>
                <a:cs typeface="Arial"/>
              </a:rPr>
              <a:t>F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U</a:t>
            </a:r>
            <a:r>
              <a:rPr dirty="0" sz="1050" spc="-60">
                <a:latin typeface="Arial"/>
                <a:cs typeface="Arial"/>
              </a:rPr>
              <a:t>T</a:t>
            </a:r>
            <a:r>
              <a:rPr dirty="0" sz="1050" spc="-75">
                <a:latin typeface="Arial"/>
                <a:cs typeface="Arial"/>
              </a:rPr>
              <a:t>T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5">
                <a:latin typeface="Arial"/>
                <a:cs typeface="Arial"/>
              </a:rPr>
              <a:t>+</a:t>
            </a:r>
            <a:r>
              <a:rPr dirty="0" sz="1050" spc="-40">
                <a:latin typeface="Arial"/>
                <a:cs typeface="Arial"/>
              </a:rPr>
              <a:t> </a:t>
            </a:r>
            <a:r>
              <a:rPr dirty="0" sz="1050" spc="60">
                <a:latin typeface="Arial"/>
                <a:cs typeface="Arial"/>
              </a:rPr>
              <a:t>V</a:t>
            </a:r>
            <a:r>
              <a:rPr dirty="0" sz="1050" spc="-120">
                <a:latin typeface="Arial"/>
                <a:cs typeface="Arial"/>
              </a:rPr>
              <a:t>E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D</a:t>
            </a:r>
            <a:r>
              <a:rPr dirty="0" sz="1050" spc="-95">
                <a:latin typeface="Arial"/>
                <a:cs typeface="Arial"/>
              </a:rPr>
              <a:t>U</a:t>
            </a:r>
            <a:r>
              <a:rPr dirty="0" sz="1050" spc="-85">
                <a:latin typeface="Arial"/>
                <a:cs typeface="Arial"/>
              </a:rPr>
              <a:t>R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-45">
                <a:latin typeface="Arial"/>
                <a:cs typeface="Arial"/>
              </a:rPr>
              <a:t>=</a:t>
            </a:r>
            <a:r>
              <a:rPr dirty="0" sz="1050" spc="5">
                <a:latin typeface="Arial"/>
                <a:cs typeface="Arial"/>
              </a:rPr>
              <a:t>3</a:t>
            </a:r>
            <a:endParaRPr sz="1050">
              <a:latin typeface="Arial"/>
              <a:cs typeface="Arial"/>
            </a:endParaRPr>
          </a:p>
          <a:p>
            <a:pPr>
              <a:lnSpc>
                <a:spcPts val="600"/>
              </a:lnSpc>
              <a:spcBef>
                <a:spcPts val="44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marL="676910">
              <a:lnSpc>
                <a:spcPct val="100000"/>
              </a:lnSpc>
            </a:pPr>
            <a:r>
              <a:rPr dirty="0" sz="1050" spc="-120">
                <a:latin typeface="Arial"/>
                <a:cs typeface="Arial"/>
              </a:rPr>
              <a:t>P</a:t>
            </a:r>
            <a:r>
              <a:rPr dirty="0" sz="1050" spc="-45">
                <a:latin typeface="Arial"/>
                <a:cs typeface="Arial"/>
              </a:rPr>
              <a:t>O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35">
                <a:latin typeface="Arial"/>
                <a:cs typeface="Arial"/>
              </a:rPr>
              <a:t>Z</a:t>
            </a:r>
            <a:r>
              <a:rPr dirty="0" sz="1050" spc="-105">
                <a:latin typeface="Arial"/>
                <a:cs typeface="Arial"/>
              </a:rPr>
              <a:t>I</a:t>
            </a:r>
            <a:r>
              <a:rPr dirty="0" sz="1050" spc="-60">
                <a:latin typeface="Arial"/>
                <a:cs typeface="Arial"/>
              </a:rPr>
              <a:t>O</a:t>
            </a:r>
            <a:r>
              <a:rPr dirty="0" sz="1050" spc="-85">
                <a:latin typeface="Arial"/>
                <a:cs typeface="Arial"/>
              </a:rPr>
              <a:t>N</a:t>
            </a:r>
            <a:r>
              <a:rPr dirty="0" sz="1050">
                <a:latin typeface="Arial"/>
                <a:cs typeface="Arial"/>
              </a:rPr>
              <a:t>I</a:t>
            </a:r>
            <a:r>
              <a:rPr dirty="0" sz="1050" spc="-110">
                <a:latin typeface="Arial"/>
                <a:cs typeface="Arial"/>
              </a:rPr>
              <a:t> </a:t>
            </a:r>
            <a:r>
              <a:rPr dirty="0" sz="1050" spc="-60">
                <a:latin typeface="Arial"/>
                <a:cs typeface="Arial"/>
              </a:rPr>
              <a:t>F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U</a:t>
            </a:r>
            <a:r>
              <a:rPr dirty="0" sz="1050" spc="-60">
                <a:latin typeface="Arial"/>
                <a:cs typeface="Arial"/>
              </a:rPr>
              <a:t>T</a:t>
            </a:r>
            <a:r>
              <a:rPr dirty="0" sz="1050" spc="-75">
                <a:latin typeface="Arial"/>
                <a:cs typeface="Arial"/>
              </a:rPr>
              <a:t>T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5">
                <a:latin typeface="Arial"/>
                <a:cs typeface="Arial"/>
              </a:rPr>
              <a:t>+</a:t>
            </a:r>
            <a:r>
              <a:rPr dirty="0" sz="1050" spc="-40">
                <a:latin typeface="Arial"/>
                <a:cs typeface="Arial"/>
              </a:rPr>
              <a:t> </a:t>
            </a:r>
            <a:r>
              <a:rPr dirty="0" sz="1050" spc="60">
                <a:latin typeface="Arial"/>
                <a:cs typeface="Arial"/>
              </a:rPr>
              <a:t>V</a:t>
            </a:r>
            <a:r>
              <a:rPr dirty="0" sz="1050" spc="-120">
                <a:latin typeface="Arial"/>
                <a:cs typeface="Arial"/>
              </a:rPr>
              <a:t>E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D</a:t>
            </a:r>
            <a:r>
              <a:rPr dirty="0" sz="1050" spc="-95">
                <a:latin typeface="Arial"/>
                <a:cs typeface="Arial"/>
              </a:rPr>
              <a:t>U</a:t>
            </a:r>
            <a:r>
              <a:rPr dirty="0" sz="1050" spc="-85">
                <a:latin typeface="Arial"/>
                <a:cs typeface="Arial"/>
              </a:rPr>
              <a:t>R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-45">
                <a:latin typeface="Arial"/>
                <a:cs typeface="Arial"/>
              </a:rPr>
              <a:t>=</a:t>
            </a:r>
            <a:r>
              <a:rPr dirty="0" sz="1050" spc="5">
                <a:latin typeface="Arial"/>
                <a:cs typeface="Arial"/>
              </a:rPr>
              <a:t>2</a:t>
            </a:r>
            <a:endParaRPr sz="1050">
              <a:latin typeface="Arial"/>
              <a:cs typeface="Arial"/>
            </a:endParaRPr>
          </a:p>
          <a:p>
            <a:pPr marL="12700">
              <a:lnSpc>
                <a:spcPts val="1275"/>
              </a:lnSpc>
              <a:spcBef>
                <a:spcPts val="475"/>
              </a:spcBef>
            </a:pPr>
            <a:r>
              <a:rPr dirty="0" sz="1150" spc="40">
                <a:latin typeface="Arial"/>
                <a:cs typeface="Arial"/>
              </a:rPr>
              <a:t>1</a:t>
            </a:r>
            <a:r>
              <a:rPr dirty="0" sz="1150" spc="30">
                <a:latin typeface="Arial"/>
                <a:cs typeface="Arial"/>
              </a:rPr>
              <a:t>4</a:t>
            </a:r>
            <a:r>
              <a:rPr dirty="0" sz="1150" spc="10">
                <a:latin typeface="Arial"/>
                <a:cs typeface="Arial"/>
              </a:rPr>
              <a:t>%</a:t>
            </a:r>
            <a:endParaRPr sz="1150">
              <a:latin typeface="Arial"/>
              <a:cs typeface="Arial"/>
            </a:endParaRPr>
          </a:p>
          <a:p>
            <a:pPr marL="676910">
              <a:lnSpc>
                <a:spcPts val="1155"/>
              </a:lnSpc>
            </a:pPr>
            <a:r>
              <a:rPr dirty="0" sz="1050" spc="-120">
                <a:latin typeface="Arial"/>
                <a:cs typeface="Arial"/>
              </a:rPr>
              <a:t>P</a:t>
            </a:r>
            <a:r>
              <a:rPr dirty="0" sz="1050" spc="-45">
                <a:latin typeface="Arial"/>
                <a:cs typeface="Arial"/>
              </a:rPr>
              <a:t>O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35">
                <a:latin typeface="Arial"/>
                <a:cs typeface="Arial"/>
              </a:rPr>
              <a:t>Z</a:t>
            </a:r>
            <a:r>
              <a:rPr dirty="0" sz="1050" spc="-105">
                <a:latin typeface="Arial"/>
                <a:cs typeface="Arial"/>
              </a:rPr>
              <a:t>I</a:t>
            </a:r>
            <a:r>
              <a:rPr dirty="0" sz="1050" spc="-60">
                <a:latin typeface="Arial"/>
                <a:cs typeface="Arial"/>
              </a:rPr>
              <a:t>O</a:t>
            </a:r>
            <a:r>
              <a:rPr dirty="0" sz="1050" spc="-85">
                <a:latin typeface="Arial"/>
                <a:cs typeface="Arial"/>
              </a:rPr>
              <a:t>N</a:t>
            </a:r>
            <a:r>
              <a:rPr dirty="0" sz="1050">
                <a:latin typeface="Arial"/>
                <a:cs typeface="Arial"/>
              </a:rPr>
              <a:t>I</a:t>
            </a:r>
            <a:r>
              <a:rPr dirty="0" sz="1050" spc="-110">
                <a:latin typeface="Arial"/>
                <a:cs typeface="Arial"/>
              </a:rPr>
              <a:t> </a:t>
            </a:r>
            <a:r>
              <a:rPr dirty="0" sz="1050" spc="-60">
                <a:latin typeface="Arial"/>
                <a:cs typeface="Arial"/>
              </a:rPr>
              <a:t>F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U</a:t>
            </a:r>
            <a:r>
              <a:rPr dirty="0" sz="1050" spc="-60">
                <a:latin typeface="Arial"/>
                <a:cs typeface="Arial"/>
              </a:rPr>
              <a:t>T</a:t>
            </a:r>
            <a:r>
              <a:rPr dirty="0" sz="1050" spc="-75">
                <a:latin typeface="Arial"/>
                <a:cs typeface="Arial"/>
              </a:rPr>
              <a:t>T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5">
                <a:latin typeface="Arial"/>
                <a:cs typeface="Arial"/>
              </a:rPr>
              <a:t>+</a:t>
            </a:r>
            <a:r>
              <a:rPr dirty="0" sz="1050" spc="-40">
                <a:latin typeface="Arial"/>
                <a:cs typeface="Arial"/>
              </a:rPr>
              <a:t> </a:t>
            </a:r>
            <a:r>
              <a:rPr dirty="0" sz="1050" spc="60">
                <a:latin typeface="Arial"/>
                <a:cs typeface="Arial"/>
              </a:rPr>
              <a:t>V</a:t>
            </a:r>
            <a:r>
              <a:rPr dirty="0" sz="1050" spc="-120">
                <a:latin typeface="Arial"/>
                <a:cs typeface="Arial"/>
              </a:rPr>
              <a:t>E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D</a:t>
            </a:r>
            <a:r>
              <a:rPr dirty="0" sz="1050" spc="-95">
                <a:latin typeface="Arial"/>
                <a:cs typeface="Arial"/>
              </a:rPr>
              <a:t>U</a:t>
            </a:r>
            <a:r>
              <a:rPr dirty="0" sz="1050" spc="-85">
                <a:latin typeface="Arial"/>
                <a:cs typeface="Arial"/>
              </a:rPr>
              <a:t>R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5">
                <a:latin typeface="Arial"/>
                <a:cs typeface="Arial"/>
              </a:rPr>
              <a:t>=</a:t>
            </a:r>
            <a:r>
              <a:rPr dirty="0" sz="1050" spc="-40">
                <a:latin typeface="Arial"/>
                <a:cs typeface="Arial"/>
              </a:rPr>
              <a:t> </a:t>
            </a:r>
            <a:r>
              <a:rPr dirty="0" sz="1050" spc="5">
                <a:latin typeface="Arial"/>
                <a:cs typeface="Arial"/>
              </a:rPr>
              <a:t>1</a:t>
            </a:r>
            <a:endParaRPr sz="1050">
              <a:latin typeface="Arial"/>
              <a:cs typeface="Arial"/>
            </a:endParaRPr>
          </a:p>
        </p:txBody>
      </p:sp>
      <p:sp>
        <p:nvSpPr>
          <p:cNvPr id="117" name="object 117"/>
          <p:cNvSpPr/>
          <p:nvPr/>
        </p:nvSpPr>
        <p:spPr>
          <a:xfrm>
            <a:off x="7023993" y="4879847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0"/>
                </a:moveTo>
                <a:lnTo>
                  <a:pt x="0" y="73151"/>
                </a:lnTo>
                <a:lnTo>
                  <a:pt x="74675" y="73151"/>
                </a:lnTo>
                <a:lnTo>
                  <a:pt x="74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6500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" name="object 118"/>
          <p:cNvSpPr/>
          <p:nvPr/>
        </p:nvSpPr>
        <p:spPr>
          <a:xfrm>
            <a:off x="7024012" y="4879841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0"/>
                </a:moveTo>
                <a:lnTo>
                  <a:pt x="74679" y="0"/>
                </a:lnTo>
                <a:lnTo>
                  <a:pt x="74679" y="73164"/>
                </a:lnTo>
                <a:lnTo>
                  <a:pt x="0" y="73164"/>
                </a:lnTo>
                <a:lnTo>
                  <a:pt x="0" y="0"/>
                </a:lnTo>
                <a:close/>
              </a:path>
            </a:pathLst>
          </a:custGeom>
          <a:ln w="12307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" name="object 119"/>
          <p:cNvSpPr/>
          <p:nvPr/>
        </p:nvSpPr>
        <p:spPr>
          <a:xfrm>
            <a:off x="7023993" y="5248655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0"/>
                </a:moveTo>
                <a:lnTo>
                  <a:pt x="0" y="73151"/>
                </a:lnTo>
                <a:lnTo>
                  <a:pt x="74675" y="73151"/>
                </a:lnTo>
                <a:lnTo>
                  <a:pt x="74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7F7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" name="object 120"/>
          <p:cNvSpPr/>
          <p:nvPr/>
        </p:nvSpPr>
        <p:spPr>
          <a:xfrm>
            <a:off x="7024012" y="5248649"/>
            <a:ext cx="74930" cy="73660"/>
          </a:xfrm>
          <a:custGeom>
            <a:avLst/>
            <a:gdLst/>
            <a:ahLst/>
            <a:cxnLst/>
            <a:rect l="l" t="t" r="r" b="b"/>
            <a:pathLst>
              <a:path w="74929" h="73660">
                <a:moveTo>
                  <a:pt x="0" y="0"/>
                </a:moveTo>
                <a:lnTo>
                  <a:pt x="74679" y="0"/>
                </a:lnTo>
                <a:lnTo>
                  <a:pt x="74679" y="73164"/>
                </a:lnTo>
                <a:lnTo>
                  <a:pt x="0" y="73164"/>
                </a:lnTo>
                <a:lnTo>
                  <a:pt x="0" y="0"/>
                </a:lnTo>
                <a:close/>
              </a:path>
            </a:pathLst>
          </a:custGeom>
          <a:ln w="12307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" name="object 121"/>
          <p:cNvSpPr txBox="1"/>
          <p:nvPr/>
        </p:nvSpPr>
        <p:spPr>
          <a:xfrm>
            <a:off x="5497970" y="5188455"/>
            <a:ext cx="3720465" cy="5537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indent="1636395">
              <a:lnSpc>
                <a:spcPct val="100000"/>
              </a:lnSpc>
            </a:pPr>
            <a:r>
              <a:rPr dirty="0" sz="1050" spc="-120">
                <a:latin typeface="Arial"/>
                <a:cs typeface="Arial"/>
              </a:rPr>
              <a:t>P</a:t>
            </a:r>
            <a:r>
              <a:rPr dirty="0" sz="1050" spc="-45">
                <a:latin typeface="Arial"/>
                <a:cs typeface="Arial"/>
              </a:rPr>
              <a:t>O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35">
                <a:latin typeface="Arial"/>
                <a:cs typeface="Arial"/>
              </a:rPr>
              <a:t>Z</a:t>
            </a:r>
            <a:r>
              <a:rPr dirty="0" sz="1050" spc="-105">
                <a:latin typeface="Arial"/>
                <a:cs typeface="Arial"/>
              </a:rPr>
              <a:t>I</a:t>
            </a:r>
            <a:r>
              <a:rPr dirty="0" sz="1050" spc="-60">
                <a:latin typeface="Arial"/>
                <a:cs typeface="Arial"/>
              </a:rPr>
              <a:t>O</a:t>
            </a:r>
            <a:r>
              <a:rPr dirty="0" sz="1050" spc="-85">
                <a:latin typeface="Arial"/>
                <a:cs typeface="Arial"/>
              </a:rPr>
              <a:t>N</a:t>
            </a:r>
            <a:r>
              <a:rPr dirty="0" sz="1050">
                <a:latin typeface="Arial"/>
                <a:cs typeface="Arial"/>
              </a:rPr>
              <a:t>I</a:t>
            </a:r>
            <a:r>
              <a:rPr dirty="0" sz="1050" spc="-110">
                <a:latin typeface="Arial"/>
                <a:cs typeface="Arial"/>
              </a:rPr>
              <a:t> </a:t>
            </a:r>
            <a:r>
              <a:rPr dirty="0" sz="1050" spc="-60">
                <a:latin typeface="Arial"/>
                <a:cs typeface="Arial"/>
              </a:rPr>
              <a:t>F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U</a:t>
            </a:r>
            <a:r>
              <a:rPr dirty="0" sz="1050" spc="-60">
                <a:latin typeface="Arial"/>
                <a:cs typeface="Arial"/>
              </a:rPr>
              <a:t>T</a:t>
            </a:r>
            <a:r>
              <a:rPr dirty="0" sz="1050" spc="-75">
                <a:latin typeface="Arial"/>
                <a:cs typeface="Arial"/>
              </a:rPr>
              <a:t>T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5">
                <a:latin typeface="Arial"/>
                <a:cs typeface="Arial"/>
              </a:rPr>
              <a:t>+</a:t>
            </a:r>
            <a:r>
              <a:rPr dirty="0" sz="1050" spc="-40">
                <a:latin typeface="Arial"/>
                <a:cs typeface="Arial"/>
              </a:rPr>
              <a:t> </a:t>
            </a:r>
            <a:r>
              <a:rPr dirty="0" sz="1050" spc="60">
                <a:latin typeface="Arial"/>
                <a:cs typeface="Arial"/>
              </a:rPr>
              <a:t>V</a:t>
            </a:r>
            <a:r>
              <a:rPr dirty="0" sz="1050" spc="-120">
                <a:latin typeface="Arial"/>
                <a:cs typeface="Arial"/>
              </a:rPr>
              <a:t>E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D</a:t>
            </a:r>
            <a:r>
              <a:rPr dirty="0" sz="1050" spc="-95">
                <a:latin typeface="Arial"/>
                <a:cs typeface="Arial"/>
              </a:rPr>
              <a:t>U</a:t>
            </a:r>
            <a:r>
              <a:rPr dirty="0" sz="1050" spc="-85">
                <a:latin typeface="Arial"/>
                <a:cs typeface="Arial"/>
              </a:rPr>
              <a:t>R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-45">
                <a:latin typeface="Arial"/>
                <a:cs typeface="Arial"/>
              </a:rPr>
              <a:t>=</a:t>
            </a:r>
            <a:r>
              <a:rPr dirty="0" sz="1050" spc="5">
                <a:latin typeface="Arial"/>
                <a:cs typeface="Arial"/>
              </a:rPr>
              <a:t>0</a:t>
            </a:r>
            <a:endParaRPr sz="1050">
              <a:latin typeface="Arial"/>
              <a:cs typeface="Arial"/>
            </a:endParaRPr>
          </a:p>
          <a:p>
            <a:pPr>
              <a:lnSpc>
                <a:spcPts val="600"/>
              </a:lnSpc>
              <a:spcBef>
                <a:spcPts val="27"/>
              </a:spcBef>
            </a:pPr>
            <a:endParaRPr sz="60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z="1150" spc="30">
                <a:latin typeface="Arial"/>
                <a:cs typeface="Arial"/>
              </a:rPr>
              <a:t>3</a:t>
            </a:r>
            <a:r>
              <a:rPr dirty="0" sz="1150" spc="40">
                <a:latin typeface="Arial"/>
                <a:cs typeface="Arial"/>
              </a:rPr>
              <a:t>2</a:t>
            </a:r>
            <a:r>
              <a:rPr dirty="0" sz="1150" spc="10">
                <a:latin typeface="Arial"/>
                <a:cs typeface="Arial"/>
              </a:rPr>
              <a:t>%</a:t>
            </a:r>
            <a:endParaRPr sz="1150">
              <a:latin typeface="Arial"/>
              <a:cs typeface="Arial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3970932" y="4694172"/>
            <a:ext cx="329565" cy="1873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150" spc="30">
                <a:latin typeface="Arial"/>
                <a:cs typeface="Arial"/>
              </a:rPr>
              <a:t>1</a:t>
            </a:r>
            <a:r>
              <a:rPr dirty="0" sz="1150" spc="40">
                <a:latin typeface="Arial"/>
                <a:cs typeface="Arial"/>
              </a:rPr>
              <a:t>4</a:t>
            </a:r>
            <a:r>
              <a:rPr dirty="0" sz="1150" spc="10">
                <a:latin typeface="Arial"/>
                <a:cs typeface="Arial"/>
              </a:rPr>
              <a:t>%</a:t>
            </a:r>
            <a:endParaRPr sz="1150">
              <a:latin typeface="Arial"/>
              <a:cs typeface="Arial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7134742" y="4819648"/>
            <a:ext cx="2121535" cy="1720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50" spc="-120">
                <a:latin typeface="Arial"/>
                <a:cs typeface="Arial"/>
              </a:rPr>
              <a:t>P</a:t>
            </a:r>
            <a:r>
              <a:rPr dirty="0" sz="1050" spc="-45">
                <a:latin typeface="Arial"/>
                <a:cs typeface="Arial"/>
              </a:rPr>
              <a:t>O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35">
                <a:latin typeface="Arial"/>
                <a:cs typeface="Arial"/>
              </a:rPr>
              <a:t>Z</a:t>
            </a:r>
            <a:r>
              <a:rPr dirty="0" sz="1050" spc="-105">
                <a:latin typeface="Arial"/>
                <a:cs typeface="Arial"/>
              </a:rPr>
              <a:t>I</a:t>
            </a:r>
            <a:r>
              <a:rPr dirty="0" sz="1050" spc="-60">
                <a:latin typeface="Arial"/>
                <a:cs typeface="Arial"/>
              </a:rPr>
              <a:t>O</a:t>
            </a:r>
            <a:r>
              <a:rPr dirty="0" sz="1050" spc="-85">
                <a:latin typeface="Arial"/>
                <a:cs typeface="Arial"/>
              </a:rPr>
              <a:t>N</a:t>
            </a:r>
            <a:r>
              <a:rPr dirty="0" sz="1050">
                <a:latin typeface="Arial"/>
                <a:cs typeface="Arial"/>
              </a:rPr>
              <a:t>I</a:t>
            </a:r>
            <a:r>
              <a:rPr dirty="0" sz="1050" spc="-110">
                <a:latin typeface="Arial"/>
                <a:cs typeface="Arial"/>
              </a:rPr>
              <a:t> </a:t>
            </a:r>
            <a:r>
              <a:rPr dirty="0" sz="1050" spc="-60">
                <a:latin typeface="Arial"/>
                <a:cs typeface="Arial"/>
              </a:rPr>
              <a:t>F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U</a:t>
            </a:r>
            <a:r>
              <a:rPr dirty="0" sz="1050" spc="-60">
                <a:latin typeface="Arial"/>
                <a:cs typeface="Arial"/>
              </a:rPr>
              <a:t>T</a:t>
            </a:r>
            <a:r>
              <a:rPr dirty="0" sz="1050" spc="-75">
                <a:latin typeface="Arial"/>
                <a:cs typeface="Arial"/>
              </a:rPr>
              <a:t>T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5">
                <a:latin typeface="Arial"/>
                <a:cs typeface="Arial"/>
              </a:rPr>
              <a:t>+</a:t>
            </a:r>
            <a:r>
              <a:rPr dirty="0" sz="1050" spc="-40">
                <a:latin typeface="Arial"/>
                <a:cs typeface="Arial"/>
              </a:rPr>
              <a:t> </a:t>
            </a:r>
            <a:r>
              <a:rPr dirty="0" sz="1050" spc="60">
                <a:latin typeface="Arial"/>
                <a:cs typeface="Arial"/>
              </a:rPr>
              <a:t>V</a:t>
            </a:r>
            <a:r>
              <a:rPr dirty="0" sz="1050" spc="-120">
                <a:latin typeface="Arial"/>
                <a:cs typeface="Arial"/>
              </a:rPr>
              <a:t>E</a:t>
            </a:r>
            <a:r>
              <a:rPr dirty="0" sz="1050" spc="-95">
                <a:latin typeface="Arial"/>
                <a:cs typeface="Arial"/>
              </a:rPr>
              <a:t>R</a:t>
            </a:r>
            <a:r>
              <a:rPr dirty="0" sz="1050" spc="-85">
                <a:latin typeface="Arial"/>
                <a:cs typeface="Arial"/>
              </a:rPr>
              <a:t>D</a:t>
            </a:r>
            <a:r>
              <a:rPr dirty="0" sz="1050" spc="-95">
                <a:latin typeface="Arial"/>
                <a:cs typeface="Arial"/>
              </a:rPr>
              <a:t>U</a:t>
            </a:r>
            <a:r>
              <a:rPr dirty="0" sz="1050" spc="-85">
                <a:latin typeface="Arial"/>
                <a:cs typeface="Arial"/>
              </a:rPr>
              <a:t>R</a:t>
            </a:r>
            <a:r>
              <a:rPr dirty="0" sz="1050" spc="5">
                <a:latin typeface="Arial"/>
                <a:cs typeface="Arial"/>
              </a:rPr>
              <a:t>A</a:t>
            </a:r>
            <a:r>
              <a:rPr dirty="0" sz="1050" spc="60">
                <a:latin typeface="Arial"/>
                <a:cs typeface="Arial"/>
              </a:rPr>
              <a:t> </a:t>
            </a:r>
            <a:r>
              <a:rPr dirty="0" sz="1050" spc="5">
                <a:latin typeface="Arial"/>
                <a:cs typeface="Arial"/>
              </a:rPr>
              <a:t>&lt;</a:t>
            </a:r>
            <a:r>
              <a:rPr dirty="0" sz="1050" spc="-40">
                <a:latin typeface="Arial"/>
                <a:cs typeface="Arial"/>
              </a:rPr>
              <a:t> </a:t>
            </a:r>
            <a:r>
              <a:rPr dirty="0" sz="1050" spc="5">
                <a:latin typeface="Arial"/>
                <a:cs typeface="Arial"/>
              </a:rPr>
              <a:t>1</a:t>
            </a:r>
            <a:endParaRPr sz="1050">
              <a:latin typeface="Arial"/>
              <a:cs typeface="Arial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1814962" y="3777995"/>
            <a:ext cx="7771130" cy="2024380"/>
          </a:xfrm>
          <a:custGeom>
            <a:avLst/>
            <a:gdLst/>
            <a:ahLst/>
            <a:cxnLst/>
            <a:rect l="l" t="t" r="r" b="b"/>
            <a:pathLst>
              <a:path w="7771130" h="2024379">
                <a:moveTo>
                  <a:pt x="0" y="2023872"/>
                </a:moveTo>
                <a:lnTo>
                  <a:pt x="7770875" y="2023872"/>
                </a:lnTo>
                <a:lnTo>
                  <a:pt x="77708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" name="object 12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126" name="object 12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52</a:t>
            </a:fld>
          </a:p>
        </p:txBody>
      </p:sp>
      <p:graphicFrame>
        <p:nvGraphicFramePr>
          <p:cNvPr id="44" name="object 44"/>
          <p:cNvGraphicFramePr>
            <a:graphicFrameLocks noGrp="1"/>
          </p:cNvGraphicFramePr>
          <p:nvPr/>
        </p:nvGraphicFramePr>
        <p:xfrm>
          <a:off x="773438" y="348360"/>
          <a:ext cx="7899400" cy="228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21482"/>
                <a:gridCol w="1637537"/>
                <a:gridCol w="717041"/>
                <a:gridCol w="717803"/>
                <a:gridCol w="717041"/>
                <a:gridCol w="717803"/>
                <a:gridCol w="717041"/>
                <a:gridCol w="717803"/>
                <a:gridCol w="717803"/>
              </a:tblGrid>
              <a:tr h="755904">
                <a:tc gridSpan="2">
                  <a:txBody>
                    <a:bodyPr/>
                    <a:lstStyle/>
                    <a:p>
                      <a:pPr marL="9525" marR="3810">
                        <a:lnSpc>
                          <a:spcPct val="100000"/>
                        </a:lnSpc>
                        <a:tabLst>
                          <a:tab pos="554990" algn="l"/>
                          <a:tab pos="1727200" algn="l"/>
                          <a:tab pos="2690495" algn="l"/>
                        </a:tabLst>
                      </a:pP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n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.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Times New Roman"/>
                          <a:cs typeface="Times New Roman"/>
                        </a:rPr>
                        <a:t>°	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p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r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z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i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n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i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“</a:t>
                      </a:r>
                      <a:r>
                        <a:rPr dirty="0" sz="2400" spc="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f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r</a:t>
                      </a:r>
                      <a:r>
                        <a:rPr dirty="0" sz="2400" spc="-1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u</a:t>
                      </a:r>
                      <a:r>
                        <a:rPr dirty="0" sz="2400" spc="-1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z="2400" spc="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a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+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v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e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r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d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u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r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a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”</a:t>
                      </a:r>
                      <a:r>
                        <a:rPr dirty="0" sz="2400" spc="-50" b="1" i="1">
                          <a:solidFill>
                            <a:srgbClr val="006FC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q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u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z="2400" spc="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i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d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i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a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n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e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8889">
                      <a:solidFill>
                        <a:srgbClr val="000000"/>
                      </a:solidFill>
                      <a:prstDash val="solid"/>
                    </a:lnL>
                    <a:lnR w="14985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4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4985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3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2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4985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4985">
                      <a:solidFill>
                        <a:srgbClr val="000000"/>
                      </a:solidFill>
                      <a:prstDash val="solid"/>
                    </a:lnL>
                    <a:lnR w="14985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&lt;1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4985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0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</a:pPr>
                      <a:r>
                        <a:rPr dirty="0" sz="2400" spc="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o</a:t>
                      </a:r>
                      <a:r>
                        <a:rPr dirty="0" sz="2400" spc="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t</a:t>
                      </a: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a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le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8890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58951"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</a:pPr>
                      <a:r>
                        <a:rPr dirty="0" sz="2400" spc="-5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AS</a:t>
                      </a:r>
                      <a:r>
                        <a:rPr dirty="0" sz="2400" b="1" i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L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8889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N</a:t>
                      </a:r>
                      <a:r>
                        <a:rPr dirty="0" sz="240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.</a:t>
                      </a:r>
                      <a:r>
                        <a:rPr dirty="0" sz="2400" spc="-60">
                          <a:solidFill>
                            <a:srgbClr val="006FC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400" spc="-5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b</a:t>
                      </a:r>
                      <a:r>
                        <a:rPr dirty="0" sz="2400" spc="-5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a</a:t>
                      </a:r>
                      <a:r>
                        <a:rPr dirty="0" sz="240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m</a:t>
                      </a:r>
                      <a:r>
                        <a:rPr dirty="0" sz="2400" spc="-5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b</a:t>
                      </a:r>
                      <a:r>
                        <a:rPr dirty="0" sz="2400" spc="-1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i</a:t>
                      </a:r>
                      <a:r>
                        <a:rPr dirty="0" sz="2400" spc="-5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n</a:t>
                      </a:r>
                      <a:r>
                        <a:rPr dirty="0" sz="240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i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4985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495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18</a:t>
                      </a:r>
                      <a:r>
                        <a:rPr dirty="0" sz="240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3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4985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495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14</a:t>
                      </a:r>
                      <a:r>
                        <a:rPr dirty="0" sz="240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7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4955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34</a:t>
                      </a:r>
                      <a:r>
                        <a:rPr dirty="0" sz="240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7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4985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4320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15</a:t>
                      </a:r>
                      <a:r>
                        <a:rPr dirty="0" sz="240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4985">
                      <a:solidFill>
                        <a:srgbClr val="000000"/>
                      </a:solidFill>
                      <a:prstDash val="solid"/>
                    </a:lnL>
                    <a:lnR w="14985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4320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23</a:t>
                      </a:r>
                      <a:r>
                        <a:rPr dirty="0" sz="240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4985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marR="6350">
                        <a:lnSpc>
                          <a:spcPct val="100000"/>
                        </a:lnSpc>
                      </a:pPr>
                      <a:r>
                        <a:rPr dirty="0" sz="240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6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5890">
                        <a:lnSpc>
                          <a:spcPct val="100000"/>
                        </a:lnSpc>
                      </a:pPr>
                      <a:r>
                        <a:rPr dirty="0" sz="2400" spc="-5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106</a:t>
                      </a:r>
                      <a:r>
                        <a:rPr dirty="0" sz="240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5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58951">
                <a:tc>
                  <a:txBody>
                    <a:bodyPr/>
                    <a:lstStyle/>
                    <a:p>
                      <a:pPr/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8889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ct val="100000"/>
                        </a:lnSpc>
                      </a:pPr>
                      <a:r>
                        <a:rPr dirty="0" sz="2400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%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4985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17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,</a:t>
                      </a: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2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7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4985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13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,</a:t>
                      </a: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8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0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32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,</a:t>
                      </a: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5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8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4985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14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,</a:t>
                      </a: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7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4985">
                      <a:solidFill>
                        <a:srgbClr val="000000"/>
                      </a:solidFill>
                      <a:prstDash val="solid"/>
                    </a:lnL>
                    <a:lnR w="14985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ct val="100000"/>
                        </a:lnSpc>
                      </a:pP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21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,</a:t>
                      </a: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6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9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4985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</a:pP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0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,</a:t>
                      </a: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5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6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</a:pPr>
                      <a:r>
                        <a:rPr dirty="0" sz="2400" spc="-5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100</a:t>
                      </a:r>
                      <a:r>
                        <a:rPr dirty="0" sz="2400" b="1">
                          <a:solidFill>
                            <a:srgbClr val="006FC0"/>
                          </a:solidFill>
                          <a:latin typeface="Arial Narrow"/>
                          <a:cs typeface="Arial Narrow"/>
                        </a:rPr>
                        <a:t>%</a:t>
                      </a:r>
                      <a:endParaRPr sz="2400">
                        <a:latin typeface="Arial Narrow"/>
                        <a:cs typeface="Arial Narrow"/>
                      </a:endParaRPr>
                    </a:p>
                  </a:txBody>
                  <a:tcPr marL="0" marR="0" marB="0" marT="0">
                    <a:lnL w="13461">
                      <a:solidFill>
                        <a:srgbClr val="000000"/>
                      </a:solidFill>
                      <a:prstDash val="solid"/>
                    </a:lnL>
                    <a:lnR w="13461">
                      <a:solidFill>
                        <a:srgbClr val="000000"/>
                      </a:solidFill>
                      <a:prstDash val="solid"/>
                    </a:lnR>
                    <a:lnT w="14985">
                      <a:solidFill>
                        <a:srgbClr val="000000"/>
                      </a:solidFill>
                      <a:prstDash val="solid"/>
                    </a:lnT>
                    <a:lnB w="1498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8645" y="950467"/>
            <a:ext cx="7975600" cy="1092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636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8645" y="350520"/>
            <a:ext cx="7975088" cy="34274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8645" y="3777995"/>
            <a:ext cx="7975088" cy="20162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52</a:t>
            </a:fld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2679700" cy="20872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6"/>
            <a:ext cx="2679192" cy="26883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529974" y="3201924"/>
            <a:ext cx="3672839" cy="57607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5634106" y="1115568"/>
            <a:ext cx="2857499" cy="26624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529974" y="3777995"/>
            <a:ext cx="3672839" cy="201625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5634106" y="3777995"/>
            <a:ext cx="2857499" cy="19507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5445130" y="4139183"/>
            <a:ext cx="3073907" cy="230276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1" name="object 5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52</a:t>
            </a:fld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4429125" cy="5969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4429125" cy="1198245"/>
          </a:xfrm>
          <a:custGeom>
            <a:avLst/>
            <a:gdLst/>
            <a:ahLst/>
            <a:cxnLst/>
            <a:rect l="l" t="t" r="r" b="b"/>
            <a:pathLst>
              <a:path w="4429125" h="1198245">
                <a:moveTo>
                  <a:pt x="0" y="0"/>
                </a:moveTo>
                <a:lnTo>
                  <a:pt x="0" y="1197863"/>
                </a:lnTo>
                <a:lnTo>
                  <a:pt x="4428743" y="1197863"/>
                </a:lnTo>
                <a:lnTo>
                  <a:pt x="44287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10615" rIns="0" bIns="0" rtlCol="0" vert="horz">
            <a:spAutoFit/>
          </a:bodyPr>
          <a:lstStyle/>
          <a:p>
            <a:pPr marL="41275">
              <a:lnSpc>
                <a:spcPct val="100000"/>
              </a:lnSpc>
            </a:pPr>
            <a:r>
              <a:rPr dirty="0" sz="3200">
                <a:solidFill>
                  <a:srgbClr val="FF3200"/>
                </a:solidFill>
              </a:rPr>
              <a:t>In</a:t>
            </a:r>
            <a:r>
              <a:rPr dirty="0" sz="3200" spc="15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</a:rPr>
              <a:t>qu</a:t>
            </a:r>
            <a:r>
              <a:rPr dirty="0" sz="3200" spc="-5">
                <a:solidFill>
                  <a:srgbClr val="FF3200"/>
                </a:solidFill>
              </a:rPr>
              <a:t>e</a:t>
            </a:r>
            <a:r>
              <a:rPr dirty="0" sz="3200">
                <a:solidFill>
                  <a:srgbClr val="FF3200"/>
                </a:solidFill>
              </a:rPr>
              <a:t>sta</a:t>
            </a:r>
            <a:r>
              <a:rPr dirty="0" sz="3200" spc="14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FF3200"/>
                </a:solidFill>
              </a:rPr>
              <a:t>f</a:t>
            </a:r>
            <a:r>
              <a:rPr dirty="0" sz="3200" spc="5">
                <a:solidFill>
                  <a:srgbClr val="FF3200"/>
                </a:solidFill>
              </a:rPr>
              <a:t>a</a:t>
            </a:r>
            <a:r>
              <a:rPr dirty="0" sz="3200" spc="-5">
                <a:solidFill>
                  <a:srgbClr val="FF3200"/>
                </a:solidFill>
              </a:rPr>
              <a:t>m</a:t>
            </a:r>
            <a:r>
              <a:rPr dirty="0" sz="3200">
                <a:solidFill>
                  <a:srgbClr val="FF3200"/>
                </a:solidFill>
              </a:rPr>
              <a:t>ig</a:t>
            </a:r>
            <a:r>
              <a:rPr dirty="0" sz="3200" spc="-5">
                <a:solidFill>
                  <a:srgbClr val="FF3200"/>
                </a:solidFill>
              </a:rPr>
              <a:t>l</a:t>
            </a:r>
            <a:r>
              <a:rPr dirty="0" sz="3200">
                <a:solidFill>
                  <a:srgbClr val="FF3200"/>
                </a:solidFill>
              </a:rPr>
              <a:t>ia</a:t>
            </a:r>
            <a:r>
              <a:rPr dirty="0" sz="3200" spc="15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FF3200"/>
                </a:solidFill>
              </a:rPr>
              <a:t>……</a:t>
            </a:r>
            <a:r>
              <a:rPr dirty="0" sz="3200">
                <a:solidFill>
                  <a:srgbClr val="FF3200"/>
                </a:solidFill>
              </a:rPr>
              <a:t>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1680348" y="1486915"/>
            <a:ext cx="5691505" cy="44538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1969770">
              <a:lnSpc>
                <a:spcPct val="120000"/>
              </a:lnSpc>
            </a:pP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?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ura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?</a:t>
            </a:r>
            <a:endParaRPr sz="2800">
              <a:latin typeface="Comic Sans MS"/>
              <a:cs typeface="Comic Sans MS"/>
            </a:endParaRPr>
          </a:p>
          <a:p>
            <a:pPr marL="354965" marR="6350" indent="-342900">
              <a:lnSpc>
                <a:spcPct val="100000"/>
              </a:lnSpc>
              <a:spcBef>
                <a:spcPts val="670"/>
              </a:spcBef>
            </a:pP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Quan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lte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tta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ura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?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ella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della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?</a:t>
            </a:r>
            <a:endParaRPr sz="2800">
              <a:latin typeface="Comic Sans MS"/>
              <a:cs typeface="Comic Sans MS"/>
            </a:endParaRPr>
          </a:p>
          <a:p>
            <a:pPr marL="354965" marR="154305" indent="-342900">
              <a:lnSpc>
                <a:spcPct val="100000"/>
              </a:lnSpc>
              <a:spcBef>
                <a:spcPts val="670"/>
              </a:spcBef>
            </a:pP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Quan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lte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mette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av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ura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?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?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vi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ru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tta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?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52</a:t>
            </a:fld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8645" y="950467"/>
            <a:ext cx="6920865" cy="2006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636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8645" y="350520"/>
            <a:ext cx="6920480" cy="34274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8645" y="3777995"/>
            <a:ext cx="6920480" cy="12953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52</a:t>
            </a:fld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44804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448040" cy="3429000"/>
          </a:xfrm>
          <a:custGeom>
            <a:avLst/>
            <a:gdLst/>
            <a:ahLst/>
            <a:cxnLst/>
            <a:rect l="l" t="t" r="r" b="b"/>
            <a:pathLst>
              <a:path w="8448040" h="3429000">
                <a:moveTo>
                  <a:pt x="0" y="0"/>
                </a:moveTo>
                <a:lnTo>
                  <a:pt x="0" y="3428999"/>
                </a:lnTo>
                <a:lnTo>
                  <a:pt x="8447531" y="3428999"/>
                </a:lnTo>
                <a:lnTo>
                  <a:pt x="844753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87E4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83463" rIns="0" bIns="0" rtlCol="0" vert="horz">
            <a:spAutoFit/>
          </a:bodyPr>
          <a:lstStyle/>
          <a:p>
            <a:pPr marL="1050290">
              <a:lnSpc>
                <a:spcPct val="100000"/>
              </a:lnSpc>
            </a:pPr>
            <a:r>
              <a:rPr dirty="0" spc="650" b="1">
                <a:solidFill>
                  <a:srgbClr val="00FFFF"/>
                </a:solidFill>
                <a:latin typeface="Arial"/>
                <a:cs typeface="Arial"/>
              </a:rPr>
              <a:t>B</a:t>
            </a:r>
            <a:r>
              <a:rPr dirty="0" spc="509" b="1">
                <a:solidFill>
                  <a:srgbClr val="00FFFF"/>
                </a:solidFill>
                <a:latin typeface="Arial"/>
                <a:cs typeface="Arial"/>
              </a:rPr>
              <a:t>o</a:t>
            </a:r>
            <a:r>
              <a:rPr dirty="0" spc="570" b="1">
                <a:solidFill>
                  <a:srgbClr val="00FFFF"/>
                </a:solidFill>
                <a:latin typeface="Arial"/>
                <a:cs typeface="Arial"/>
              </a:rPr>
              <a:t>d</a:t>
            </a:r>
            <a:r>
              <a:rPr dirty="0" spc="495" b="1">
                <a:solidFill>
                  <a:srgbClr val="00FFFF"/>
                </a:solidFill>
                <a:latin typeface="Arial"/>
                <a:cs typeface="Arial"/>
              </a:rPr>
              <a:t>y</a:t>
            </a:r>
            <a:r>
              <a:rPr dirty="0" spc="195" b="1">
                <a:solidFill>
                  <a:srgbClr val="00FFFF"/>
                </a:solidFill>
                <a:latin typeface="Arial"/>
                <a:cs typeface="Arial"/>
              </a:rPr>
              <a:t> </a:t>
            </a:r>
            <a:r>
              <a:rPr dirty="0" spc="740" b="1">
                <a:solidFill>
                  <a:srgbClr val="00FFFF"/>
                </a:solidFill>
                <a:latin typeface="Arial"/>
                <a:cs typeface="Arial"/>
              </a:rPr>
              <a:t>M</a:t>
            </a:r>
            <a:r>
              <a:rPr dirty="0" spc="495" b="1">
                <a:solidFill>
                  <a:srgbClr val="00FFFF"/>
                </a:solidFill>
                <a:latin typeface="Arial"/>
                <a:cs typeface="Arial"/>
              </a:rPr>
              <a:t>a</a:t>
            </a:r>
            <a:r>
              <a:rPr dirty="0" spc="484" b="1">
                <a:solidFill>
                  <a:srgbClr val="00FFFF"/>
                </a:solidFill>
                <a:latin typeface="Arial"/>
                <a:cs typeface="Arial"/>
              </a:rPr>
              <a:t>s</a:t>
            </a:r>
            <a:r>
              <a:rPr dirty="0" spc="495" b="1">
                <a:solidFill>
                  <a:srgbClr val="00FFFF"/>
                </a:solidFill>
                <a:latin typeface="Arial"/>
                <a:cs typeface="Arial"/>
              </a:rPr>
              <a:t>s</a:t>
            </a:r>
            <a:r>
              <a:rPr dirty="0" spc="245" b="1">
                <a:solidFill>
                  <a:srgbClr val="00FFFF"/>
                </a:solidFill>
                <a:latin typeface="Arial"/>
                <a:cs typeface="Arial"/>
              </a:rPr>
              <a:t> </a:t>
            </a:r>
            <a:r>
              <a:rPr dirty="0" spc="235" b="1">
                <a:solidFill>
                  <a:srgbClr val="00FFFF"/>
                </a:solidFill>
                <a:latin typeface="Arial"/>
                <a:cs typeface="Arial"/>
              </a:rPr>
              <a:t>I</a:t>
            </a:r>
            <a:r>
              <a:rPr dirty="0" spc="545" b="1">
                <a:solidFill>
                  <a:srgbClr val="00FFFF"/>
                </a:solidFill>
                <a:latin typeface="Arial"/>
                <a:cs typeface="Arial"/>
              </a:rPr>
              <a:t>n</a:t>
            </a:r>
            <a:r>
              <a:rPr dirty="0" spc="535" b="1">
                <a:solidFill>
                  <a:srgbClr val="00FFFF"/>
                </a:solidFill>
                <a:latin typeface="Arial"/>
                <a:cs typeface="Arial"/>
              </a:rPr>
              <a:t>d</a:t>
            </a:r>
            <a:r>
              <a:rPr dirty="0" spc="495" b="1">
                <a:solidFill>
                  <a:srgbClr val="00FFFF"/>
                </a:solidFill>
                <a:latin typeface="Arial"/>
                <a:cs typeface="Arial"/>
              </a:rPr>
              <a:t>ex</a:t>
            </a:r>
            <a:r>
              <a:rPr dirty="0" spc="245" b="1">
                <a:solidFill>
                  <a:srgbClr val="00FFFF"/>
                </a:solidFill>
                <a:latin typeface="Arial"/>
                <a:cs typeface="Arial"/>
              </a:rPr>
              <a:t> </a:t>
            </a:r>
            <a:r>
              <a:rPr dirty="0" spc="295" b="1">
                <a:solidFill>
                  <a:srgbClr val="00FFFF"/>
                </a:solidFill>
                <a:latin typeface="Arial"/>
                <a:cs typeface="Arial"/>
              </a:rPr>
              <a:t>-</a:t>
            </a:r>
            <a:r>
              <a:rPr dirty="0" spc="229" b="1">
                <a:solidFill>
                  <a:srgbClr val="00FFFF"/>
                </a:solidFill>
                <a:latin typeface="Arial"/>
                <a:cs typeface="Arial"/>
              </a:rPr>
              <a:t> </a:t>
            </a:r>
            <a:r>
              <a:rPr dirty="0" spc="645" b="1">
                <a:solidFill>
                  <a:srgbClr val="00FFFF"/>
                </a:solidFill>
                <a:latin typeface="Arial"/>
                <a:cs typeface="Arial"/>
              </a:rPr>
              <a:t>B</a:t>
            </a:r>
            <a:r>
              <a:rPr dirty="0" spc="240" b="1">
                <a:solidFill>
                  <a:srgbClr val="00FFFF"/>
                </a:solidFill>
                <a:latin typeface="Arial"/>
                <a:cs typeface="Arial"/>
              </a:rPr>
              <a:t> </a:t>
            </a:r>
            <a:r>
              <a:rPr dirty="0" spc="745" b="1">
                <a:solidFill>
                  <a:srgbClr val="00FFFF"/>
                </a:solidFill>
                <a:latin typeface="Arial"/>
                <a:cs typeface="Arial"/>
              </a:rPr>
              <a:t>M</a:t>
            </a:r>
            <a:r>
              <a:rPr dirty="0" spc="240" b="1">
                <a:solidFill>
                  <a:srgbClr val="00FFFF"/>
                </a:solidFill>
                <a:latin typeface="Arial"/>
                <a:cs typeface="Arial"/>
              </a:rPr>
              <a:t> </a:t>
            </a:r>
            <a:r>
              <a:rPr dirty="0" spc="245" b="1">
                <a:solidFill>
                  <a:srgbClr val="00FFFF"/>
                </a:solidFill>
                <a:latin typeface="Arial"/>
                <a:cs typeface="Arial"/>
              </a:rPr>
              <a:t>I</a:t>
            </a:r>
            <a:r>
              <a:rPr dirty="0" spc="-275" b="1">
                <a:solidFill>
                  <a:srgbClr val="00FFFF"/>
                </a:solidFill>
                <a:latin typeface="Arial"/>
                <a:cs typeface="Arial"/>
              </a:rPr>
              <a:t> </a:t>
            </a:r>
            <a:r>
              <a:rPr dirty="0" sz="1400" spc="150" b="1">
                <a:solidFill>
                  <a:srgbClr val="00FFFF"/>
                </a:solidFill>
                <a:latin typeface="Arial"/>
                <a:cs typeface="Arial"/>
              </a:rPr>
              <a:t>(</a:t>
            </a:r>
            <a:r>
              <a:rPr dirty="0" sz="1400" spc="300" b="1">
                <a:solidFill>
                  <a:srgbClr val="00FFFF"/>
                </a:solidFill>
                <a:latin typeface="Arial"/>
                <a:cs typeface="Arial"/>
              </a:rPr>
              <a:t>K</a:t>
            </a:r>
            <a:r>
              <a:rPr dirty="0" sz="1400" spc="275" b="1">
                <a:solidFill>
                  <a:srgbClr val="00FFFF"/>
                </a:solidFill>
                <a:latin typeface="Arial"/>
                <a:cs typeface="Arial"/>
              </a:rPr>
              <a:t>g</a:t>
            </a:r>
            <a:r>
              <a:rPr dirty="0" sz="1400" spc="110" b="1">
                <a:solidFill>
                  <a:srgbClr val="00FFFF"/>
                </a:solidFill>
                <a:latin typeface="Arial"/>
                <a:cs typeface="Arial"/>
              </a:rPr>
              <a:t>/</a:t>
            </a:r>
            <a:r>
              <a:rPr dirty="0" sz="1400" spc="390" b="1">
                <a:solidFill>
                  <a:srgbClr val="00FFFF"/>
                </a:solidFill>
                <a:latin typeface="Arial"/>
                <a:cs typeface="Arial"/>
              </a:rPr>
              <a:t>m</a:t>
            </a:r>
            <a:r>
              <a:rPr dirty="0" baseline="24691" sz="1350" spc="232" b="1">
                <a:solidFill>
                  <a:srgbClr val="00FFFF"/>
                </a:solidFill>
                <a:latin typeface="Arial"/>
                <a:cs typeface="Arial"/>
              </a:rPr>
              <a:t>2</a:t>
            </a:r>
            <a:r>
              <a:rPr dirty="0" sz="1400" spc="140" b="1">
                <a:solidFill>
                  <a:srgbClr val="00FFFF"/>
                </a:solidFill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774073" y="3777995"/>
            <a:ext cx="8448040" cy="1403985"/>
          </a:xfrm>
          <a:custGeom>
            <a:avLst/>
            <a:gdLst/>
            <a:ahLst/>
            <a:cxnLst/>
            <a:rect l="l" t="t" r="r" b="b"/>
            <a:pathLst>
              <a:path w="8448040" h="1403985">
                <a:moveTo>
                  <a:pt x="0" y="0"/>
                </a:moveTo>
                <a:lnTo>
                  <a:pt x="0" y="1403604"/>
                </a:lnTo>
                <a:lnTo>
                  <a:pt x="8447531" y="1403604"/>
                </a:lnTo>
                <a:lnTo>
                  <a:pt x="844753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87E4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0" name="object 5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52</a:t>
            </a:fld>
          </a:p>
        </p:txBody>
      </p:sp>
      <p:sp>
        <p:nvSpPr>
          <p:cNvPr id="48" name="object 48"/>
          <p:cNvSpPr txBox="1"/>
          <p:nvPr/>
        </p:nvSpPr>
        <p:spPr>
          <a:xfrm>
            <a:off x="5068199" y="4731001"/>
            <a:ext cx="3656329" cy="2247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110" b="1" i="1">
                <a:solidFill>
                  <a:srgbClr val="65FFFF"/>
                </a:solidFill>
                <a:latin typeface="Arial"/>
                <a:cs typeface="Arial"/>
              </a:rPr>
              <a:t>I</a:t>
            </a:r>
            <a:r>
              <a:rPr dirty="0" sz="1400" spc="265" b="1" i="1">
                <a:solidFill>
                  <a:srgbClr val="65FFFF"/>
                </a:solidFill>
                <a:latin typeface="Arial"/>
                <a:cs typeface="Arial"/>
              </a:rPr>
              <a:t>n</a:t>
            </a:r>
            <a:r>
              <a:rPr dirty="0" sz="1400" spc="150" b="1" i="1">
                <a:solidFill>
                  <a:srgbClr val="65FFFF"/>
                </a:solidFill>
                <a:latin typeface="Arial"/>
                <a:cs typeface="Arial"/>
              </a:rPr>
              <a:t>t</a:t>
            </a:r>
            <a:r>
              <a:rPr dirty="0" sz="1400" spc="235" b="1" i="1">
                <a:solidFill>
                  <a:srgbClr val="65FFFF"/>
                </a:solidFill>
                <a:latin typeface="Arial"/>
                <a:cs typeface="Arial"/>
              </a:rPr>
              <a:t>e</a:t>
            </a:r>
            <a:r>
              <a:rPr dirty="0" sz="1400" spc="155" b="1" i="1">
                <a:solidFill>
                  <a:srgbClr val="65FFFF"/>
                </a:solidFill>
                <a:latin typeface="Arial"/>
                <a:cs typeface="Arial"/>
              </a:rPr>
              <a:t>r</a:t>
            </a:r>
            <a:r>
              <a:rPr dirty="0" sz="1400" spc="275" b="1" i="1">
                <a:solidFill>
                  <a:srgbClr val="65FFFF"/>
                </a:solidFill>
                <a:latin typeface="Arial"/>
                <a:cs typeface="Arial"/>
              </a:rPr>
              <a:t>n</a:t>
            </a:r>
            <a:r>
              <a:rPr dirty="0" sz="1400" spc="185" b="1" i="1">
                <a:solidFill>
                  <a:srgbClr val="65FFFF"/>
                </a:solidFill>
                <a:latin typeface="Arial"/>
                <a:cs typeface="Arial"/>
              </a:rPr>
              <a:t>at</a:t>
            </a:r>
            <a:r>
              <a:rPr dirty="0" sz="1400" spc="215" b="1" i="1">
                <a:solidFill>
                  <a:srgbClr val="65FFFF"/>
                </a:solidFill>
                <a:latin typeface="Arial"/>
                <a:cs typeface="Arial"/>
              </a:rPr>
              <a:t>ion</a:t>
            </a:r>
            <a:r>
              <a:rPr dirty="0" sz="1400" spc="235" b="1" i="1">
                <a:solidFill>
                  <a:srgbClr val="65FFFF"/>
                </a:solidFill>
                <a:latin typeface="Arial"/>
                <a:cs typeface="Arial"/>
              </a:rPr>
              <a:t>a</a:t>
            </a:r>
            <a:r>
              <a:rPr dirty="0" sz="1400" spc="120" b="1" i="1">
                <a:solidFill>
                  <a:srgbClr val="65FFFF"/>
                </a:solidFill>
                <a:latin typeface="Arial"/>
                <a:cs typeface="Arial"/>
              </a:rPr>
              <a:t>l</a:t>
            </a:r>
            <a:r>
              <a:rPr dirty="0" sz="1400" spc="114" b="1" i="1">
                <a:solidFill>
                  <a:srgbClr val="65FFFF"/>
                </a:solidFill>
                <a:latin typeface="Arial"/>
                <a:cs typeface="Arial"/>
              </a:rPr>
              <a:t> </a:t>
            </a:r>
            <a:r>
              <a:rPr dirty="0" sz="1400" spc="340" b="1" i="1">
                <a:solidFill>
                  <a:srgbClr val="65FFFF"/>
                </a:solidFill>
                <a:latin typeface="Arial"/>
                <a:cs typeface="Arial"/>
              </a:rPr>
              <a:t>O</a:t>
            </a:r>
            <a:r>
              <a:rPr dirty="0" sz="1400" spc="275" b="1" i="1">
                <a:solidFill>
                  <a:srgbClr val="65FFFF"/>
                </a:solidFill>
                <a:latin typeface="Arial"/>
                <a:cs typeface="Arial"/>
              </a:rPr>
              <a:t>b</a:t>
            </a:r>
            <a:r>
              <a:rPr dirty="0" sz="1400" spc="235" b="1" i="1">
                <a:solidFill>
                  <a:srgbClr val="65FFFF"/>
                </a:solidFill>
                <a:latin typeface="Arial"/>
                <a:cs typeface="Arial"/>
              </a:rPr>
              <a:t>es</a:t>
            </a:r>
            <a:r>
              <a:rPr dirty="0" sz="1400" spc="110" b="1" i="1">
                <a:solidFill>
                  <a:srgbClr val="65FFFF"/>
                </a:solidFill>
                <a:latin typeface="Arial"/>
                <a:cs typeface="Arial"/>
              </a:rPr>
              <a:t>i</a:t>
            </a:r>
            <a:r>
              <a:rPr dirty="0" sz="1400" spc="150" b="1" i="1">
                <a:solidFill>
                  <a:srgbClr val="65FFFF"/>
                </a:solidFill>
                <a:latin typeface="Arial"/>
                <a:cs typeface="Arial"/>
              </a:rPr>
              <a:t>t</a:t>
            </a:r>
            <a:r>
              <a:rPr dirty="0" sz="1400" spc="240" b="1" i="1">
                <a:solidFill>
                  <a:srgbClr val="65FFFF"/>
                </a:solidFill>
                <a:latin typeface="Arial"/>
                <a:cs typeface="Arial"/>
              </a:rPr>
              <a:t>y</a:t>
            </a:r>
            <a:r>
              <a:rPr dirty="0" sz="1400" spc="110" b="1" i="1">
                <a:solidFill>
                  <a:srgbClr val="65FFFF"/>
                </a:solidFill>
                <a:latin typeface="Arial"/>
                <a:cs typeface="Arial"/>
              </a:rPr>
              <a:t> </a:t>
            </a:r>
            <a:r>
              <a:rPr dirty="0" sz="1400" spc="275" b="1" i="1">
                <a:solidFill>
                  <a:srgbClr val="65FFFF"/>
                </a:solidFill>
                <a:latin typeface="Arial"/>
                <a:cs typeface="Arial"/>
              </a:rPr>
              <a:t>T</a:t>
            </a:r>
            <a:r>
              <a:rPr dirty="0" sz="1400" spc="235" b="1" i="1">
                <a:solidFill>
                  <a:srgbClr val="65FFFF"/>
                </a:solidFill>
                <a:latin typeface="Arial"/>
                <a:cs typeface="Arial"/>
              </a:rPr>
              <a:t>a</a:t>
            </a:r>
            <a:r>
              <a:rPr dirty="0" sz="1400" spc="254" b="1" i="1">
                <a:solidFill>
                  <a:srgbClr val="65FFFF"/>
                </a:solidFill>
                <a:latin typeface="Arial"/>
                <a:cs typeface="Arial"/>
              </a:rPr>
              <a:t>s</a:t>
            </a:r>
            <a:r>
              <a:rPr dirty="0" sz="1400" spc="240" b="1" i="1">
                <a:solidFill>
                  <a:srgbClr val="65FFFF"/>
                </a:solidFill>
                <a:latin typeface="Arial"/>
                <a:cs typeface="Arial"/>
              </a:rPr>
              <a:t>k</a:t>
            </a:r>
            <a:r>
              <a:rPr dirty="0" sz="1400" spc="110" b="1" i="1">
                <a:solidFill>
                  <a:srgbClr val="65FFFF"/>
                </a:solidFill>
                <a:latin typeface="Arial"/>
                <a:cs typeface="Arial"/>
              </a:rPr>
              <a:t> </a:t>
            </a:r>
            <a:r>
              <a:rPr dirty="0" sz="1400" spc="265" b="1" i="1">
                <a:solidFill>
                  <a:srgbClr val="65FFFF"/>
                </a:solidFill>
                <a:latin typeface="Arial"/>
                <a:cs typeface="Arial"/>
              </a:rPr>
              <a:t>F</a:t>
            </a:r>
            <a:r>
              <a:rPr dirty="0" sz="1400" spc="275" b="1" i="1">
                <a:solidFill>
                  <a:srgbClr val="65FFFF"/>
                </a:solidFill>
                <a:latin typeface="Arial"/>
                <a:cs typeface="Arial"/>
              </a:rPr>
              <a:t>o</a:t>
            </a:r>
            <a:r>
              <a:rPr dirty="0" sz="1400" spc="155" b="1" i="1">
                <a:solidFill>
                  <a:srgbClr val="65FFFF"/>
                </a:solidFill>
                <a:latin typeface="Arial"/>
                <a:cs typeface="Arial"/>
              </a:rPr>
              <a:t>r</a:t>
            </a:r>
            <a:r>
              <a:rPr dirty="0" sz="1400" spc="235" b="1" i="1">
                <a:solidFill>
                  <a:srgbClr val="65FFFF"/>
                </a:solidFill>
                <a:latin typeface="Arial"/>
                <a:cs typeface="Arial"/>
              </a:rPr>
              <a:t>c</a:t>
            </a:r>
            <a:r>
              <a:rPr dirty="0" sz="1400" spc="240" b="1" i="1">
                <a:solidFill>
                  <a:srgbClr val="65FFFF"/>
                </a:solidFill>
                <a:latin typeface="Arial"/>
                <a:cs typeface="Arial"/>
              </a:rPr>
              <a:t>e</a:t>
            </a:r>
            <a:endParaRPr sz="1400">
              <a:latin typeface="Arial"/>
              <a:cs typeface="Arial"/>
            </a:endParaRPr>
          </a:p>
        </p:txBody>
      </p:sp>
      <p:graphicFrame>
        <p:nvGraphicFramePr>
          <p:cNvPr id="47" name="object 47"/>
          <p:cNvGraphicFramePr>
            <a:graphicFrameLocks noGrp="1"/>
          </p:cNvGraphicFramePr>
          <p:nvPr/>
        </p:nvGraphicFramePr>
        <p:xfrm>
          <a:off x="2132468" y="1509769"/>
          <a:ext cx="5805805" cy="299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50305"/>
                <a:gridCol w="484544"/>
                <a:gridCol w="3244157"/>
              </a:tblGrid>
              <a:tr h="571759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250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dirty="0" sz="2250" spc="195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18</a:t>
                      </a:r>
                      <a:r>
                        <a:rPr dirty="0" sz="2250" spc="-5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z="2250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6402">
                      <a:solidFill>
                        <a:srgbClr val="007F7F"/>
                      </a:solidFill>
                      <a:prstDash val="solid"/>
                    </a:lnL>
                    <a:lnT w="26402">
                      <a:solidFill>
                        <a:srgbClr val="007F7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ct val="100000"/>
                        </a:lnSpc>
                      </a:pPr>
                      <a:r>
                        <a:rPr dirty="0" sz="2250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=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T w="26402">
                      <a:solidFill>
                        <a:srgbClr val="007F7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dirty="0" sz="2250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z="2250" spc="-5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dirty="0" sz="2250" spc="-15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tt</a:t>
                      </a:r>
                      <a:r>
                        <a:rPr dirty="0" sz="2250" spc="-5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op</a:t>
                      </a:r>
                      <a:r>
                        <a:rPr dirty="0" sz="2250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z="2250" spc="15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z="2250" b="1">
                          <a:solidFill>
                            <a:srgbClr val="0067AE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26402">
                      <a:solidFill>
                        <a:srgbClr val="007F7F"/>
                      </a:solidFill>
                      <a:prstDash val="solid"/>
                    </a:lnR>
                    <a:lnT w="26402">
                      <a:solidFill>
                        <a:srgbClr val="007F7F"/>
                      </a:solidFill>
                      <a:prstDash val="solid"/>
                    </a:lnT>
                  </a:tcPr>
                </a:tc>
              </a:tr>
              <a:tr h="481583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250" spc="-1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dirty="0" sz="225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8</a:t>
                      </a:r>
                      <a:r>
                        <a:rPr dirty="0" sz="2250" spc="5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z="225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dirty="0" sz="2250" spc="19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z="2250" spc="18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24</a:t>
                      </a:r>
                      <a:r>
                        <a:rPr dirty="0" sz="2250" spc="-5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z="225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6402">
                      <a:solidFill>
                        <a:srgbClr val="007F7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ct val="100000"/>
                        </a:lnSpc>
                      </a:pPr>
                      <a:r>
                        <a:rPr dirty="0" sz="225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=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dirty="0" sz="2250" spc="-1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dirty="0" sz="2250" spc="-5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dirty="0" sz="2250" spc="25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dirty="0" sz="2250" spc="-1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dirty="0" sz="2250" spc="-15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dirty="0" sz="2250" spc="-5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dirty="0" sz="2250" b="1">
                          <a:solidFill>
                            <a:srgbClr val="65FF32"/>
                          </a:solidFill>
                          <a:latin typeface="Arial"/>
                          <a:cs typeface="Arial"/>
                        </a:rPr>
                        <a:t>eso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26402">
                      <a:solidFill>
                        <a:srgbClr val="007F7F"/>
                      </a:solidFill>
                      <a:prstDash val="solid"/>
                    </a:lnR>
                  </a:tcPr>
                </a:tc>
              </a:tr>
              <a:tr h="480821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250" spc="-1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dirty="0" sz="225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dirty="0" sz="2250" spc="5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z="225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z="2250" spc="19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z="2250" spc="18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29</a:t>
                      </a:r>
                      <a:r>
                        <a:rPr dirty="0" sz="2250" spc="-5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z="225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6402">
                      <a:solidFill>
                        <a:srgbClr val="007F7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ct val="100000"/>
                        </a:lnSpc>
                      </a:pPr>
                      <a:r>
                        <a:rPr dirty="0" sz="225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=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dirty="0" sz="225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z="2250" spc="2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dirty="0" sz="2250" spc="-45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dirty="0" sz="225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dirty="0" sz="2250" spc="15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dirty="0" sz="2250" spc="-5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pp</a:t>
                      </a:r>
                      <a:r>
                        <a:rPr dirty="0" sz="225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z="2250" spc="-1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z="2250" b="1">
                          <a:solidFill>
                            <a:srgbClr val="FF9900"/>
                          </a:solidFill>
                          <a:latin typeface="Arial"/>
                          <a:cs typeface="Arial"/>
                        </a:rPr>
                        <a:t>o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26402">
                      <a:solidFill>
                        <a:srgbClr val="007F7F"/>
                      </a:solidFill>
                      <a:prstDash val="solid"/>
                    </a:lnR>
                  </a:tcPr>
                </a:tc>
              </a:tr>
              <a:tr h="480821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250" spc="-1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z="2250" spc="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z="2250" spc="19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z="2250" spc="18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34</a:t>
                      </a:r>
                      <a:r>
                        <a:rPr dirty="0" sz="2250" spc="-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6402">
                      <a:solidFill>
                        <a:srgbClr val="007F7F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ct val="100000"/>
                        </a:lnSpc>
                      </a:pP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=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dirty="0" sz="2250" spc="-1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dirty="0" sz="2250" spc="-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dirty="0" sz="2250" spc="-1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z="2250" spc="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z="2250" spc="-1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à</a:t>
                      </a:r>
                      <a:r>
                        <a:rPr dirty="0" sz="2250" spc="19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dirty="0" sz="2250" spc="-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as</a:t>
                      </a:r>
                      <a:r>
                        <a:rPr dirty="0" sz="2250" spc="1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z="2250" spc="19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26402">
                      <a:solidFill>
                        <a:srgbClr val="007F7F"/>
                      </a:solidFill>
                      <a:prstDash val="solid"/>
                    </a:lnR>
                  </a:tcPr>
                </a:tc>
              </a:tr>
              <a:tr h="481583">
                <a:tc>
                  <a:txBody>
                    <a:bodyPr/>
                    <a:lstStyle/>
                    <a:p>
                      <a:pPr marL="99060">
                        <a:lnSpc>
                          <a:spcPct val="100000"/>
                        </a:lnSpc>
                      </a:pPr>
                      <a:r>
                        <a:rPr dirty="0" sz="2250" spc="-1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dirty="0" sz="2250" spc="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dirty="0" sz="2250" spc="19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dirty="0" sz="2250" spc="18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39</a:t>
                      </a:r>
                      <a:r>
                        <a:rPr dirty="0" sz="2250" spc="-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.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ct val="100000"/>
                        </a:lnSpc>
                      </a:pP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=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dirty="0" sz="2250" spc="-1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dirty="0" sz="2250" spc="-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dirty="0" sz="2250" spc="-1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z="2250" spc="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z="2250" spc="-1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à</a:t>
                      </a:r>
                      <a:r>
                        <a:rPr dirty="0" sz="2250" spc="19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dirty="0" sz="2250" spc="-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as</a:t>
                      </a:r>
                      <a:r>
                        <a:rPr dirty="0" sz="2250" spc="1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z="2250" spc="19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spc="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/>
                </a:tc>
              </a:tr>
              <a:tr h="473705"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250" b="1" u="heavy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&gt;</a:t>
                      </a:r>
                      <a:r>
                        <a:rPr dirty="0" sz="2250" spc="19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40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6402">
                      <a:solidFill>
                        <a:srgbClr val="007F7F"/>
                      </a:solidFill>
                      <a:prstDash val="solid"/>
                    </a:lnL>
                    <a:lnB w="26402">
                      <a:solidFill>
                        <a:srgbClr val="00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ct val="100000"/>
                        </a:lnSpc>
                      </a:pP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=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B w="26402">
                      <a:solidFill>
                        <a:srgbClr val="007F7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dirty="0" sz="2250" spc="-1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dirty="0" sz="2250" spc="-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dirty="0" sz="2250" spc="-1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z="2250" spc="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z="2250" spc="-1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à</a:t>
                      </a:r>
                      <a:r>
                        <a:rPr dirty="0" sz="2250" spc="19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dirty="0" sz="2250" spc="-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as</a:t>
                      </a:r>
                      <a:r>
                        <a:rPr dirty="0" sz="2250" spc="1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z="2250" spc="19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2250" spc="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z="2250" spc="-5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dirty="0" sz="2250" b="1">
                          <a:solidFill>
                            <a:srgbClr val="FFFF00"/>
                          </a:solidFill>
                          <a:latin typeface="Arial"/>
                          <a:cs typeface="Arial"/>
                        </a:rPr>
                        <a:t>I</a:t>
                      </a:r>
                      <a:endParaRPr sz="22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26402">
                      <a:solidFill>
                        <a:srgbClr val="007F7F"/>
                      </a:solidFill>
                      <a:prstDash val="solid"/>
                    </a:lnR>
                    <a:lnB w="26402">
                      <a:solidFill>
                        <a:srgbClr val="007F7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5078095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6"/>
            <a:ext cx="5077966" cy="3428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5077966" cy="10835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52</a:t>
            </a:fld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82142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821420" cy="3429000"/>
          </a:xfrm>
          <a:custGeom>
            <a:avLst/>
            <a:gdLst/>
            <a:ahLst/>
            <a:cxnLst/>
            <a:rect l="l" t="t" r="r" b="b"/>
            <a:pathLst>
              <a:path w="8821420" h="3429000">
                <a:moveTo>
                  <a:pt x="0" y="0"/>
                </a:moveTo>
                <a:lnTo>
                  <a:pt x="0" y="3428999"/>
                </a:lnTo>
                <a:lnTo>
                  <a:pt x="8820911" y="3428999"/>
                </a:lnTo>
                <a:lnTo>
                  <a:pt x="88209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8821420" cy="2129155"/>
          </a:xfrm>
          <a:custGeom>
            <a:avLst/>
            <a:gdLst/>
            <a:ahLst/>
            <a:cxnLst/>
            <a:rect l="l" t="t" r="r" b="b"/>
            <a:pathLst>
              <a:path w="8821420" h="2129154">
                <a:moveTo>
                  <a:pt x="0" y="0"/>
                </a:moveTo>
                <a:lnTo>
                  <a:pt x="0" y="2129028"/>
                </a:lnTo>
                <a:lnTo>
                  <a:pt x="8820911" y="2129028"/>
                </a:lnTo>
                <a:lnTo>
                  <a:pt x="88209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863480" y="675131"/>
            <a:ext cx="8640445" cy="51333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2870"/>
              </a:lnSpc>
              <a:tabLst>
                <a:tab pos="887094" algn="l"/>
              </a:tabLst>
            </a:pPr>
            <a:r>
              <a:rPr dirty="0" sz="2400" spc="-10">
                <a:solidFill>
                  <a:srgbClr val="0000FF"/>
                </a:solidFill>
                <a:latin typeface="Comic Sans MS"/>
                <a:cs typeface="Comic Sans MS"/>
              </a:rPr>
              <a:t>•</a:t>
            </a:r>
            <a:r>
              <a:rPr dirty="0" sz="2400" spc="-10" b="1">
                <a:solidFill>
                  <a:srgbClr val="0000FF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400" spc="-5" b="1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10" b="1">
                <a:solidFill>
                  <a:srgbClr val="0000FF"/>
                </a:solidFill>
                <a:latin typeface="Comic Sans MS"/>
                <a:cs typeface="Comic Sans MS"/>
              </a:rPr>
              <a:t>d</a:t>
            </a:r>
            <a:r>
              <a:rPr dirty="0" sz="2400" b="1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FF"/>
                </a:solidFill>
                <a:latin typeface="Comic Sans MS"/>
                <a:cs typeface="Comic Sans MS"/>
              </a:rPr>
              <a:t>a</a:t>
            </a:r>
            <a:r>
              <a:rPr dirty="0" sz="2400" spc="-10" b="1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400" b="1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endParaRPr sz="2400">
              <a:latin typeface="Comic Sans MS"/>
              <a:cs typeface="Comic Sans MS"/>
            </a:endParaRPr>
          </a:p>
          <a:p>
            <a:pPr algn="ctr" marL="12700" marR="6350" indent="635">
              <a:lnSpc>
                <a:spcPts val="2880"/>
              </a:lnSpc>
              <a:spcBef>
                <a:spcPts val="80"/>
              </a:spcBef>
              <a:tabLst>
                <a:tab pos="5142230" algn="l"/>
              </a:tabLst>
            </a:pPr>
            <a:r>
              <a:rPr dirty="0" sz="2400" spc="-10">
                <a:latin typeface="Comic Sans MS"/>
                <a:cs typeface="Comic Sans MS"/>
              </a:rPr>
              <a:t>•</a:t>
            </a:r>
            <a:r>
              <a:rPr dirty="0" sz="2400" spc="-25">
                <a:latin typeface="Comic Sans MS"/>
                <a:cs typeface="Comic Sans MS"/>
              </a:rPr>
              <a:t>N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10">
                <a:latin typeface="Comic Sans MS"/>
                <a:cs typeface="Comic Sans MS"/>
              </a:rPr>
              <a:t>ll</a:t>
            </a:r>
            <a:r>
              <a:rPr dirty="0" sz="2400" spc="-5">
                <a:latin typeface="Comic Sans MS"/>
                <a:cs typeface="Comic Sans MS"/>
              </a:rPr>
              <a:t>’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5">
                <a:latin typeface="Comic Sans MS"/>
                <a:cs typeface="Comic Sans MS"/>
              </a:rPr>
              <a:t>ri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>
                <a:latin typeface="Comic Sans MS"/>
                <a:cs typeface="Comic Sans MS"/>
              </a:rPr>
              <a:t>nz</a:t>
            </a:r>
            <a:r>
              <a:rPr dirty="0" sz="2400" spc="-15">
                <a:latin typeface="Comic Sans MS"/>
                <a:cs typeface="Comic Sans MS"/>
              </a:rPr>
              <a:t>a</a:t>
            </a:r>
            <a:r>
              <a:rPr dirty="0" sz="2400" spc="80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cl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15">
                <a:latin typeface="Comic Sans MS"/>
                <a:cs typeface="Comic Sans MS"/>
              </a:rPr>
              <a:t>ca</a:t>
            </a:r>
            <a:r>
              <a:rPr dirty="0" sz="2400" spc="125">
                <a:latin typeface="Times New Roman"/>
                <a:cs typeface="Times New Roman"/>
              </a:rPr>
              <a:t> 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10">
                <a:latin typeface="Comic Sans MS"/>
                <a:cs typeface="Comic Sans MS"/>
              </a:rPr>
              <a:t>l</a:t>
            </a:r>
            <a:r>
              <a:rPr dirty="0" sz="2400" spc="110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tr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 spc="-5">
                <a:latin typeface="Comic Sans MS"/>
                <a:cs typeface="Comic Sans MS"/>
              </a:rPr>
              <a:t>tt</a:t>
            </a:r>
            <a:r>
              <a:rPr dirty="0" sz="2400" spc="-25">
                <a:latin typeface="Comic Sans MS"/>
                <a:cs typeface="Comic Sans MS"/>
              </a:rPr>
              <a:t>am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5">
                <a:latin typeface="Comic Sans MS"/>
                <a:cs typeface="Comic Sans MS"/>
              </a:rPr>
              <a:t>t</a:t>
            </a:r>
            <a:r>
              <a:rPr dirty="0" sz="2400" spc="-15">
                <a:latin typeface="Comic Sans MS"/>
                <a:cs typeface="Comic Sans MS"/>
              </a:rPr>
              <a:t>o</a:t>
            </a:r>
            <a:r>
              <a:rPr dirty="0" sz="2400" spc="90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10">
                <a:latin typeface="Comic Sans MS"/>
                <a:cs typeface="Comic Sans MS"/>
              </a:rPr>
              <a:t>ll</a:t>
            </a:r>
            <a:r>
              <a:rPr dirty="0" sz="2400" spc="-5">
                <a:latin typeface="Comic Sans MS"/>
                <a:cs typeface="Comic Sans MS"/>
              </a:rPr>
              <a:t>’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b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>
                <a:latin typeface="Comic Sans MS"/>
                <a:cs typeface="Comic Sans MS"/>
              </a:rPr>
              <a:t>i</a:t>
            </a:r>
            <a:r>
              <a:rPr dirty="0" sz="2400" spc="-5">
                <a:latin typeface="Comic Sans MS"/>
                <a:cs typeface="Comic Sans MS"/>
              </a:rPr>
              <a:t>t</a:t>
            </a:r>
            <a:r>
              <a:rPr dirty="0" sz="2400" spc="-15">
                <a:latin typeface="Comic Sans MS"/>
                <a:cs typeface="Comic Sans MS"/>
              </a:rPr>
              <a:t>à</a:t>
            </a:r>
            <a:r>
              <a:rPr dirty="0" sz="2400" spc="114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10">
                <a:latin typeface="Comic Sans MS"/>
                <a:cs typeface="Comic Sans MS"/>
              </a:rPr>
              <a:t>l</a:t>
            </a:r>
            <a:r>
              <a:rPr dirty="0" sz="2400" spc="12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 spc="-15">
                <a:latin typeface="Comic Sans MS"/>
                <a:cs typeface="Comic Sans MS"/>
              </a:rPr>
              <a:t>o</a:t>
            </a:r>
            <a:r>
              <a:rPr dirty="0" sz="2400" spc="-10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 spc="-10">
                <a:latin typeface="Comic Sans MS"/>
                <a:cs typeface="Comic Sans MS"/>
              </a:rPr>
              <a:t>le</a:t>
            </a:r>
            <a:r>
              <a:rPr dirty="0" sz="2400" spc="10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è</a:t>
            </a:r>
            <a:r>
              <a:rPr dirty="0" sz="2400" spc="110">
                <a:latin typeface="Times New Roman"/>
                <a:cs typeface="Times New Roman"/>
              </a:rPr>
              <a:t> 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d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ff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c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400" spc="-25" b="1" u="heavy">
                <a:solidFill>
                  <a:srgbClr val="0000FF"/>
                </a:solidFill>
                <a:latin typeface="Comic Sans MS"/>
                <a:cs typeface="Comic Sans MS"/>
              </a:rPr>
              <a:t>m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en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r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agg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un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g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b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10">
                <a:latin typeface="Comic Sans MS"/>
                <a:cs typeface="Comic Sans MS"/>
              </a:rPr>
              <a:t>lla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magg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r</a:t>
            </a:r>
            <a:r>
              <a:rPr dirty="0" sz="2400" spc="13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 spc="-5">
                <a:latin typeface="Comic Sans MS"/>
                <a:cs typeface="Comic Sans MS"/>
              </a:rPr>
              <a:t>rt</a:t>
            </a:r>
            <a:r>
              <a:rPr dirty="0" sz="2400" spc="-15">
                <a:latin typeface="Comic Sans MS"/>
                <a:cs typeface="Comic Sans MS"/>
              </a:rPr>
              <a:t>e</a:t>
            </a:r>
            <a:r>
              <a:rPr dirty="0" sz="2400" spc="100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10">
                <a:latin typeface="Comic Sans MS"/>
                <a:cs typeface="Comic Sans MS"/>
              </a:rPr>
              <a:t>lle</a:t>
            </a:r>
            <a:r>
              <a:rPr dirty="0" sz="2400" spc="-1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5">
                <a:latin typeface="Comic Sans MS"/>
                <a:cs typeface="Comic Sans MS"/>
              </a:rPr>
              <a:t>r</a:t>
            </a:r>
            <a:r>
              <a:rPr dirty="0" sz="2400" spc="-20">
                <a:latin typeface="Comic Sans MS"/>
                <a:cs typeface="Comic Sans MS"/>
              </a:rPr>
              <a:t>so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15">
                <a:latin typeface="Comic Sans MS"/>
                <a:cs typeface="Comic Sans MS"/>
              </a:rPr>
              <a:t>e</a:t>
            </a:r>
            <a:r>
              <a:rPr dirty="0" sz="2400" spc="10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c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11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5">
                <a:latin typeface="Comic Sans MS"/>
                <a:cs typeface="Comic Sans MS"/>
              </a:rPr>
              <a:t>r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b</a:t>
            </a:r>
            <a:r>
              <a:rPr dirty="0" sz="2400" spc="-10">
                <a:latin typeface="Comic Sans MS"/>
                <a:cs typeface="Comic Sans MS"/>
              </a:rPr>
              <a:t>l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5">
                <a:latin typeface="Comic Sans MS"/>
                <a:cs typeface="Comic Sans MS"/>
              </a:rPr>
              <a:t>m</a:t>
            </a:r>
            <a:r>
              <a:rPr dirty="0" sz="2400">
                <a:latin typeface="Comic Sans MS"/>
                <a:cs typeface="Comic Sans MS"/>
              </a:rPr>
              <a:t>i</a:t>
            </a:r>
            <a:r>
              <a:rPr dirty="0" sz="2400" spc="114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>
                <a:latin typeface="Comic Sans MS"/>
                <a:cs typeface="Comic Sans MS"/>
              </a:rPr>
              <a:t>i</a:t>
            </a:r>
            <a:r>
              <a:rPr dirty="0" sz="2400" spc="114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so</a:t>
            </a:r>
            <a:r>
              <a:rPr dirty="0" sz="2400">
                <a:latin typeface="Comic Sans MS"/>
                <a:cs typeface="Comic Sans MS"/>
              </a:rPr>
              <a:t>.</a:t>
            </a:r>
            <a:endParaRPr sz="2400">
              <a:latin typeface="Comic Sans MS"/>
              <a:cs typeface="Comic Sans MS"/>
            </a:endParaRPr>
          </a:p>
          <a:p>
            <a:pPr algn="ctr" marL="79375" marR="72390">
              <a:lnSpc>
                <a:spcPts val="2820"/>
              </a:lnSpc>
              <a:spcBef>
                <a:spcPts val="45"/>
              </a:spcBef>
            </a:pPr>
            <a:r>
              <a:rPr dirty="0" sz="2400" spc="-10">
                <a:latin typeface="Comic Sans MS"/>
                <a:cs typeface="Comic Sans MS"/>
              </a:rPr>
              <a:t>•</a:t>
            </a:r>
            <a:r>
              <a:rPr dirty="0" sz="2400" spc="-20">
                <a:latin typeface="Comic Sans MS"/>
                <a:cs typeface="Comic Sans MS"/>
              </a:rPr>
              <a:t>L</a:t>
            </a:r>
            <a:r>
              <a:rPr dirty="0" sz="2400" spc="-5">
                <a:latin typeface="Comic Sans MS"/>
                <a:cs typeface="Comic Sans MS"/>
              </a:rPr>
              <a:t>’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b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5">
                <a:latin typeface="Comic Sans MS"/>
                <a:cs typeface="Comic Sans MS"/>
              </a:rPr>
              <a:t>ttiv</a:t>
            </a:r>
            <a:r>
              <a:rPr dirty="0" sz="2400" spc="-15">
                <a:latin typeface="Comic Sans MS"/>
                <a:cs typeface="Comic Sans MS"/>
              </a:rPr>
              <a:t>o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>
                <a:latin typeface="Comic Sans MS"/>
                <a:cs typeface="Comic Sans MS"/>
              </a:rPr>
              <a:t>i</a:t>
            </a:r>
            <a:r>
              <a:rPr dirty="0" sz="2400" spc="114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 spc="-15">
                <a:latin typeface="Comic Sans MS"/>
                <a:cs typeface="Comic Sans MS"/>
              </a:rPr>
              <a:t>o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 spc="-10">
                <a:latin typeface="Comic Sans MS"/>
                <a:cs typeface="Comic Sans MS"/>
              </a:rPr>
              <a:t>le</a:t>
            </a:r>
            <a:r>
              <a:rPr dirty="0" sz="2400" spc="125">
                <a:latin typeface="Times New Roman"/>
                <a:cs typeface="Times New Roman"/>
              </a:rPr>
              <a:t> </a:t>
            </a:r>
            <a:r>
              <a:rPr dirty="0" sz="2400">
                <a:latin typeface="Comic Sans MS"/>
                <a:cs typeface="Comic Sans MS"/>
              </a:rPr>
              <a:t>qu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>
                <a:latin typeface="Comic Sans MS"/>
                <a:cs typeface="Comic Sans MS"/>
              </a:rPr>
              <a:t>i</a:t>
            </a:r>
            <a:r>
              <a:rPr dirty="0" sz="2400" spc="130">
                <a:latin typeface="Times New Roman"/>
                <a:cs typeface="Times New Roman"/>
              </a:rPr>
              <a:t> 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12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è</a:t>
            </a:r>
            <a:r>
              <a:rPr dirty="0" sz="2400" spc="100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5">
                <a:latin typeface="Comic Sans MS"/>
                <a:cs typeface="Comic Sans MS"/>
              </a:rPr>
              <a:t>m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5">
                <a:latin typeface="Comic Sans MS"/>
                <a:cs typeface="Comic Sans MS"/>
              </a:rPr>
              <a:t>r</a:t>
            </a:r>
            <a:r>
              <a:rPr dirty="0" sz="2400" spc="-15">
                <a:latin typeface="Comic Sans MS"/>
                <a:cs typeface="Comic Sans MS"/>
              </a:rPr>
              <a:t>e</a:t>
            </a:r>
            <a:r>
              <a:rPr dirty="0" sz="2400" spc="110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r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 spc="-10">
                <a:latin typeface="Comic Sans MS"/>
                <a:cs typeface="Comic Sans MS"/>
              </a:rPr>
              <a:t>l</a:t>
            </a:r>
            <a:r>
              <a:rPr dirty="0" sz="2400">
                <a:latin typeface="Comic Sans MS"/>
                <a:cs typeface="Comic Sans MS"/>
              </a:rPr>
              <a:t>i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 spc="-5">
                <a:latin typeface="Comic Sans MS"/>
                <a:cs typeface="Comic Sans MS"/>
              </a:rPr>
              <a:t>ti</a:t>
            </a:r>
            <a:r>
              <a:rPr dirty="0" sz="2400" spc="-15">
                <a:latin typeface="Comic Sans MS"/>
                <a:cs typeface="Comic Sans MS"/>
              </a:rPr>
              <a:t>co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>
                <a:latin typeface="Comic Sans MS"/>
                <a:cs typeface="Comic Sans MS"/>
              </a:rPr>
              <a:t>r</a:t>
            </a:r>
            <a:r>
              <a:rPr dirty="0" sz="2400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g</a:t>
            </a:r>
            <a:r>
              <a:rPr dirty="0" sz="2400" spc="-5">
                <a:latin typeface="Comic Sans MS"/>
                <a:cs typeface="Comic Sans MS"/>
              </a:rPr>
              <a:t>r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11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 spc="-5">
                <a:latin typeface="Comic Sans MS"/>
                <a:cs typeface="Comic Sans MS"/>
              </a:rPr>
              <a:t>rt</a:t>
            </a:r>
            <a:r>
              <a:rPr dirty="0" sz="2400" spc="-15">
                <a:latin typeface="Comic Sans MS"/>
                <a:cs typeface="Comic Sans MS"/>
              </a:rPr>
              <a:t>e</a:t>
            </a:r>
            <a:r>
              <a:rPr dirty="0" sz="2400" spc="100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>
                <a:latin typeface="Comic Sans MS"/>
                <a:cs typeface="Comic Sans MS"/>
              </a:rPr>
              <a:t>i</a:t>
            </a:r>
            <a:r>
              <a:rPr dirty="0" sz="2400" spc="13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5">
                <a:latin typeface="Comic Sans MS"/>
                <a:cs typeface="Comic Sans MS"/>
              </a:rPr>
              <a:t>r</a:t>
            </a:r>
            <a:r>
              <a:rPr dirty="0" sz="2400" spc="-20">
                <a:latin typeface="Comic Sans MS"/>
                <a:cs typeface="Comic Sans MS"/>
              </a:rPr>
              <a:t>so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15">
                <a:latin typeface="Comic Sans MS"/>
                <a:cs typeface="Comic Sans MS"/>
              </a:rPr>
              <a:t>e</a:t>
            </a:r>
            <a:r>
              <a:rPr dirty="0" sz="2400" spc="100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120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so</a:t>
            </a:r>
            <a:r>
              <a:rPr dirty="0" sz="2400" spc="-5">
                <a:latin typeface="Comic Sans MS"/>
                <a:cs typeface="Comic Sans MS"/>
              </a:rPr>
              <a:t>vr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 spc="-15">
                <a:latin typeface="Comic Sans MS"/>
                <a:cs typeface="Comic Sans MS"/>
              </a:rPr>
              <a:t>pp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 spc="-15">
                <a:latin typeface="Comic Sans MS"/>
                <a:cs typeface="Comic Sans MS"/>
              </a:rPr>
              <a:t>o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d</a:t>
            </a:r>
            <a:r>
              <a:rPr dirty="0" sz="2400" spc="125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b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>
                <a:latin typeface="Comic Sans MS"/>
                <a:cs typeface="Comic Sans MS"/>
              </a:rPr>
              <a:t>.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ts val="2800"/>
              </a:lnSpc>
              <a:spcBef>
                <a:spcPts val="55"/>
              </a:spcBef>
            </a:pPr>
            <a:endParaRPr sz="2800"/>
          </a:p>
          <a:p>
            <a:pPr algn="ctr" marL="635">
              <a:lnSpc>
                <a:spcPct val="100000"/>
              </a:lnSpc>
              <a:tabLst>
                <a:tab pos="887730" algn="l"/>
              </a:tabLst>
            </a:pPr>
            <a:r>
              <a:rPr dirty="0" sz="2400" spc="-10">
                <a:solidFill>
                  <a:srgbClr val="0000FF"/>
                </a:solidFill>
                <a:latin typeface="Comic Sans MS"/>
                <a:cs typeface="Comic Sans MS"/>
              </a:rPr>
              <a:t>•</a:t>
            </a:r>
            <a:r>
              <a:rPr dirty="0" sz="2400" spc="-10" b="1">
                <a:solidFill>
                  <a:srgbClr val="0000FF"/>
                </a:solidFill>
                <a:latin typeface="Comic Sans MS"/>
                <a:cs typeface="Comic Sans MS"/>
              </a:rPr>
              <a:t>P</a:t>
            </a:r>
            <a:r>
              <a:rPr dirty="0" sz="2400" b="1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dirty="0" sz="2400" spc="-15" b="1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40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400" b="1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20" b="1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dirty="0" sz="2400" spc="-5" b="1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400" b="1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5" b="1">
                <a:solidFill>
                  <a:srgbClr val="0000FF"/>
                </a:solidFill>
                <a:latin typeface="Comic Sans MS"/>
                <a:cs typeface="Comic Sans MS"/>
              </a:rPr>
              <a:t>ti</a:t>
            </a:r>
            <a:r>
              <a:rPr dirty="0" sz="2400" spc="-15" b="1">
                <a:solidFill>
                  <a:srgbClr val="0000FF"/>
                </a:solidFill>
                <a:latin typeface="Comic Sans MS"/>
                <a:cs typeface="Comic Sans MS"/>
              </a:rPr>
              <a:t>co</a:t>
            </a:r>
            <a:endParaRPr sz="2400">
              <a:latin typeface="Comic Sans MS"/>
              <a:cs typeface="Comic Sans MS"/>
            </a:endParaRPr>
          </a:p>
          <a:p>
            <a:pPr algn="ctr" marL="30480" marR="23495" indent="-1270">
              <a:lnSpc>
                <a:spcPct val="100000"/>
              </a:lnSpc>
            </a:pPr>
            <a:r>
              <a:rPr dirty="0" sz="2400" spc="-10">
                <a:latin typeface="Comic Sans MS"/>
                <a:cs typeface="Comic Sans MS"/>
              </a:rPr>
              <a:t>•</a:t>
            </a:r>
            <a:r>
              <a:rPr dirty="0" sz="2400" spc="-25">
                <a:latin typeface="Comic Sans MS"/>
                <a:cs typeface="Comic Sans MS"/>
              </a:rPr>
              <a:t>N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g</a:t>
            </a:r>
            <a:r>
              <a:rPr dirty="0" sz="2400" spc="-10">
                <a:latin typeface="Comic Sans MS"/>
                <a:cs typeface="Comic Sans MS"/>
              </a:rPr>
              <a:t>l</a:t>
            </a:r>
            <a:r>
              <a:rPr dirty="0" sz="2400">
                <a:latin typeface="Comic Sans MS"/>
                <a:cs typeface="Comic Sans MS"/>
              </a:rPr>
              <a:t>i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>
                <a:latin typeface="Comic Sans MS"/>
                <a:cs typeface="Comic Sans MS"/>
              </a:rPr>
              <a:t>nni</a:t>
            </a:r>
            <a:r>
              <a:rPr dirty="0" sz="2400" spc="114">
                <a:latin typeface="Times New Roman"/>
                <a:cs typeface="Times New Roman"/>
              </a:rPr>
              <a:t> 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10">
                <a:latin typeface="Comic Sans MS"/>
                <a:cs typeface="Comic Sans MS"/>
              </a:rPr>
              <a:t>lla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 spc="-10">
                <a:latin typeface="Comic Sans MS"/>
                <a:cs typeface="Comic Sans MS"/>
              </a:rPr>
              <a:t>l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>
                <a:latin typeface="Comic Sans MS"/>
                <a:cs typeface="Comic Sans MS"/>
              </a:rPr>
              <a:t>z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15">
                <a:latin typeface="Comic Sans MS"/>
                <a:cs typeface="Comic Sans MS"/>
              </a:rPr>
              <a:t>e</a:t>
            </a:r>
            <a:r>
              <a:rPr dirty="0" sz="2400" spc="125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10">
                <a:latin typeface="Comic Sans MS"/>
                <a:cs typeface="Comic Sans MS"/>
              </a:rPr>
              <a:t>l</a:t>
            </a:r>
            <a:r>
              <a:rPr dirty="0" sz="2400" spc="12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c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15">
                <a:latin typeface="Comic Sans MS"/>
                <a:cs typeface="Comic Sans MS"/>
              </a:rPr>
              <a:t>c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5">
                <a:latin typeface="Comic Sans MS"/>
                <a:cs typeface="Comic Sans MS"/>
              </a:rPr>
              <a:t>tt</a:t>
            </a:r>
            <a:r>
              <a:rPr dirty="0" sz="2400" spc="-15">
                <a:latin typeface="Comic Sans MS"/>
                <a:cs typeface="Comic Sans MS"/>
              </a:rPr>
              <a:t>o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>
                <a:latin typeface="Comic Sans MS"/>
                <a:cs typeface="Comic Sans MS"/>
              </a:rPr>
              <a:t>i</a:t>
            </a:r>
            <a:r>
              <a:rPr dirty="0" sz="2400" spc="130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mag</a:t>
            </a:r>
            <a:r>
              <a:rPr dirty="0" sz="2400" spc="-5">
                <a:latin typeface="Comic Sans MS"/>
                <a:cs typeface="Comic Sans MS"/>
              </a:rPr>
              <a:t>r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>
                <a:latin typeface="Comic Sans MS"/>
                <a:cs typeface="Comic Sans MS"/>
              </a:rPr>
              <a:t>zz</a:t>
            </a:r>
            <a:r>
              <a:rPr dirty="0" sz="2400" spc="-15">
                <a:latin typeface="Comic Sans MS"/>
                <a:cs typeface="Comic Sans MS"/>
              </a:rPr>
              <a:t>a</a:t>
            </a:r>
            <a:r>
              <a:rPr dirty="0" sz="2400" spc="9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è</a:t>
            </a:r>
            <a:r>
              <a:rPr dirty="0" sz="2400" spc="-10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 spc="-5">
                <a:latin typeface="Comic Sans MS"/>
                <a:cs typeface="Comic Sans MS"/>
              </a:rPr>
              <a:t>iv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5">
                <a:latin typeface="Comic Sans MS"/>
                <a:cs typeface="Comic Sans MS"/>
              </a:rPr>
              <a:t>t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 spc="-5">
                <a:latin typeface="Comic Sans MS"/>
                <a:cs typeface="Comic Sans MS"/>
              </a:rPr>
              <a:t>t</a:t>
            </a:r>
            <a:r>
              <a:rPr dirty="0" sz="2400" spc="-15">
                <a:latin typeface="Comic Sans MS"/>
                <a:cs typeface="Comic Sans MS"/>
              </a:rPr>
              <a:t>o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>
                <a:latin typeface="Comic Sans MS"/>
                <a:cs typeface="Comic Sans MS"/>
              </a:rPr>
              <a:t>un</a:t>
            </a:r>
            <a:r>
              <a:rPr dirty="0" sz="2400" spc="110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25">
                <a:latin typeface="Comic Sans MS"/>
                <a:cs typeface="Comic Sans MS"/>
              </a:rPr>
              <a:t>m</a:t>
            </a:r>
            <a:r>
              <a:rPr dirty="0" sz="2400">
                <a:latin typeface="Comic Sans MS"/>
                <a:cs typeface="Comic Sans MS"/>
              </a:rPr>
              <a:t>b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 spc="-10">
                <a:latin typeface="Comic Sans MS"/>
                <a:cs typeface="Comic Sans MS"/>
              </a:rPr>
              <a:t>lo</a:t>
            </a:r>
            <a:r>
              <a:rPr dirty="0" sz="2400" spc="114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>
                <a:latin typeface="Comic Sans MS"/>
                <a:cs typeface="Comic Sans MS"/>
              </a:rPr>
              <a:t>i</a:t>
            </a:r>
            <a:r>
              <a:rPr dirty="0" sz="2400" spc="130">
                <a:latin typeface="Times New Roman"/>
                <a:cs typeface="Times New Roman"/>
              </a:rPr>
              <a:t> </a:t>
            </a:r>
            <a:r>
              <a:rPr dirty="0" sz="2400">
                <a:latin typeface="Comic Sans MS"/>
                <a:cs typeface="Comic Sans MS"/>
              </a:rPr>
              <a:t>b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10">
                <a:latin typeface="Comic Sans MS"/>
                <a:cs typeface="Comic Sans MS"/>
              </a:rPr>
              <a:t>ll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>
                <a:latin typeface="Comic Sans MS"/>
                <a:cs typeface="Comic Sans MS"/>
              </a:rPr>
              <a:t>zz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 spc="-10">
                <a:latin typeface="Comic Sans MS"/>
                <a:cs typeface="Comic Sans MS"/>
              </a:rPr>
              <a:t>,</a:t>
            </a:r>
            <a:r>
              <a:rPr dirty="0" sz="2400" spc="80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>
                <a:latin typeface="Comic Sans MS"/>
                <a:cs typeface="Comic Sans MS"/>
              </a:rPr>
              <a:t>u</a:t>
            </a:r>
            <a:r>
              <a:rPr dirty="0" sz="2400" spc="-5">
                <a:latin typeface="Comic Sans MS"/>
                <a:cs typeface="Comic Sans MS"/>
              </a:rPr>
              <a:t>t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 spc="-15">
                <a:latin typeface="Comic Sans MS"/>
                <a:cs typeface="Comic Sans MS"/>
              </a:rPr>
              <a:t>c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5">
                <a:latin typeface="Comic Sans MS"/>
                <a:cs typeface="Comic Sans MS"/>
              </a:rPr>
              <a:t>tr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 spc="-10">
                <a:latin typeface="Comic Sans MS"/>
                <a:cs typeface="Comic Sans MS"/>
              </a:rPr>
              <a:t>llo</a:t>
            </a:r>
            <a:r>
              <a:rPr dirty="0" sz="2400" spc="114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e</a:t>
            </a:r>
            <a:r>
              <a:rPr dirty="0" sz="2400" spc="110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>
                <a:latin typeface="Comic Sans MS"/>
                <a:cs typeface="Comic Sans MS"/>
              </a:rPr>
              <a:t>i</a:t>
            </a:r>
            <a:r>
              <a:rPr dirty="0" sz="2400" spc="130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 spc="-15">
                <a:latin typeface="Comic Sans MS"/>
                <a:cs typeface="Comic Sans MS"/>
              </a:rPr>
              <a:t>ucc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sso</a:t>
            </a:r>
            <a:r>
              <a:rPr dirty="0" sz="2400">
                <a:latin typeface="Comic Sans MS"/>
                <a:cs typeface="Comic Sans MS"/>
              </a:rPr>
              <a:t>.</a:t>
            </a:r>
            <a:endParaRPr sz="24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</a:pPr>
            <a:r>
              <a:rPr dirty="0" sz="2400" spc="-10">
                <a:latin typeface="Comic Sans MS"/>
                <a:cs typeface="Comic Sans MS"/>
              </a:rPr>
              <a:t>•</a:t>
            </a:r>
            <a:r>
              <a:rPr dirty="0" sz="2400">
                <a:latin typeface="Comic Sans MS"/>
                <a:cs typeface="Comic Sans MS"/>
              </a:rPr>
              <a:t>S</a:t>
            </a:r>
            <a:r>
              <a:rPr dirty="0" sz="2400" spc="-15">
                <a:latin typeface="Comic Sans MS"/>
                <a:cs typeface="Comic Sans MS"/>
              </a:rPr>
              <a:t>e</a:t>
            </a:r>
            <a:r>
              <a:rPr dirty="0" sz="2400" spc="90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10">
                <a:latin typeface="Comic Sans MS"/>
                <a:cs typeface="Comic Sans MS"/>
              </a:rPr>
              <a:t>l</a:t>
            </a:r>
            <a:r>
              <a:rPr dirty="0" sz="2400" spc="12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p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 spc="-15">
                <a:latin typeface="Comic Sans MS"/>
                <a:cs typeface="Comic Sans MS"/>
              </a:rPr>
              <a:t>o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10">
                <a:latin typeface="Comic Sans MS"/>
                <a:cs typeface="Comic Sans MS"/>
              </a:rPr>
              <a:t>d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20">
                <a:latin typeface="Comic Sans MS"/>
                <a:cs typeface="Comic Sans MS"/>
              </a:rPr>
              <a:t>a</a:t>
            </a:r>
            <a:r>
              <a:rPr dirty="0" sz="2400" spc="-10">
                <a:latin typeface="Comic Sans MS"/>
                <a:cs typeface="Comic Sans MS"/>
              </a:rPr>
              <a:t>le</a:t>
            </a:r>
            <a:r>
              <a:rPr dirty="0" sz="2400" spc="125">
                <a:latin typeface="Times New Roman"/>
                <a:cs typeface="Times New Roman"/>
              </a:rPr>
              <a:t> 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n</a:t>
            </a:r>
            <a:r>
              <a:rPr dirty="0" sz="2400" spc="12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è</a:t>
            </a:r>
            <a:r>
              <a:rPr dirty="0" sz="2400" spc="100">
                <a:latin typeface="Times New Roman"/>
                <a:cs typeface="Times New Roman"/>
              </a:rPr>
              <a:t> </a:t>
            </a:r>
            <a:r>
              <a:rPr dirty="0" sz="2400">
                <a:latin typeface="Comic Sans MS"/>
                <a:cs typeface="Comic Sans MS"/>
              </a:rPr>
              <a:t>un</a:t>
            </a:r>
            <a:r>
              <a:rPr dirty="0" sz="2400" spc="120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>
                <a:latin typeface="Comic Sans MS"/>
                <a:cs typeface="Comic Sans MS"/>
              </a:rPr>
              <a:t>b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5">
                <a:latin typeface="Comic Sans MS"/>
                <a:cs typeface="Comic Sans MS"/>
              </a:rPr>
              <a:t>ttiv</a:t>
            </a:r>
            <a:r>
              <a:rPr dirty="0" sz="2400" spc="-15">
                <a:latin typeface="Comic Sans MS"/>
                <a:cs typeface="Comic Sans MS"/>
              </a:rPr>
              <a:t>o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r</a:t>
            </a:r>
            <a:r>
              <a:rPr dirty="0" sz="2400" spc="-20">
                <a:latin typeface="Comic Sans MS"/>
                <a:cs typeface="Comic Sans MS"/>
              </a:rPr>
              <a:t>agg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>
                <a:latin typeface="Comic Sans MS"/>
                <a:cs typeface="Comic Sans MS"/>
              </a:rPr>
              <a:t>un</a:t>
            </a:r>
            <a:r>
              <a:rPr dirty="0" sz="2400" spc="-20">
                <a:latin typeface="Comic Sans MS"/>
                <a:cs typeface="Comic Sans MS"/>
              </a:rPr>
              <a:t>g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>
                <a:latin typeface="Comic Sans MS"/>
                <a:cs typeface="Comic Sans MS"/>
              </a:rPr>
              <a:t>b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 spc="-10">
                <a:latin typeface="Comic Sans MS"/>
                <a:cs typeface="Comic Sans MS"/>
              </a:rPr>
              <a:t>l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10">
                <a:latin typeface="Comic Sans MS"/>
                <a:cs typeface="Comic Sans MS"/>
              </a:rPr>
              <a:t>,</a:t>
            </a:r>
            <a:endParaRPr sz="2400">
              <a:latin typeface="Comic Sans MS"/>
              <a:cs typeface="Comic Sans MS"/>
            </a:endParaRPr>
          </a:p>
          <a:p>
            <a:pPr marL="1529080" indent="-205740">
              <a:lnSpc>
                <a:spcPct val="100000"/>
              </a:lnSpc>
              <a:buFont typeface="Comic Sans MS"/>
              <a:buChar char="•"/>
              <a:tabLst>
                <a:tab pos="1529080" algn="l"/>
              </a:tabLst>
            </a:pP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p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c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,</a:t>
            </a:r>
            <a:r>
              <a:rPr dirty="0" sz="2400" spc="-45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c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h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25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n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c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r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25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c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a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è</a:t>
            </a:r>
            <a:r>
              <a:rPr dirty="0" sz="2400" spc="-25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d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endParaRPr sz="24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</a:pPr>
            <a:r>
              <a:rPr dirty="0" sz="2400" spc="-10">
                <a:solidFill>
                  <a:srgbClr val="0000FF"/>
                </a:solidFill>
                <a:latin typeface="Comic Sans MS"/>
                <a:cs typeface="Comic Sans MS"/>
              </a:rPr>
              <a:t>•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15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%</a:t>
            </a:r>
            <a:r>
              <a:rPr dirty="0" sz="2400" spc="-25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nfe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ri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r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25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a 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que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llo 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d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a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,</a:t>
            </a:r>
            <a:endParaRPr sz="24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</a:pPr>
            <a:r>
              <a:rPr dirty="0" sz="2400" spc="-10">
                <a:solidFill>
                  <a:srgbClr val="0000FF"/>
                </a:solidFill>
                <a:latin typeface="Comic Sans MS"/>
                <a:cs typeface="Comic Sans MS"/>
              </a:rPr>
              <a:t>•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è</a:t>
            </a:r>
            <a:r>
              <a:rPr dirty="0" sz="2400" spc="-35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d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u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tt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400" spc="-25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25" b="1" u="heavy">
                <a:solidFill>
                  <a:srgbClr val="0000FF"/>
                </a:solidFill>
                <a:latin typeface="Comic Sans MS"/>
                <a:cs typeface="Comic Sans MS"/>
              </a:rPr>
              <a:t>m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p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r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p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n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b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000" b="1" u="heavy">
                <a:solidFill>
                  <a:srgbClr val="0000FF"/>
                </a:solidFill>
                <a:latin typeface="Comic Sans MS"/>
                <a:cs typeface="Comic Sans MS"/>
              </a:rPr>
              <a:t>!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52</a:t>
            </a:fld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7021195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7021195" cy="3429000"/>
          </a:xfrm>
          <a:custGeom>
            <a:avLst/>
            <a:gdLst/>
            <a:ahLst/>
            <a:cxnLst/>
            <a:rect l="l" t="t" r="r" b="b"/>
            <a:pathLst>
              <a:path w="7021195" h="3429000">
                <a:moveTo>
                  <a:pt x="0" y="0"/>
                </a:moveTo>
                <a:lnTo>
                  <a:pt x="0" y="3428999"/>
                </a:lnTo>
                <a:lnTo>
                  <a:pt x="7021067" y="3428999"/>
                </a:lnTo>
                <a:lnTo>
                  <a:pt x="702106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52812" y="314197"/>
            <a:ext cx="4683760" cy="14052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950" spc="-114" b="1">
                <a:solidFill>
                  <a:srgbClr val="FF3200"/>
                </a:solidFill>
                <a:latin typeface="Comic Sans MS"/>
                <a:cs typeface="Comic Sans MS"/>
              </a:rPr>
              <a:t>GLIC</a:t>
            </a:r>
            <a:r>
              <a:rPr dirty="0" sz="2950" spc="-11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950" spc="-160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14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950" spc="-80" b="1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endParaRPr sz="2950">
              <a:latin typeface="Comic Sans MS"/>
              <a:cs typeface="Comic Sans MS"/>
            </a:endParaRPr>
          </a:p>
          <a:p>
            <a:pPr marL="12700" marR="6350">
              <a:lnSpc>
                <a:spcPct val="104400"/>
              </a:lnSpc>
              <a:tabLst>
                <a:tab pos="1766570" algn="l"/>
                <a:tab pos="2116455" algn="l"/>
              </a:tabLst>
            </a:pPr>
            <a:r>
              <a:rPr dirty="0" sz="2950" spc="-130" b="1">
                <a:solidFill>
                  <a:srgbClr val="FF3200"/>
                </a:solidFill>
                <a:latin typeface="Comic Sans MS"/>
                <a:cs typeface="Comic Sans MS"/>
              </a:rPr>
              <a:t>IN</a:t>
            </a:r>
            <a:r>
              <a:rPr dirty="0" sz="2950" spc="-130" b="1">
                <a:solidFill>
                  <a:srgbClr val="FF3200"/>
                </a:solidFill>
                <a:latin typeface="Comic Sans MS"/>
                <a:cs typeface="Comic Sans MS"/>
              </a:rPr>
              <a:t>SU</a:t>
            </a:r>
            <a:r>
              <a:rPr dirty="0" sz="2950" spc="-120" b="1">
                <a:solidFill>
                  <a:srgbClr val="FF3200"/>
                </a:solidFill>
                <a:latin typeface="Comic Sans MS"/>
                <a:cs typeface="Comic Sans MS"/>
              </a:rPr>
              <a:t>LIN</a:t>
            </a:r>
            <a:r>
              <a:rPr dirty="0" sz="2950" spc="-14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950" spc="-12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2950" spc="-11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950" spc="-12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950" spc="-10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2950" spc="-12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2950" spc="-130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2950" spc="-11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2950" spc="-150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2950" spc="-125" b="1">
                <a:solidFill>
                  <a:srgbClr val="FF3200"/>
                </a:solidFill>
                <a:latin typeface="Comic Sans MS"/>
                <a:cs typeface="Comic Sans MS"/>
              </a:rPr>
              <a:t>Z</a:t>
            </a:r>
            <a:r>
              <a:rPr dirty="0" sz="2950" spc="-14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950" spc="-80" b="1">
                <a:solidFill>
                  <a:srgbClr val="FF3200"/>
                </a:solidFill>
                <a:latin typeface="Comic Sans MS"/>
                <a:cs typeface="Comic Sans MS"/>
              </a:rPr>
              <a:t>,</a:t>
            </a:r>
            <a:r>
              <a:rPr dirty="0" sz="2950" spc="-45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2950" spc="-160" b="1">
                <a:solidFill>
                  <a:srgbClr val="FF3200"/>
                </a:solidFill>
                <a:latin typeface="Comic Sans MS"/>
                <a:cs typeface="Comic Sans MS"/>
              </a:rPr>
              <a:t>Q</a:t>
            </a:r>
            <a:r>
              <a:rPr dirty="0" sz="2950" spc="-135" b="1">
                <a:solidFill>
                  <a:srgbClr val="FF3200"/>
                </a:solidFill>
                <a:latin typeface="Comic Sans MS"/>
                <a:cs typeface="Comic Sans MS"/>
              </a:rPr>
              <a:t>U</a:t>
            </a:r>
            <a:r>
              <a:rPr dirty="0" sz="2950" spc="-14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2950" spc="-130" b="1">
                <a:solidFill>
                  <a:srgbClr val="FF3200"/>
                </a:solidFill>
                <a:latin typeface="Comic Sans MS"/>
                <a:cs typeface="Comic Sans MS"/>
              </a:rPr>
              <a:t>DR</a:t>
            </a:r>
            <a:r>
              <a:rPr dirty="0" sz="2950" spc="-145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2950" spc="-114" b="1">
                <a:solidFill>
                  <a:srgbClr val="FF3200"/>
                </a:solidFill>
                <a:latin typeface="Comic Sans MS"/>
                <a:cs typeface="Comic Sans MS"/>
              </a:rPr>
              <a:t>LIPIDICO</a:t>
            </a:r>
            <a:r>
              <a:rPr dirty="0" sz="2950" spc="-80" b="1">
                <a:solidFill>
                  <a:srgbClr val="FF3200"/>
                </a:solidFill>
                <a:latin typeface="Comic Sans MS"/>
                <a:cs typeface="Comic Sans MS"/>
              </a:rPr>
              <a:t>:</a:t>
            </a:r>
            <a:endParaRPr sz="295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774073" y="3777995"/>
            <a:ext cx="7021195" cy="1946275"/>
          </a:xfrm>
          <a:custGeom>
            <a:avLst/>
            <a:gdLst/>
            <a:ahLst/>
            <a:cxnLst/>
            <a:rect l="l" t="t" r="r" b="b"/>
            <a:pathLst>
              <a:path w="7021195" h="1946275">
                <a:moveTo>
                  <a:pt x="0" y="0"/>
                </a:moveTo>
                <a:lnTo>
                  <a:pt x="0" y="1946148"/>
                </a:lnTo>
                <a:lnTo>
                  <a:pt x="7021067" y="1946148"/>
                </a:lnTo>
                <a:lnTo>
                  <a:pt x="702106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852812" y="2259583"/>
            <a:ext cx="6598920" cy="3423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4965" marR="6350" indent="-342900">
              <a:lnSpc>
                <a:spcPts val="3020"/>
              </a:lnSpc>
            </a:pP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nza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quan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degli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3900"/>
              </a:lnSpc>
              <a:spcBef>
                <a:spcPts val="87"/>
              </a:spcBef>
            </a:pPr>
            <a:endParaRPr sz="3900"/>
          </a:p>
          <a:p>
            <a:pPr marL="12700">
              <a:lnSpc>
                <a:spcPct val="100000"/>
              </a:lnSpc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8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sizi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e,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1600"/>
              </a:lnSpc>
              <a:spcBef>
                <a:spcPts val="15"/>
              </a:spcBef>
            </a:pPr>
            <a:endParaRPr sz="1600"/>
          </a:p>
          <a:p>
            <a:pPr>
              <a:lnSpc>
                <a:spcPts val="2800"/>
              </a:lnSpc>
            </a:pPr>
            <a:endParaRPr sz="2800"/>
          </a:p>
          <a:p>
            <a:pPr marL="354965" marR="103505" indent="-342900">
              <a:lnSpc>
                <a:spcPts val="3020"/>
              </a:lnSpc>
            </a:pP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lle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della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assunzi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(abbina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8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uran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8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as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9" name="object 4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2</a:t>
            </a:fld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7920355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7920355" cy="3429000"/>
          </a:xfrm>
          <a:custGeom>
            <a:avLst/>
            <a:gdLst/>
            <a:ahLst/>
            <a:cxnLst/>
            <a:rect l="l" t="t" r="r" b="b"/>
            <a:pathLst>
              <a:path w="7920355" h="3429000">
                <a:moveTo>
                  <a:pt x="0" y="0"/>
                </a:moveTo>
                <a:lnTo>
                  <a:pt x="0" y="3428999"/>
                </a:lnTo>
                <a:lnTo>
                  <a:pt x="7920227" y="3428999"/>
                </a:lnTo>
                <a:lnTo>
                  <a:pt x="792022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7920355" cy="1835150"/>
          </a:xfrm>
          <a:custGeom>
            <a:avLst/>
            <a:gdLst/>
            <a:ahLst/>
            <a:cxnLst/>
            <a:rect l="l" t="t" r="r" b="b"/>
            <a:pathLst>
              <a:path w="7920355" h="1835150">
                <a:moveTo>
                  <a:pt x="0" y="0"/>
                </a:moveTo>
                <a:lnTo>
                  <a:pt x="0" y="1834896"/>
                </a:lnTo>
                <a:lnTo>
                  <a:pt x="7920227" y="1834896"/>
                </a:lnTo>
                <a:lnTo>
                  <a:pt x="792022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932060" y="375919"/>
            <a:ext cx="7601584" cy="51365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70">
              <a:lnSpc>
                <a:spcPct val="100000"/>
              </a:lnSpc>
              <a:tabLst>
                <a:tab pos="1041400" algn="l"/>
              </a:tabLst>
            </a:pPr>
            <a:r>
              <a:rPr dirty="0" sz="2800" spc="-10">
                <a:solidFill>
                  <a:srgbClr val="0000FF"/>
                </a:solidFill>
                <a:latin typeface="Comic Sans MS"/>
                <a:cs typeface="Comic Sans MS"/>
              </a:rPr>
              <a:t>•</a:t>
            </a:r>
            <a:r>
              <a:rPr dirty="0" sz="2800" spc="-20" b="1">
                <a:solidFill>
                  <a:srgbClr val="0000FF"/>
                </a:solidFill>
                <a:latin typeface="Comic Sans MS"/>
                <a:cs typeface="Comic Sans MS"/>
              </a:rPr>
              <a:t>Pes</a:t>
            </a:r>
            <a:r>
              <a:rPr dirty="0" sz="2800" spc="-15" b="1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FF"/>
                </a:solidFill>
                <a:latin typeface="Comic Sans MS"/>
                <a:cs typeface="Comic Sans MS"/>
              </a:rPr>
              <a:t>d</a:t>
            </a:r>
            <a:r>
              <a:rPr dirty="0" sz="2800" spc="-20" b="1">
                <a:solidFill>
                  <a:srgbClr val="0000FF"/>
                </a:solidFill>
                <a:latin typeface="Comic Sans MS"/>
                <a:cs typeface="Comic Sans MS"/>
              </a:rPr>
              <a:t>esi</a:t>
            </a:r>
            <a:r>
              <a:rPr dirty="0" sz="2800" spc="-20" b="1">
                <a:solidFill>
                  <a:srgbClr val="0000FF"/>
                </a:solidFill>
                <a:latin typeface="Comic Sans MS"/>
                <a:cs typeface="Comic Sans MS"/>
              </a:rPr>
              <a:t>d</a:t>
            </a:r>
            <a:r>
              <a:rPr dirty="0" sz="2800" spc="-20" b="1">
                <a:solidFill>
                  <a:srgbClr val="0000FF"/>
                </a:solidFill>
                <a:latin typeface="Comic Sans MS"/>
                <a:cs typeface="Comic Sans MS"/>
              </a:rPr>
              <a:t>erabi</a:t>
            </a:r>
            <a:r>
              <a:rPr dirty="0" sz="2800" spc="-15" b="1">
                <a:solidFill>
                  <a:srgbClr val="0000FF"/>
                </a:solidFill>
                <a:latin typeface="Comic Sans MS"/>
                <a:cs typeface="Comic Sans MS"/>
              </a:rPr>
              <a:t>le</a:t>
            </a:r>
            <a:endParaRPr sz="2800">
              <a:latin typeface="Comic Sans MS"/>
              <a:cs typeface="Comic Sans MS"/>
            </a:endParaRPr>
          </a:p>
          <a:p>
            <a:pPr algn="ctr" marL="335280" marR="327025">
              <a:lnSpc>
                <a:spcPct val="100000"/>
              </a:lnSpc>
            </a:pPr>
            <a:r>
              <a:rPr dirty="0" sz="2800" spc="-10">
                <a:latin typeface="Comic Sans MS"/>
                <a:cs typeface="Comic Sans MS"/>
              </a:rPr>
              <a:t>•</a:t>
            </a:r>
            <a:r>
              <a:rPr dirty="0" sz="2800" spc="-20">
                <a:latin typeface="Comic Sans MS"/>
                <a:cs typeface="Comic Sans MS"/>
              </a:rPr>
              <a:t>qu</a:t>
            </a:r>
            <a:r>
              <a:rPr dirty="0" sz="2800" spc="-15">
                <a:latin typeface="Comic Sans MS"/>
                <a:cs typeface="Comic Sans MS"/>
              </a:rPr>
              <a:t>el</a:t>
            </a:r>
            <a:r>
              <a:rPr dirty="0" sz="2800" spc="114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s</a:t>
            </a:r>
            <a:r>
              <a:rPr dirty="0" sz="2800" spc="-15">
                <a:latin typeface="Comic Sans MS"/>
                <a:cs typeface="Comic Sans MS"/>
              </a:rPr>
              <a:t>o</a:t>
            </a:r>
            <a:r>
              <a:rPr dirty="0" sz="2800" spc="15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a</a:t>
            </a:r>
            <a:r>
              <a:rPr dirty="0" sz="2800" spc="-10">
                <a:latin typeface="Comic Sans MS"/>
                <a:cs typeface="Comic Sans MS"/>
              </a:rPr>
              <a:t>l</a:t>
            </a:r>
            <a:r>
              <a:rPr dirty="0" sz="2800" spc="14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qua</a:t>
            </a:r>
            <a:r>
              <a:rPr dirty="0" sz="2800" spc="-15">
                <a:latin typeface="Comic Sans MS"/>
                <a:cs typeface="Comic Sans MS"/>
              </a:rPr>
              <a:t>le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15">
                <a:latin typeface="Comic Sans MS"/>
                <a:cs typeface="Comic Sans MS"/>
              </a:rPr>
              <a:t>g</a:t>
            </a:r>
            <a:r>
              <a:rPr dirty="0" sz="2800" spc="-20">
                <a:latin typeface="Comic Sans MS"/>
                <a:cs typeface="Comic Sans MS"/>
              </a:rPr>
              <a:t>nun</a:t>
            </a:r>
            <a:r>
              <a:rPr dirty="0" sz="2800" spc="-15">
                <a:latin typeface="Comic Sans MS"/>
                <a:cs typeface="Comic Sans MS"/>
              </a:rPr>
              <a:t>o</a:t>
            </a:r>
            <a:r>
              <a:rPr dirty="0" sz="2800" spc="13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di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10">
                <a:latin typeface="Comic Sans MS"/>
                <a:cs typeface="Comic Sans MS"/>
              </a:rPr>
              <a:t>i</a:t>
            </a:r>
            <a:r>
              <a:rPr dirty="0" sz="2800" spc="13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ri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20">
                <a:latin typeface="Comic Sans MS"/>
                <a:cs typeface="Comic Sans MS"/>
              </a:rPr>
              <a:t>da</a:t>
            </a:r>
            <a:r>
              <a:rPr dirty="0" sz="2800" spc="16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di</a:t>
            </a:r>
            <a:r>
              <a:rPr dirty="0" sz="2800" spc="-10">
                <a:latin typeface="Times New Roman"/>
                <a:cs typeface="Times New Roman"/>
              </a:rPr>
              <a:t> 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esser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800" spc="-10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800" spc="-25" b="1" u="heavy">
                <a:solidFill>
                  <a:srgbClr val="0000FF"/>
                </a:solidFill>
                <a:latin typeface="Comic Sans MS"/>
                <a:cs typeface="Comic Sans MS"/>
              </a:rPr>
              <a:t>a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to</a:t>
            </a:r>
            <a:r>
              <a:rPr dirty="0" sz="2800" spc="15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800" spc="-25" b="1" u="heavy">
                <a:solidFill>
                  <a:srgbClr val="0000FF"/>
                </a:solidFill>
                <a:latin typeface="Comic Sans MS"/>
                <a:cs typeface="Comic Sans MS"/>
              </a:rPr>
              <a:t>ben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800" spc="13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a</a:t>
            </a:r>
            <a:r>
              <a:rPr dirty="0" sz="2800" spc="-10">
                <a:latin typeface="Comic Sans MS"/>
                <a:cs typeface="Comic Sans MS"/>
              </a:rPr>
              <a:t>l</a:t>
            </a:r>
            <a:r>
              <a:rPr dirty="0" sz="2800" spc="14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qua</a:t>
            </a:r>
            <a:r>
              <a:rPr dirty="0" sz="2800" spc="-15">
                <a:latin typeface="Comic Sans MS"/>
                <a:cs typeface="Comic Sans MS"/>
              </a:rPr>
              <a:t>le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v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20">
                <a:latin typeface="Comic Sans MS"/>
                <a:cs typeface="Comic Sans MS"/>
              </a:rPr>
              <a:t>rr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5">
                <a:latin typeface="Comic Sans MS"/>
                <a:cs typeface="Comic Sans MS"/>
              </a:rPr>
              <a:t>bb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1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t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20">
                <a:latin typeface="Comic Sans MS"/>
                <a:cs typeface="Comic Sans MS"/>
              </a:rPr>
              <a:t>rnar</a:t>
            </a:r>
            <a:r>
              <a:rPr dirty="0" sz="2800" spc="-15">
                <a:latin typeface="Comic Sans MS"/>
                <a:cs typeface="Comic Sans MS"/>
              </a:rPr>
              <a:t>e.</a:t>
            </a:r>
            <a:endParaRPr sz="28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  <a:tabLst>
                <a:tab pos="1039494" algn="l"/>
              </a:tabLst>
            </a:pPr>
            <a:r>
              <a:rPr dirty="0" sz="2800" spc="-10">
                <a:solidFill>
                  <a:srgbClr val="0000FF"/>
                </a:solidFill>
                <a:latin typeface="Comic Sans MS"/>
                <a:cs typeface="Comic Sans MS"/>
              </a:rPr>
              <a:t>•</a:t>
            </a:r>
            <a:r>
              <a:rPr dirty="0" sz="2800" spc="-20" b="1">
                <a:solidFill>
                  <a:srgbClr val="0000FF"/>
                </a:solidFill>
                <a:latin typeface="Comic Sans MS"/>
                <a:cs typeface="Comic Sans MS"/>
              </a:rPr>
              <a:t>Pes</a:t>
            </a:r>
            <a:r>
              <a:rPr dirty="0" sz="2800" spc="-15" b="1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FF"/>
                </a:solidFill>
                <a:latin typeface="Comic Sans MS"/>
                <a:cs typeface="Comic Sans MS"/>
              </a:rPr>
              <a:t>cl</a:t>
            </a:r>
            <a:r>
              <a:rPr dirty="0" sz="2800" spc="-20" b="1">
                <a:solidFill>
                  <a:srgbClr val="0000FF"/>
                </a:solidFill>
                <a:latin typeface="Comic Sans MS"/>
                <a:cs typeface="Comic Sans MS"/>
              </a:rPr>
              <a:t>ini</a:t>
            </a:r>
            <a:r>
              <a:rPr dirty="0" sz="2800" spc="-15" b="1">
                <a:solidFill>
                  <a:srgbClr val="0000FF"/>
                </a:solidFill>
                <a:latin typeface="Comic Sans MS"/>
                <a:cs typeface="Comic Sans MS"/>
              </a:rPr>
              <a:t>co</a:t>
            </a:r>
            <a:endParaRPr sz="2800">
              <a:latin typeface="Comic Sans MS"/>
              <a:cs typeface="Comic Sans MS"/>
            </a:endParaRPr>
          </a:p>
          <a:p>
            <a:pPr algn="ctr" marL="12700" marR="6350" indent="-635">
              <a:lnSpc>
                <a:spcPct val="100000"/>
              </a:lnSpc>
            </a:pPr>
            <a:r>
              <a:rPr dirty="0" sz="2800" spc="-10">
                <a:latin typeface="Comic Sans MS"/>
                <a:cs typeface="Comic Sans MS"/>
              </a:rPr>
              <a:t>•</a:t>
            </a:r>
            <a:r>
              <a:rPr dirty="0" sz="2800" spc="-20">
                <a:latin typeface="Comic Sans MS"/>
                <a:cs typeface="Comic Sans MS"/>
              </a:rPr>
              <a:t>va</a:t>
            </a:r>
            <a:r>
              <a:rPr dirty="0" sz="2800" spc="-10">
                <a:latin typeface="Comic Sans MS"/>
                <a:cs typeface="Comic Sans MS"/>
              </a:rPr>
              <a:t>l</a:t>
            </a:r>
            <a:r>
              <a:rPr dirty="0" sz="2800" spc="-20">
                <a:latin typeface="Comic Sans MS"/>
                <a:cs typeface="Comic Sans MS"/>
              </a:rPr>
              <a:t>u</a:t>
            </a:r>
            <a:r>
              <a:rPr dirty="0" sz="2800" spc="-15">
                <a:latin typeface="Comic Sans MS"/>
                <a:cs typeface="Comic Sans MS"/>
              </a:rPr>
              <a:t>t</a:t>
            </a:r>
            <a:r>
              <a:rPr dirty="0" sz="2800" spc="-20">
                <a:latin typeface="Comic Sans MS"/>
                <a:cs typeface="Comic Sans MS"/>
              </a:rPr>
              <a:t>a</a:t>
            </a:r>
            <a:r>
              <a:rPr dirty="0" sz="2800" spc="-15">
                <a:latin typeface="Comic Sans MS"/>
                <a:cs typeface="Comic Sans MS"/>
              </a:rPr>
              <a:t>to</a:t>
            </a:r>
            <a:r>
              <a:rPr dirty="0" sz="2800" spc="155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15">
                <a:latin typeface="Comic Sans MS"/>
                <a:cs typeface="Comic Sans MS"/>
              </a:rPr>
              <a:t>n</a:t>
            </a:r>
            <a:r>
              <a:rPr dirty="0" sz="2800" spc="125">
                <a:latin typeface="Times New Roman"/>
                <a:cs typeface="Times New Roman"/>
              </a:rPr>
              <a:t> </a:t>
            </a:r>
            <a:r>
              <a:rPr dirty="0" sz="2800" spc="-25" b="1" u="heavy">
                <a:solidFill>
                  <a:srgbClr val="0000FF"/>
                </a:solidFill>
                <a:latin typeface="Comic Sans MS"/>
                <a:cs typeface="Comic Sans MS"/>
              </a:rPr>
              <a:t>m</a:t>
            </a:r>
            <a:r>
              <a:rPr dirty="0" sz="2800" spc="-25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800" spc="-10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d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c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h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800" spc="0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800" spc="-10" b="1" u="heavy">
                <a:solidFill>
                  <a:srgbClr val="0000FF"/>
                </a:solidFill>
                <a:latin typeface="Comic Sans MS"/>
                <a:cs typeface="Comic Sans MS"/>
              </a:rPr>
              <a:t>p</a:t>
            </a:r>
            <a:r>
              <a:rPr dirty="0" sz="2800" spc="-10" b="1" u="heavy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c</a:t>
            </a:r>
            <a:r>
              <a:rPr dirty="0" sz="2800" spc="-10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800" spc="-25" b="1" u="heavy">
                <a:solidFill>
                  <a:srgbClr val="0000FF"/>
                </a:solidFill>
                <a:latin typeface="Comic Sans MS"/>
                <a:cs typeface="Comic Sans MS"/>
              </a:rPr>
              <a:t>m</a:t>
            </a:r>
            <a:r>
              <a:rPr dirty="0" sz="2800" spc="-25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ri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c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h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800" spc="-10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e/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bi</a:t>
            </a:r>
            <a:r>
              <a:rPr dirty="0" sz="2800" spc="-10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800" spc="-25" b="1" u="heavy">
                <a:solidFill>
                  <a:srgbClr val="0000FF"/>
                </a:solidFill>
                <a:latin typeface="Comic Sans MS"/>
                <a:cs typeface="Comic Sans MS"/>
              </a:rPr>
              <a:t>m</a:t>
            </a:r>
            <a:r>
              <a:rPr dirty="0" sz="2800" spc="-10" b="1" u="heavy">
                <a:solidFill>
                  <a:srgbClr val="0000FF"/>
                </a:solidFill>
                <a:latin typeface="Comic Sans MS"/>
                <a:cs typeface="Comic Sans MS"/>
              </a:rPr>
              <a:t>p</a:t>
            </a:r>
            <a:r>
              <a:rPr dirty="0" sz="2800" spc="-25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d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enzi</a:t>
            </a:r>
            <a:r>
              <a:rPr dirty="0" sz="2800" spc="-10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800" spc="-25" b="1" u="heavy">
                <a:solidFill>
                  <a:srgbClr val="0000FF"/>
                </a:solidFill>
                <a:latin typeface="Comic Sans MS"/>
                <a:cs typeface="Comic Sans MS"/>
              </a:rPr>
              <a:t>m</a:t>
            </a:r>
            <a:r>
              <a:rPr dirty="0" sz="2800" spc="-25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800" spc="-5" b="1" u="heavy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ri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c</a:t>
            </a:r>
            <a:r>
              <a:rPr dirty="0" sz="2800" spc="-15" b="1" u="heavy">
                <a:solidFill>
                  <a:srgbClr val="0000FF"/>
                </a:solidFill>
                <a:latin typeface="Comic Sans MS"/>
                <a:cs typeface="Comic Sans MS"/>
              </a:rPr>
              <a:t>h</a:t>
            </a:r>
            <a:r>
              <a:rPr dirty="0" sz="2800" spc="-2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800" spc="18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5">
                <a:latin typeface="Comic Sans MS"/>
                <a:cs typeface="Comic Sans MS"/>
              </a:rPr>
              <a:t>h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3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ci</a:t>
            </a:r>
            <a:r>
              <a:rPr dirty="0" sz="2800" spc="135">
                <a:latin typeface="Times New Roman"/>
                <a:cs typeface="Times New Roman"/>
              </a:rPr>
              <a:t> </a:t>
            </a:r>
            <a:r>
              <a:rPr dirty="0" sz="2800" spc="-25">
                <a:latin typeface="Comic Sans MS"/>
                <a:cs typeface="Comic Sans MS"/>
              </a:rPr>
              <a:t>f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20">
                <a:latin typeface="Comic Sans MS"/>
                <a:cs typeface="Comic Sans MS"/>
              </a:rPr>
              <a:t>rnis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15">
                <a:latin typeface="Comic Sans MS"/>
                <a:cs typeface="Comic Sans MS"/>
              </a:rPr>
              <a:t>o</a:t>
            </a:r>
            <a:r>
              <a:rPr dirty="0" sz="2800" spc="15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un</a:t>
            </a:r>
            <a:r>
              <a:rPr dirty="0" sz="2800" spc="-15">
                <a:latin typeface="Comic Sans MS"/>
                <a:cs typeface="Comic Sans MS"/>
              </a:rPr>
              <a:t>a</a:t>
            </a:r>
            <a:r>
              <a:rPr dirty="0" sz="2800" spc="-1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s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15">
                <a:latin typeface="Comic Sans MS"/>
                <a:cs typeface="Comic Sans MS"/>
              </a:rPr>
              <a:t>ec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25">
                <a:latin typeface="Comic Sans MS"/>
                <a:cs typeface="Comic Sans MS"/>
              </a:rPr>
              <a:t>f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ca</a:t>
            </a:r>
            <a:r>
              <a:rPr dirty="0" sz="2800" spc="16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va</a:t>
            </a:r>
            <a:r>
              <a:rPr dirty="0" sz="2800" spc="-10">
                <a:latin typeface="Comic Sans MS"/>
                <a:cs typeface="Comic Sans MS"/>
              </a:rPr>
              <a:t>l</a:t>
            </a:r>
            <a:r>
              <a:rPr dirty="0" sz="2800" spc="-20">
                <a:latin typeface="Comic Sans MS"/>
                <a:cs typeface="Comic Sans MS"/>
              </a:rPr>
              <a:t>u</a:t>
            </a:r>
            <a:r>
              <a:rPr dirty="0" sz="2800" spc="-15">
                <a:latin typeface="Comic Sans MS"/>
                <a:cs typeface="Comic Sans MS"/>
              </a:rPr>
              <a:t>t</a:t>
            </a:r>
            <a:r>
              <a:rPr dirty="0" sz="2800" spc="-20">
                <a:latin typeface="Comic Sans MS"/>
                <a:cs typeface="Comic Sans MS"/>
              </a:rPr>
              <a:t>azi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8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della</a:t>
            </a:r>
            <a:r>
              <a:rPr dirty="0" sz="2800" spc="13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quan</a:t>
            </a:r>
            <a:r>
              <a:rPr dirty="0" sz="2800" spc="-15">
                <a:latin typeface="Comic Sans MS"/>
                <a:cs typeface="Comic Sans MS"/>
              </a:rPr>
              <a:t>t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tà</a:t>
            </a:r>
            <a:r>
              <a:rPr dirty="0" sz="2800" spc="17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n</a:t>
            </a:r>
            <a:r>
              <a:rPr dirty="0" sz="2800" spc="135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ecce</a:t>
            </a:r>
            <a:r>
              <a:rPr dirty="0" sz="2800" spc="-20">
                <a:latin typeface="Comic Sans MS"/>
                <a:cs typeface="Comic Sans MS"/>
              </a:rPr>
              <a:t>ss</a:t>
            </a:r>
            <a:r>
              <a:rPr dirty="0" sz="2800" spc="-15">
                <a:latin typeface="Comic Sans MS"/>
                <a:cs typeface="Comic Sans MS"/>
              </a:rPr>
              <a:t>o</a:t>
            </a:r>
            <a:r>
              <a:rPr dirty="0" sz="2800" spc="-1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di</a:t>
            </a:r>
            <a:r>
              <a:rPr dirty="0" sz="2800" spc="135">
                <a:latin typeface="Times New Roman"/>
                <a:cs typeface="Times New Roman"/>
              </a:rPr>
              <a:t> </a:t>
            </a:r>
            <a:r>
              <a:rPr dirty="0" sz="2800" spc="-25">
                <a:latin typeface="Comic Sans MS"/>
                <a:cs typeface="Comic Sans MS"/>
              </a:rPr>
              <a:t>m</a:t>
            </a:r>
            <a:r>
              <a:rPr dirty="0" sz="2800" spc="-20">
                <a:latin typeface="Comic Sans MS"/>
                <a:cs typeface="Comic Sans MS"/>
              </a:rPr>
              <a:t>ass</a:t>
            </a:r>
            <a:r>
              <a:rPr dirty="0" sz="2800" spc="-15">
                <a:latin typeface="Comic Sans MS"/>
                <a:cs typeface="Comic Sans MS"/>
              </a:rPr>
              <a:t>a</a:t>
            </a:r>
            <a:r>
              <a:rPr dirty="0" sz="2800" spc="17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g</a:t>
            </a:r>
            <a:r>
              <a:rPr dirty="0" sz="2800" spc="-20">
                <a:latin typeface="Comic Sans MS"/>
                <a:cs typeface="Comic Sans MS"/>
              </a:rPr>
              <a:t>rass</a:t>
            </a:r>
            <a:r>
              <a:rPr dirty="0" sz="2800" spc="-15">
                <a:latin typeface="Comic Sans MS"/>
                <a:cs typeface="Comic Sans MS"/>
              </a:rPr>
              <a:t>a</a:t>
            </a:r>
            <a:r>
              <a:rPr dirty="0" sz="2800" spc="17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in</a:t>
            </a:r>
            <a:r>
              <a:rPr dirty="0" sz="2800" spc="-20">
                <a:latin typeface="Comic Sans MS"/>
                <a:cs typeface="Comic Sans MS"/>
              </a:rPr>
              <a:t>d</a:t>
            </a:r>
            <a:r>
              <a:rPr dirty="0" sz="2800" spc="-15">
                <a:latin typeface="Comic Sans MS"/>
                <a:cs typeface="Comic Sans MS"/>
              </a:rPr>
              <a:t>ivi</a:t>
            </a:r>
            <a:r>
              <a:rPr dirty="0" sz="2800" spc="-20">
                <a:latin typeface="Comic Sans MS"/>
                <a:cs typeface="Comic Sans MS"/>
              </a:rPr>
              <a:t>d</a:t>
            </a:r>
            <a:r>
              <a:rPr dirty="0" sz="2800" spc="-20">
                <a:latin typeface="Comic Sans MS"/>
                <a:cs typeface="Comic Sans MS"/>
              </a:rPr>
              <a:t>ua</a:t>
            </a:r>
            <a:r>
              <a:rPr dirty="0" sz="2800" spc="-15">
                <a:latin typeface="Comic Sans MS"/>
                <a:cs typeface="Comic Sans MS"/>
              </a:rPr>
              <a:t>le</a:t>
            </a:r>
            <a:r>
              <a:rPr dirty="0" sz="2800" spc="18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15">
                <a:latin typeface="Comic Sans MS"/>
                <a:cs typeface="Comic Sans MS"/>
              </a:rPr>
              <a:t>t</a:t>
            </a:r>
            <a:r>
              <a:rPr dirty="0" sz="2800" spc="-20">
                <a:latin typeface="Comic Sans MS"/>
                <a:cs typeface="Comic Sans MS"/>
              </a:rPr>
              <a:t>an</a:t>
            </a:r>
            <a:r>
              <a:rPr dirty="0" sz="2800" spc="-15">
                <a:latin typeface="Comic Sans MS"/>
                <a:cs typeface="Comic Sans MS"/>
              </a:rPr>
              <a:t>to</a:t>
            </a:r>
            <a:r>
              <a:rPr dirty="0" sz="2800" spc="17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0">
                <a:latin typeface="Comic Sans MS"/>
                <a:cs typeface="Comic Sans MS"/>
              </a:rPr>
              <a:t>l</a:t>
            </a:r>
            <a:r>
              <a:rPr dirty="0" sz="2800" spc="140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s</a:t>
            </a:r>
            <a:r>
              <a:rPr dirty="0" sz="2800" spc="-15">
                <a:latin typeface="Comic Sans MS"/>
                <a:cs typeface="Comic Sans MS"/>
              </a:rPr>
              <a:t>o</a:t>
            </a:r>
            <a:r>
              <a:rPr dirty="0" sz="2800" spc="-1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da</a:t>
            </a:r>
            <a:r>
              <a:rPr dirty="0" sz="2800" spc="13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ra</a:t>
            </a:r>
            <a:r>
              <a:rPr dirty="0" sz="2800" spc="-15">
                <a:latin typeface="Comic Sans MS"/>
                <a:cs typeface="Comic Sans MS"/>
              </a:rPr>
              <a:t>gg</a:t>
            </a:r>
            <a:r>
              <a:rPr dirty="0" sz="2800" spc="-20">
                <a:latin typeface="Comic Sans MS"/>
                <a:cs typeface="Comic Sans MS"/>
              </a:rPr>
              <a:t>iun</a:t>
            </a:r>
            <a:r>
              <a:rPr dirty="0" sz="2800" spc="-20">
                <a:latin typeface="Comic Sans MS"/>
                <a:cs typeface="Comic Sans MS"/>
              </a:rPr>
              <a:t>ge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6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è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s</a:t>
            </a:r>
            <a:r>
              <a:rPr dirty="0" sz="2800" spc="-15">
                <a:latin typeface="Comic Sans MS"/>
                <a:cs typeface="Comic Sans MS"/>
              </a:rPr>
              <a:t>t</a:t>
            </a:r>
            <a:r>
              <a:rPr dirty="0" sz="2800" spc="-20">
                <a:latin typeface="Comic Sans MS"/>
                <a:cs typeface="Comic Sans MS"/>
              </a:rPr>
              <a:t>abi</a:t>
            </a:r>
            <a:r>
              <a:rPr dirty="0" sz="2800" spc="-10">
                <a:latin typeface="Comic Sans MS"/>
                <a:cs typeface="Comic Sans MS"/>
              </a:rPr>
              <a:t>l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to</a:t>
            </a:r>
            <a:r>
              <a:rPr dirty="0" sz="2800" spc="18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20">
                <a:latin typeface="Comic Sans MS"/>
                <a:cs typeface="Comic Sans MS"/>
              </a:rPr>
              <a:t>nsi</a:t>
            </a:r>
            <a:r>
              <a:rPr dirty="0" sz="2800" spc="-20">
                <a:latin typeface="Comic Sans MS"/>
                <a:cs typeface="Comic Sans MS"/>
              </a:rPr>
              <a:t>de</a:t>
            </a:r>
            <a:r>
              <a:rPr dirty="0" sz="2800" spc="-20">
                <a:latin typeface="Comic Sans MS"/>
                <a:cs typeface="Comic Sans MS"/>
              </a:rPr>
              <a:t>ran</a:t>
            </a:r>
            <a:r>
              <a:rPr dirty="0" sz="2800" spc="-20">
                <a:latin typeface="Comic Sans MS"/>
                <a:cs typeface="Comic Sans MS"/>
              </a:rPr>
              <a:t>do</a:t>
            </a:r>
            <a:r>
              <a:rPr dirty="0" sz="2800" spc="18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la</a:t>
            </a:r>
            <a:r>
              <a:rPr dirty="0" sz="2800" spc="-1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ri</a:t>
            </a:r>
            <a:r>
              <a:rPr dirty="0" sz="2800" spc="-20">
                <a:latin typeface="Comic Sans MS"/>
                <a:cs typeface="Comic Sans MS"/>
              </a:rPr>
              <a:t>d</a:t>
            </a:r>
            <a:r>
              <a:rPr dirty="0" sz="2800" spc="-20">
                <a:latin typeface="Comic Sans MS"/>
                <a:cs typeface="Comic Sans MS"/>
              </a:rPr>
              <a:t>uzi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65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del</a:t>
            </a:r>
            <a:r>
              <a:rPr dirty="0" sz="2800" spc="140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s</a:t>
            </a:r>
            <a:r>
              <a:rPr dirty="0" sz="2800" spc="-15">
                <a:latin typeface="Comic Sans MS"/>
                <a:cs typeface="Comic Sans MS"/>
              </a:rPr>
              <a:t>o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del</a:t>
            </a:r>
            <a:r>
              <a:rPr dirty="0" sz="2800" spc="14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te</a:t>
            </a:r>
            <a:r>
              <a:rPr dirty="0" sz="2800" spc="-20">
                <a:latin typeface="Comic Sans MS"/>
                <a:cs typeface="Comic Sans MS"/>
              </a:rPr>
              <a:t>ssu</a:t>
            </a:r>
            <a:r>
              <a:rPr dirty="0" sz="2800" spc="-15">
                <a:latin typeface="Comic Sans MS"/>
                <a:cs typeface="Comic Sans MS"/>
              </a:rPr>
              <a:t>to</a:t>
            </a:r>
            <a:r>
              <a:rPr dirty="0" sz="2800" spc="17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a</a:t>
            </a:r>
            <a:r>
              <a:rPr dirty="0" sz="2800" spc="-20">
                <a:latin typeface="Comic Sans MS"/>
                <a:cs typeface="Comic Sans MS"/>
              </a:rPr>
              <a:t>d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0">
                <a:latin typeface="Comic Sans MS"/>
                <a:cs typeface="Comic Sans MS"/>
              </a:rPr>
              <a:t>po</a:t>
            </a:r>
            <a:r>
              <a:rPr dirty="0" sz="2800" spc="-20">
                <a:latin typeface="Comic Sans MS"/>
                <a:cs typeface="Comic Sans MS"/>
              </a:rPr>
              <a:t>s</a:t>
            </a:r>
            <a:r>
              <a:rPr dirty="0" sz="2800" spc="-15">
                <a:latin typeface="Comic Sans MS"/>
                <a:cs typeface="Comic Sans MS"/>
              </a:rPr>
              <a:t>o</a:t>
            </a:r>
            <a:r>
              <a:rPr dirty="0" sz="2800" spc="170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15">
                <a:latin typeface="Comic Sans MS"/>
                <a:cs typeface="Comic Sans MS"/>
              </a:rPr>
              <a:t>er</a:t>
            </a:r>
            <a:r>
              <a:rPr dirty="0" sz="2800" spc="-10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po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15">
                <a:latin typeface="Comic Sans MS"/>
                <a:cs typeface="Comic Sans MS"/>
              </a:rPr>
              <a:t>t</a:t>
            </a:r>
            <a:r>
              <a:rPr dirty="0" sz="2800" spc="-20">
                <a:latin typeface="Comic Sans MS"/>
                <a:cs typeface="Comic Sans MS"/>
              </a:rPr>
              <a:t>ar</a:t>
            </a:r>
            <a:r>
              <a:rPr dirty="0" sz="2800" spc="-15">
                <a:latin typeface="Comic Sans MS"/>
                <a:cs typeface="Comic Sans MS"/>
              </a:rPr>
              <a:t>lo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15">
                <a:latin typeface="Comic Sans MS"/>
                <a:cs typeface="Comic Sans MS"/>
              </a:rPr>
              <a:t>ei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ran</a:t>
            </a:r>
            <a:r>
              <a:rPr dirty="0" sz="2800" spc="-20">
                <a:latin typeface="Comic Sans MS"/>
                <a:cs typeface="Comic Sans MS"/>
              </a:rPr>
              <a:t>ge</a:t>
            </a:r>
            <a:r>
              <a:rPr dirty="0" sz="2800" spc="155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di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25">
                <a:latin typeface="Comic Sans MS"/>
                <a:cs typeface="Comic Sans MS"/>
              </a:rPr>
              <a:t>m</a:t>
            </a:r>
            <a:r>
              <a:rPr dirty="0" sz="2800" spc="-20">
                <a:latin typeface="Comic Sans MS"/>
                <a:cs typeface="Comic Sans MS"/>
              </a:rPr>
              <a:t>a</a:t>
            </a:r>
            <a:r>
              <a:rPr dirty="0" sz="2800" spc="-10">
                <a:latin typeface="Comic Sans MS"/>
                <a:cs typeface="Comic Sans MS"/>
              </a:rPr>
              <a:t>l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tà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60</a:t>
            </a:fld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499475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499475" cy="3429000"/>
          </a:xfrm>
          <a:custGeom>
            <a:avLst/>
            <a:gdLst/>
            <a:ahLst/>
            <a:cxnLst/>
            <a:rect l="l" t="t" r="r" b="b"/>
            <a:pathLst>
              <a:path w="8499475" h="3429000">
                <a:moveTo>
                  <a:pt x="0" y="0"/>
                </a:moveTo>
                <a:lnTo>
                  <a:pt x="0" y="3429000"/>
                </a:lnTo>
                <a:lnTo>
                  <a:pt x="8499347" y="3429000"/>
                </a:lnTo>
                <a:lnTo>
                  <a:pt x="84993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917190">
              <a:lnSpc>
                <a:spcPct val="100000"/>
              </a:lnSpc>
            </a:pPr>
            <a:r>
              <a:rPr dirty="0" sz="2400" spc="-10">
                <a:solidFill>
                  <a:srgbClr val="0000FF"/>
                </a:solidFill>
              </a:rPr>
              <a:t>•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P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dirty="0" sz="2400" spc="-15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400" spc="-50" b="1" u="heavy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r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ag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ne</a:t>
            </a:r>
            <a:r>
              <a:rPr dirty="0" sz="2400" spc="-5" b="1" u="heavy">
                <a:solidFill>
                  <a:srgbClr val="0000FF"/>
                </a:solidFill>
                <a:latin typeface="Comic Sans MS"/>
                <a:cs typeface="Comic Sans MS"/>
              </a:rPr>
              <a:t>v</a:t>
            </a:r>
            <a:r>
              <a:rPr dirty="0" sz="2400" spc="-20" b="1" u="heavy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400" spc="-10" b="1" u="heavy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400" b="1" u="heavy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774073" y="3777995"/>
            <a:ext cx="8499475" cy="1623060"/>
          </a:xfrm>
          <a:custGeom>
            <a:avLst/>
            <a:gdLst/>
            <a:ahLst/>
            <a:cxnLst/>
            <a:rect l="l" t="t" r="r" b="b"/>
            <a:pathLst>
              <a:path w="8499475" h="1623060">
                <a:moveTo>
                  <a:pt x="0" y="0"/>
                </a:moveTo>
                <a:lnTo>
                  <a:pt x="0" y="1623060"/>
                </a:lnTo>
                <a:lnTo>
                  <a:pt x="8499347" y="1623060"/>
                </a:lnTo>
                <a:lnTo>
                  <a:pt x="84993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852812" y="1080007"/>
            <a:ext cx="8284845" cy="4222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10">
                <a:latin typeface="Comic Sans MS"/>
                <a:cs typeface="Comic Sans MS"/>
              </a:rPr>
              <a:t>•</a:t>
            </a:r>
            <a:r>
              <a:rPr dirty="0" sz="2800" spc="-20">
                <a:latin typeface="Comic Sans MS"/>
                <a:cs typeface="Comic Sans MS"/>
              </a:rPr>
              <a:t>un</a:t>
            </a:r>
            <a:r>
              <a:rPr dirty="0" sz="2800" spc="-15">
                <a:latin typeface="Comic Sans MS"/>
                <a:cs typeface="Comic Sans MS"/>
              </a:rPr>
              <a:t>a</a:t>
            </a:r>
            <a:r>
              <a:rPr dirty="0" sz="2800" spc="125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20">
                <a:latin typeface="Comic Sans MS"/>
                <a:cs typeface="Comic Sans MS"/>
              </a:rPr>
              <a:t>d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ta</a:t>
            </a:r>
            <a:r>
              <a:rPr dirty="0" sz="2800" spc="17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di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s</a:t>
            </a:r>
            <a:r>
              <a:rPr dirty="0" sz="2800" spc="-15">
                <a:latin typeface="Comic Sans MS"/>
                <a:cs typeface="Comic Sans MS"/>
              </a:rPr>
              <a:t>o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del</a:t>
            </a:r>
            <a:r>
              <a:rPr dirty="0" sz="2800" spc="14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1</a:t>
            </a:r>
            <a:r>
              <a:rPr dirty="0" sz="2800" spc="-25">
                <a:latin typeface="Comic Sans MS"/>
                <a:cs typeface="Comic Sans MS"/>
              </a:rPr>
              <a:t>0%</a:t>
            </a:r>
            <a:r>
              <a:rPr dirty="0" sz="2800" spc="-10">
                <a:latin typeface="Comic Sans MS"/>
                <a:cs typeface="Comic Sans MS"/>
              </a:rPr>
              <a:t>: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ts val="2800"/>
              </a:lnSpc>
              <a:spcBef>
                <a:spcPts val="79"/>
              </a:spcBef>
            </a:pPr>
            <a:endParaRPr sz="2800"/>
          </a:p>
          <a:p>
            <a:pPr marL="255904" indent="-243204">
              <a:lnSpc>
                <a:spcPct val="100000"/>
              </a:lnSpc>
              <a:buFont typeface="Comic Sans MS"/>
              <a:buChar char="•"/>
              <a:tabLst>
                <a:tab pos="256540" algn="l"/>
              </a:tabLst>
            </a:pP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20">
                <a:latin typeface="Comic Sans MS"/>
                <a:cs typeface="Comic Sans MS"/>
              </a:rPr>
              <a:t>d</a:t>
            </a:r>
            <a:r>
              <a:rPr dirty="0" sz="2800" spc="-20">
                <a:latin typeface="Comic Sans MS"/>
                <a:cs typeface="Comic Sans MS"/>
              </a:rPr>
              <a:t>u</a:t>
            </a:r>
            <a:r>
              <a:rPr dirty="0" sz="2800" spc="-15">
                <a:latin typeface="Comic Sans MS"/>
                <a:cs typeface="Comic Sans MS"/>
              </a:rPr>
              <a:t>ce</a:t>
            </a:r>
            <a:r>
              <a:rPr dirty="0" sz="2800" spc="155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le</a:t>
            </a:r>
            <a:r>
              <a:rPr dirty="0" sz="2800" spc="130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a</a:t>
            </a:r>
            <a:r>
              <a:rPr dirty="0" sz="2800" spc="-10">
                <a:latin typeface="Comic Sans MS"/>
                <a:cs typeface="Comic Sans MS"/>
              </a:rPr>
              <a:t>li</a:t>
            </a:r>
            <a:r>
              <a:rPr dirty="0" sz="2800" spc="17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25">
                <a:latin typeface="Comic Sans MS"/>
                <a:cs typeface="Comic Sans MS"/>
              </a:rPr>
              <a:t>m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10">
                <a:latin typeface="Comic Sans MS"/>
                <a:cs typeface="Comic Sans MS"/>
              </a:rPr>
              <a:t>l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20">
                <a:latin typeface="Comic Sans MS"/>
                <a:cs typeface="Comic Sans MS"/>
              </a:rPr>
              <a:t>a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20">
                <a:latin typeface="Comic Sans MS"/>
                <a:cs typeface="Comic Sans MS"/>
              </a:rPr>
              <a:t>z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5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med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5">
                <a:latin typeface="Comic Sans MS"/>
                <a:cs typeface="Comic Sans MS"/>
              </a:rPr>
              <a:t>h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endParaRPr sz="2800">
              <a:latin typeface="Comic Sans MS"/>
              <a:cs typeface="Comic Sans MS"/>
            </a:endParaRPr>
          </a:p>
          <a:p>
            <a:pPr marL="12700" marR="1073150">
              <a:lnSpc>
                <a:spcPct val="100000"/>
              </a:lnSpc>
            </a:pPr>
            <a:r>
              <a:rPr dirty="0" sz="2800" spc="-10">
                <a:latin typeface="Comic Sans MS"/>
                <a:cs typeface="Comic Sans MS"/>
              </a:rPr>
              <a:t>•</a:t>
            </a:r>
            <a:r>
              <a:rPr dirty="0" sz="2800" spc="-15">
                <a:latin typeface="Comic Sans MS"/>
                <a:cs typeface="Comic Sans MS"/>
              </a:rPr>
              <a:t>dete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25">
                <a:latin typeface="Comic Sans MS"/>
                <a:cs typeface="Comic Sans MS"/>
              </a:rPr>
              <a:t>m</a:t>
            </a:r>
            <a:r>
              <a:rPr dirty="0" sz="2800" spc="-20">
                <a:latin typeface="Comic Sans MS"/>
                <a:cs typeface="Comic Sans MS"/>
              </a:rPr>
              <a:t>in</a:t>
            </a:r>
            <a:r>
              <a:rPr dirty="0" sz="2800" spc="-15">
                <a:latin typeface="Comic Sans MS"/>
                <a:cs typeface="Comic Sans MS"/>
              </a:rPr>
              <a:t>a</a:t>
            </a:r>
            <a:r>
              <a:rPr dirty="0" sz="2800" spc="160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25">
                <a:latin typeface="Comic Sans MS"/>
                <a:cs typeface="Comic Sans MS"/>
              </a:rPr>
              <a:t>f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20">
                <a:latin typeface="Comic Sans MS"/>
                <a:cs typeface="Comic Sans MS"/>
              </a:rPr>
              <a:t>u</a:t>
            </a:r>
            <a:r>
              <a:rPr dirty="0" sz="2800" spc="-10">
                <a:latin typeface="Comic Sans MS"/>
                <a:cs typeface="Comic Sans MS"/>
              </a:rPr>
              <a:t>i</a:t>
            </a:r>
            <a:r>
              <a:rPr dirty="0" sz="2800" spc="160">
                <a:latin typeface="Times New Roman"/>
                <a:cs typeface="Times New Roman"/>
              </a:rPr>
              <a:t> </a:t>
            </a:r>
            <a:r>
              <a:rPr dirty="0" sz="2800" spc="-25">
                <a:latin typeface="Comic Sans MS"/>
                <a:cs typeface="Comic Sans MS"/>
              </a:rPr>
              <a:t>b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5">
                <a:latin typeface="Comic Sans MS"/>
                <a:cs typeface="Comic Sans MS"/>
              </a:rPr>
              <a:t>f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ci</a:t>
            </a:r>
            <a:r>
              <a:rPr dirty="0" sz="2800" spc="160">
                <a:latin typeface="Times New Roman"/>
                <a:cs typeface="Times New Roman"/>
              </a:rPr>
              <a:t> </a:t>
            </a:r>
            <a:r>
              <a:rPr dirty="0" sz="2800" spc="-25">
                <a:latin typeface="Comic Sans MS"/>
                <a:cs typeface="Comic Sans MS"/>
              </a:rPr>
              <a:t>f</a:t>
            </a:r>
            <a:r>
              <a:rPr dirty="0" sz="2800" spc="-15">
                <a:latin typeface="Comic Sans MS"/>
                <a:cs typeface="Comic Sans MS"/>
              </a:rPr>
              <a:t>isi</a:t>
            </a:r>
            <a:r>
              <a:rPr dirty="0" sz="2800" spc="-15">
                <a:latin typeface="Comic Sans MS"/>
                <a:cs typeface="Comic Sans MS"/>
              </a:rPr>
              <a:t>ci</a:t>
            </a:r>
            <a:r>
              <a:rPr dirty="0" sz="2800" spc="17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ed</a:t>
            </a:r>
            <a:r>
              <a:rPr dirty="0" sz="2800" spc="14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an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5">
                <a:latin typeface="Comic Sans MS"/>
                <a:cs typeface="Comic Sans MS"/>
              </a:rPr>
              <a:t>h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10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si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10">
                <a:latin typeface="Comic Sans MS"/>
                <a:cs typeface="Comic Sans MS"/>
              </a:rPr>
              <a:t>l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15">
                <a:latin typeface="Comic Sans MS"/>
                <a:cs typeface="Comic Sans MS"/>
              </a:rPr>
              <a:t>g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0">
                <a:latin typeface="Comic Sans MS"/>
                <a:cs typeface="Comic Sans MS"/>
              </a:rPr>
              <a:t>.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2800" spc="-10">
                <a:latin typeface="Comic Sans MS"/>
                <a:cs typeface="Comic Sans MS"/>
              </a:rPr>
              <a:t>•</a:t>
            </a:r>
            <a:r>
              <a:rPr dirty="0" sz="2800" spc="-20">
                <a:latin typeface="Comic Sans MS"/>
                <a:cs typeface="Comic Sans MS"/>
              </a:rPr>
              <a:t>è</a:t>
            </a:r>
            <a:r>
              <a:rPr dirty="0" sz="2800" spc="13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u</a:t>
            </a:r>
            <a:r>
              <a:rPr dirty="0" sz="2800" spc="-15">
                <a:latin typeface="Comic Sans MS"/>
                <a:cs typeface="Comic Sans MS"/>
              </a:rPr>
              <a:t>n</a:t>
            </a:r>
            <a:r>
              <a:rPr dirty="0" sz="2800" spc="12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d</a:t>
            </a:r>
            <a:r>
              <a:rPr dirty="0" sz="2800" spc="-20">
                <a:latin typeface="Comic Sans MS"/>
                <a:cs typeface="Comic Sans MS"/>
              </a:rPr>
              <a:t>a</a:t>
            </a:r>
            <a:r>
              <a:rPr dirty="0" sz="2800" spc="-15">
                <a:latin typeface="Comic Sans MS"/>
                <a:cs typeface="Comic Sans MS"/>
              </a:rPr>
              <a:t>to</a:t>
            </a:r>
            <a:r>
              <a:rPr dirty="0" sz="2800" spc="17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a</a:t>
            </a:r>
            <a:r>
              <a:rPr dirty="0" sz="2800" spc="-10">
                <a:latin typeface="Comic Sans MS"/>
                <a:cs typeface="Comic Sans MS"/>
              </a:rPr>
              <a:t>l</a:t>
            </a:r>
            <a:r>
              <a:rPr dirty="0" sz="2800" spc="-20">
                <a:latin typeface="Comic Sans MS"/>
                <a:cs typeface="Comic Sans MS"/>
              </a:rPr>
              <a:t>is</a:t>
            </a:r>
            <a:r>
              <a:rPr dirty="0" sz="2800" spc="-15">
                <a:latin typeface="Comic Sans MS"/>
                <a:cs typeface="Comic Sans MS"/>
              </a:rPr>
              <a:t>t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10">
                <a:latin typeface="Comic Sans MS"/>
                <a:cs typeface="Comic Sans MS"/>
              </a:rPr>
              <a:t>,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</a:pPr>
            <a:r>
              <a:rPr dirty="0" sz="2800" spc="-10">
                <a:latin typeface="Comic Sans MS"/>
                <a:cs typeface="Comic Sans MS"/>
              </a:rPr>
              <a:t>•p</a:t>
            </a:r>
            <a:r>
              <a:rPr dirty="0" sz="2800" spc="-20">
                <a:latin typeface="Comic Sans MS"/>
                <a:cs typeface="Comic Sans MS"/>
              </a:rPr>
              <a:t>u</a:t>
            </a:r>
            <a:r>
              <a:rPr dirty="0" sz="2800" spc="-15">
                <a:latin typeface="Comic Sans MS"/>
                <a:cs typeface="Comic Sans MS"/>
              </a:rPr>
              <a:t>ò</a:t>
            </a:r>
            <a:r>
              <a:rPr dirty="0" sz="2800" spc="13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ss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55">
                <a:latin typeface="Times New Roman"/>
                <a:cs typeface="Times New Roman"/>
              </a:rPr>
              <a:t> </a:t>
            </a:r>
            <a:r>
              <a:rPr dirty="0" sz="2800" spc="-25">
                <a:latin typeface="Comic Sans MS"/>
                <a:cs typeface="Comic Sans MS"/>
              </a:rPr>
              <a:t>m</a:t>
            </a:r>
            <a:r>
              <a:rPr dirty="0" sz="2800" spc="-20">
                <a:latin typeface="Comic Sans MS"/>
                <a:cs typeface="Comic Sans MS"/>
              </a:rPr>
              <a:t>an</a:t>
            </a:r>
            <a:r>
              <a:rPr dirty="0" sz="2800" spc="-15">
                <a:latin typeface="Comic Sans MS"/>
                <a:cs typeface="Comic Sans MS"/>
              </a:rPr>
              <a:t>te</a:t>
            </a:r>
            <a:r>
              <a:rPr dirty="0" sz="2800" spc="-20">
                <a:latin typeface="Comic Sans MS"/>
                <a:cs typeface="Comic Sans MS"/>
              </a:rPr>
              <a:t>nu</a:t>
            </a:r>
            <a:r>
              <a:rPr dirty="0" sz="2800" spc="-15">
                <a:latin typeface="Comic Sans MS"/>
                <a:cs typeface="Comic Sans MS"/>
              </a:rPr>
              <a:t>to</a:t>
            </a:r>
            <a:r>
              <a:rPr dirty="0" sz="2800" spc="17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15">
                <a:latin typeface="Comic Sans MS"/>
                <a:cs typeface="Comic Sans MS"/>
              </a:rPr>
              <a:t>el</a:t>
            </a:r>
            <a:r>
              <a:rPr dirty="0" sz="2800" spc="13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tem</a:t>
            </a:r>
            <a:r>
              <a:rPr dirty="0" sz="2800" spc="-10">
                <a:latin typeface="Comic Sans MS"/>
                <a:cs typeface="Comic Sans MS"/>
              </a:rPr>
              <a:t>po</a:t>
            </a:r>
            <a:r>
              <a:rPr dirty="0" sz="2800" spc="-10">
                <a:latin typeface="Comic Sans MS"/>
                <a:cs typeface="Comic Sans MS"/>
              </a:rPr>
              <a:t>.</a:t>
            </a:r>
            <a:endParaRPr sz="2800">
              <a:latin typeface="Comic Sans MS"/>
              <a:cs typeface="Comic Sans MS"/>
            </a:endParaRPr>
          </a:p>
          <a:p>
            <a:pPr marL="12700" marR="6350">
              <a:lnSpc>
                <a:spcPct val="100000"/>
              </a:lnSpc>
              <a:tabLst>
                <a:tab pos="5424170" algn="l"/>
              </a:tabLst>
            </a:pPr>
            <a:r>
              <a:rPr dirty="0" sz="2800" spc="-10">
                <a:latin typeface="Comic Sans MS"/>
                <a:cs typeface="Comic Sans MS"/>
              </a:rPr>
              <a:t>•</a:t>
            </a:r>
            <a:r>
              <a:rPr dirty="0" sz="2800" spc="-30">
                <a:latin typeface="Comic Sans MS"/>
                <a:cs typeface="Comic Sans MS"/>
              </a:rPr>
              <a:t>D</a:t>
            </a:r>
            <a:r>
              <a:rPr dirty="0" sz="2800" spc="-10">
                <a:latin typeface="Comic Sans MS"/>
                <a:cs typeface="Comic Sans MS"/>
              </a:rPr>
              <a:t>op</a:t>
            </a:r>
            <a:r>
              <a:rPr dirty="0" sz="2800" spc="-15">
                <a:latin typeface="Comic Sans MS"/>
                <a:cs typeface="Comic Sans MS"/>
              </a:rPr>
              <a:t>o</a:t>
            </a:r>
            <a:r>
              <a:rPr dirty="0" sz="2800" spc="13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6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me</a:t>
            </a:r>
            <a:r>
              <a:rPr dirty="0" sz="2800" spc="-20">
                <a:latin typeface="Comic Sans MS"/>
                <a:cs typeface="Comic Sans MS"/>
              </a:rPr>
              <a:t>s</a:t>
            </a:r>
            <a:r>
              <a:rPr dirty="0" sz="2800" spc="-10">
                <a:latin typeface="Comic Sans MS"/>
                <a:cs typeface="Comic Sans MS"/>
              </a:rPr>
              <a:t>i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di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d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25">
                <a:latin typeface="Comic Sans MS"/>
                <a:cs typeface="Comic Sans MS"/>
              </a:rPr>
              <a:t>m</a:t>
            </a:r>
            <a:r>
              <a:rPr dirty="0" sz="2800" spc="-20">
                <a:latin typeface="Comic Sans MS"/>
                <a:cs typeface="Comic Sans MS"/>
              </a:rPr>
              <a:t>a</a:t>
            </a:r>
            <a:r>
              <a:rPr dirty="0" sz="2800" spc="-15">
                <a:latin typeface="Comic Sans MS"/>
                <a:cs typeface="Comic Sans MS"/>
              </a:rPr>
              <a:t>g</a:t>
            </a:r>
            <a:r>
              <a:rPr dirty="0" sz="2800" spc="-20">
                <a:latin typeface="Comic Sans MS"/>
                <a:cs typeface="Comic Sans MS"/>
              </a:rPr>
              <a:t>ri</a:t>
            </a:r>
            <a:r>
              <a:rPr dirty="0" sz="2800" spc="-20">
                <a:latin typeface="Comic Sans MS"/>
                <a:cs typeface="Comic Sans MS"/>
              </a:rPr>
              <a:t>me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15">
                <a:latin typeface="Comic Sans MS"/>
                <a:cs typeface="Comic Sans MS"/>
              </a:rPr>
              <a:t>to</a:t>
            </a:r>
            <a:r>
              <a:rPr dirty="0" sz="2800" spc="19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è</a:t>
            </a:r>
            <a:r>
              <a:rPr dirty="0" sz="2800">
                <a:latin typeface="Times New Roman"/>
                <a:cs typeface="Times New Roman"/>
              </a:rPr>
              <a:t>	</a:t>
            </a:r>
            <a:r>
              <a:rPr dirty="0" sz="2800" spc="-15">
                <a:latin typeface="Comic Sans MS"/>
                <a:cs typeface="Comic Sans MS"/>
              </a:rPr>
              <a:t>megl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5">
                <a:latin typeface="Comic Sans MS"/>
                <a:cs typeface="Comic Sans MS"/>
              </a:rPr>
              <a:t>o</a:t>
            </a:r>
            <a:r>
              <a:rPr dirty="0" sz="2800" spc="155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ce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15">
                <a:latin typeface="Comic Sans MS"/>
                <a:cs typeface="Comic Sans MS"/>
              </a:rPr>
              <a:t>c</a:t>
            </a:r>
            <a:r>
              <a:rPr dirty="0" sz="2800" spc="-20">
                <a:latin typeface="Comic Sans MS"/>
                <a:cs typeface="Comic Sans MS"/>
              </a:rPr>
              <a:t>ar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55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di</a:t>
            </a:r>
            <a:r>
              <a:rPr dirty="0" sz="2800" spc="-10">
                <a:latin typeface="Times New Roman"/>
                <a:cs typeface="Times New Roman"/>
              </a:rPr>
              <a:t> </a:t>
            </a:r>
            <a:r>
              <a:rPr dirty="0" sz="2800" spc="-25">
                <a:latin typeface="Comic Sans MS"/>
                <a:cs typeface="Comic Sans MS"/>
              </a:rPr>
              <a:t>m</a:t>
            </a:r>
            <a:r>
              <a:rPr dirty="0" sz="2800" spc="-20">
                <a:latin typeface="Comic Sans MS"/>
                <a:cs typeface="Comic Sans MS"/>
              </a:rPr>
              <a:t>an</a:t>
            </a:r>
            <a:r>
              <a:rPr dirty="0" sz="2800" spc="-15">
                <a:latin typeface="Comic Sans MS"/>
                <a:cs typeface="Comic Sans MS"/>
              </a:rPr>
              <a:t>te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55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i</a:t>
            </a:r>
            <a:r>
              <a:rPr dirty="0" sz="2800" spc="-10">
                <a:latin typeface="Comic Sans MS"/>
                <a:cs typeface="Comic Sans MS"/>
              </a:rPr>
              <a:t>l</a:t>
            </a:r>
            <a:r>
              <a:rPr dirty="0" sz="2800" spc="140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-20">
                <a:latin typeface="Comic Sans MS"/>
                <a:cs typeface="Comic Sans MS"/>
              </a:rPr>
              <a:t>s</a:t>
            </a:r>
            <a:r>
              <a:rPr dirty="0" sz="2800" spc="-15">
                <a:latin typeface="Comic Sans MS"/>
                <a:cs typeface="Comic Sans MS"/>
              </a:rPr>
              <a:t>o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15">
                <a:latin typeface="Comic Sans MS"/>
                <a:cs typeface="Comic Sans MS"/>
              </a:rPr>
              <a:t>tte</a:t>
            </a:r>
            <a:r>
              <a:rPr dirty="0" sz="2800" spc="-20">
                <a:latin typeface="Comic Sans MS"/>
                <a:cs typeface="Comic Sans MS"/>
              </a:rPr>
              <a:t>nu</a:t>
            </a:r>
            <a:r>
              <a:rPr dirty="0" sz="2800" spc="-15">
                <a:latin typeface="Comic Sans MS"/>
                <a:cs typeface="Comic Sans MS"/>
              </a:rPr>
              <a:t>to</a:t>
            </a:r>
            <a:r>
              <a:rPr dirty="0" sz="2800" spc="155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assar</a:t>
            </a:r>
            <a:r>
              <a:rPr dirty="0" sz="2800" spc="-20">
                <a:latin typeface="Comic Sans MS"/>
                <a:cs typeface="Comic Sans MS"/>
              </a:rPr>
              <a:t>e</a:t>
            </a:r>
            <a:r>
              <a:rPr dirty="0" sz="2800" spc="18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a</a:t>
            </a:r>
            <a:r>
              <a:rPr dirty="0" sz="2800" spc="-20">
                <a:latin typeface="Comic Sans MS"/>
                <a:cs typeface="Comic Sans MS"/>
              </a:rPr>
              <a:t>d</a:t>
            </a:r>
            <a:r>
              <a:rPr dirty="0" sz="2800" spc="150">
                <a:latin typeface="Times New Roman"/>
                <a:cs typeface="Times New Roman"/>
              </a:rPr>
              <a:t> </a:t>
            </a:r>
            <a:r>
              <a:rPr dirty="0" sz="2800" spc="-20">
                <a:latin typeface="Comic Sans MS"/>
                <a:cs typeface="Comic Sans MS"/>
              </a:rPr>
              <a:t>u</a:t>
            </a:r>
            <a:r>
              <a:rPr dirty="0" sz="2800" spc="-15">
                <a:latin typeface="Comic Sans MS"/>
                <a:cs typeface="Comic Sans MS"/>
              </a:rPr>
              <a:t>n</a:t>
            </a:r>
            <a:r>
              <a:rPr dirty="0" sz="2800" spc="-10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Comic Sans MS"/>
                <a:cs typeface="Comic Sans MS"/>
              </a:rPr>
              <a:t>p</a:t>
            </a:r>
            <a:r>
              <a:rPr dirty="0" sz="2800" spc="-20">
                <a:latin typeface="Comic Sans MS"/>
                <a:cs typeface="Comic Sans MS"/>
              </a:rPr>
              <a:t>r</a:t>
            </a:r>
            <a:r>
              <a:rPr dirty="0" sz="2800" spc="-10">
                <a:latin typeface="Comic Sans MS"/>
                <a:cs typeface="Comic Sans MS"/>
              </a:rPr>
              <a:t>o</a:t>
            </a:r>
            <a:r>
              <a:rPr dirty="0" sz="2800" spc="-15">
                <a:latin typeface="Comic Sans MS"/>
                <a:cs typeface="Comic Sans MS"/>
              </a:rPr>
              <a:t>g</a:t>
            </a:r>
            <a:r>
              <a:rPr dirty="0" sz="2800" spc="-20">
                <a:latin typeface="Comic Sans MS"/>
                <a:cs typeface="Comic Sans MS"/>
              </a:rPr>
              <a:t>ra</a:t>
            </a:r>
            <a:r>
              <a:rPr dirty="0" sz="2800" spc="-20">
                <a:latin typeface="Comic Sans MS"/>
                <a:cs typeface="Comic Sans MS"/>
              </a:rPr>
              <a:t>mma</a:t>
            </a:r>
            <a:r>
              <a:rPr dirty="0" sz="2800" spc="160">
                <a:latin typeface="Times New Roman"/>
                <a:cs typeface="Times New Roman"/>
              </a:rPr>
              <a:t> </a:t>
            </a:r>
            <a:r>
              <a:rPr dirty="0" sz="2800" spc="-15">
                <a:latin typeface="Comic Sans MS"/>
                <a:cs typeface="Comic Sans MS"/>
              </a:rPr>
              <a:t>di</a:t>
            </a:r>
            <a:r>
              <a:rPr dirty="0" sz="2800" spc="145">
                <a:latin typeface="Times New Roman"/>
                <a:cs typeface="Times New Roman"/>
              </a:rPr>
              <a:t> </a:t>
            </a:r>
            <a:r>
              <a:rPr dirty="0" sz="2800" spc="-25">
                <a:latin typeface="Comic Sans MS"/>
                <a:cs typeface="Comic Sans MS"/>
              </a:rPr>
              <a:t>m</a:t>
            </a:r>
            <a:r>
              <a:rPr dirty="0" sz="2800" spc="-20">
                <a:latin typeface="Comic Sans MS"/>
                <a:cs typeface="Comic Sans MS"/>
              </a:rPr>
              <a:t>an</a:t>
            </a:r>
            <a:r>
              <a:rPr dirty="0" sz="2800" spc="-15">
                <a:latin typeface="Comic Sans MS"/>
                <a:cs typeface="Comic Sans MS"/>
              </a:rPr>
              <a:t>te</a:t>
            </a:r>
            <a:r>
              <a:rPr dirty="0" sz="2800" spc="-20">
                <a:latin typeface="Comic Sans MS"/>
                <a:cs typeface="Comic Sans MS"/>
              </a:rPr>
              <a:t>ni</a:t>
            </a:r>
            <a:r>
              <a:rPr dirty="0" sz="2800" spc="-20">
                <a:latin typeface="Comic Sans MS"/>
                <a:cs typeface="Comic Sans MS"/>
              </a:rPr>
              <a:t>me</a:t>
            </a:r>
            <a:r>
              <a:rPr dirty="0" sz="2800" spc="-20">
                <a:latin typeface="Comic Sans MS"/>
                <a:cs typeface="Comic Sans MS"/>
              </a:rPr>
              <a:t>n</a:t>
            </a:r>
            <a:r>
              <a:rPr dirty="0" sz="2800" spc="-15">
                <a:latin typeface="Comic Sans MS"/>
                <a:cs typeface="Comic Sans MS"/>
              </a:rPr>
              <a:t>to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9" name="object 4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60</a:t>
            </a:fld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8645" y="950467"/>
            <a:ext cx="8478520" cy="3663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636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8645" y="356615"/>
            <a:ext cx="8478008" cy="34213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8645" y="3777995"/>
            <a:ext cx="8478008" cy="226009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60</a:t>
            </a:fld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80169" y="950467"/>
            <a:ext cx="8548370" cy="3937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509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80169" y="356615"/>
            <a:ext cx="8548112" cy="34213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80169" y="3777995"/>
            <a:ext cx="8548112" cy="223265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60</a:t>
            </a:fld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52678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526776" cy="3428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8526776" cy="20878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60</a:t>
            </a:fld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49630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496300" cy="3429000"/>
          </a:xfrm>
          <a:custGeom>
            <a:avLst/>
            <a:gdLst/>
            <a:ahLst/>
            <a:cxnLst/>
            <a:rect l="l" t="t" r="r" b="b"/>
            <a:pathLst>
              <a:path w="8496300" h="3429000">
                <a:moveTo>
                  <a:pt x="0" y="0"/>
                </a:moveTo>
                <a:lnTo>
                  <a:pt x="0" y="3428999"/>
                </a:lnTo>
                <a:lnTo>
                  <a:pt x="8496299" y="3428999"/>
                </a:lnTo>
                <a:lnTo>
                  <a:pt x="84962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52812" y="1393951"/>
            <a:ext cx="6188075" cy="3981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094105" algn="l"/>
                <a:tab pos="1665605" algn="l"/>
                <a:tab pos="1932305" algn="l"/>
                <a:tab pos="2819400" algn="l"/>
                <a:tab pos="3752215" algn="l"/>
                <a:tab pos="5033645" algn="l"/>
              </a:tabLst>
            </a:pPr>
            <a:r>
              <a:rPr dirty="0" sz="2500" spc="-75" b="1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500" spc="-60" b="1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500" spc="-85" b="1">
                <a:solidFill>
                  <a:srgbClr val="0000FF"/>
                </a:solidFill>
                <a:latin typeface="Comic Sans MS"/>
                <a:cs typeface="Comic Sans MS"/>
              </a:rPr>
              <a:t>G</a:t>
            </a:r>
            <a:r>
              <a:rPr dirty="0" sz="2500" spc="-60" b="1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500" spc="-80" b="1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500" spc="-50" b="1">
                <a:solidFill>
                  <a:srgbClr val="0000FF"/>
                </a:solidFill>
                <a:latin typeface="Comic Sans MS"/>
                <a:cs typeface="Comic Sans MS"/>
              </a:rPr>
              <a:t>’9</a:t>
            </a:r>
            <a:r>
              <a:rPr dirty="0" sz="2500" spc="-65" b="1">
                <a:solidFill>
                  <a:srgbClr val="0000FF"/>
                </a:solidFill>
                <a:latin typeface="Comic Sans MS"/>
                <a:cs typeface="Comic Sans MS"/>
              </a:rPr>
              <a:t>9</a:t>
            </a:r>
            <a:r>
              <a:rPr dirty="0" sz="250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500" spc="-45" b="1">
                <a:solidFill>
                  <a:srgbClr val="0000FF"/>
                </a:solidFill>
                <a:latin typeface="Comic Sans MS"/>
                <a:cs typeface="Comic Sans MS"/>
              </a:rPr>
              <a:t>–</a:t>
            </a:r>
            <a:r>
              <a:rPr dirty="0" sz="250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500" spc="-35" b="1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FF"/>
                </a:solidFill>
                <a:latin typeface="Comic Sans MS"/>
                <a:cs typeface="Comic Sans MS"/>
              </a:rPr>
              <a:t>nee</a:t>
            </a:r>
            <a:r>
              <a:rPr dirty="0" sz="250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500" spc="-85" b="1">
                <a:solidFill>
                  <a:srgbClr val="0000FF"/>
                </a:solidFill>
                <a:latin typeface="Comic Sans MS"/>
                <a:cs typeface="Comic Sans MS"/>
              </a:rPr>
              <a:t>G</a:t>
            </a:r>
            <a:r>
              <a:rPr dirty="0" sz="2500" spc="-55" b="1">
                <a:solidFill>
                  <a:srgbClr val="0000FF"/>
                </a:solidFill>
                <a:latin typeface="Comic Sans MS"/>
                <a:cs typeface="Comic Sans MS"/>
              </a:rPr>
              <a:t>u</a:t>
            </a:r>
            <a:r>
              <a:rPr dirty="0" sz="2500" spc="-35" b="1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500" spc="-70" b="1">
                <a:solidFill>
                  <a:srgbClr val="0000FF"/>
                </a:solidFill>
                <a:latin typeface="Comic Sans MS"/>
                <a:cs typeface="Comic Sans MS"/>
              </a:rPr>
              <a:t>d</a:t>
            </a:r>
            <a:r>
              <a:rPr dirty="0" sz="2500" spc="-70" b="1">
                <a:solidFill>
                  <a:srgbClr val="0000FF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0000FF"/>
                </a:solidFill>
                <a:latin typeface="Comic Sans MS"/>
                <a:cs typeface="Comic Sans MS"/>
              </a:rPr>
              <a:t>It</a:t>
            </a:r>
            <a:r>
              <a:rPr dirty="0" sz="2500" spc="-75" b="1">
                <a:solidFill>
                  <a:srgbClr val="0000FF"/>
                </a:solidFill>
                <a:latin typeface="Comic Sans MS"/>
                <a:cs typeface="Comic Sans MS"/>
              </a:rPr>
              <a:t>a</a:t>
            </a:r>
            <a:r>
              <a:rPr dirty="0" sz="2500" spc="-35" b="1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500" spc="-35" b="1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500" spc="-75" b="1">
                <a:solidFill>
                  <a:srgbClr val="0000FF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FF"/>
                </a:solidFill>
                <a:latin typeface="Comic Sans MS"/>
                <a:cs typeface="Comic Sans MS"/>
              </a:rPr>
              <a:t>ne</a:t>
            </a:r>
            <a:r>
              <a:rPr dirty="0" sz="250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0000FF"/>
                </a:solidFill>
                <a:latin typeface="Comic Sans MS"/>
                <a:cs typeface="Comic Sans MS"/>
              </a:rPr>
              <a:t>Obe</a:t>
            </a:r>
            <a:r>
              <a:rPr dirty="0" sz="2500" spc="-70" b="1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dirty="0" sz="2500" spc="-45" b="1">
                <a:solidFill>
                  <a:srgbClr val="0000FF"/>
                </a:solidFill>
                <a:latin typeface="Comic Sans MS"/>
                <a:cs typeface="Comic Sans MS"/>
              </a:rPr>
              <a:t>it</a:t>
            </a:r>
            <a:r>
              <a:rPr dirty="0" sz="2500" spc="-70" b="1">
                <a:solidFill>
                  <a:srgbClr val="0000FF"/>
                </a:solidFill>
                <a:latin typeface="Comic Sans MS"/>
                <a:cs typeface="Comic Sans MS"/>
              </a:rPr>
              <a:t>à</a:t>
            </a:r>
            <a:endParaRPr sz="250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774073" y="3777995"/>
            <a:ext cx="8496300" cy="1391920"/>
          </a:xfrm>
          <a:custGeom>
            <a:avLst/>
            <a:gdLst/>
            <a:ahLst/>
            <a:cxnLst/>
            <a:rect l="l" t="t" r="r" b="b"/>
            <a:pathLst>
              <a:path w="8496300" h="1391920">
                <a:moveTo>
                  <a:pt x="0" y="0"/>
                </a:moveTo>
                <a:lnTo>
                  <a:pt x="0" y="1391412"/>
                </a:lnTo>
                <a:lnTo>
                  <a:pt x="8496299" y="1391412"/>
                </a:lnTo>
                <a:lnTo>
                  <a:pt x="84962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852811" y="2853942"/>
            <a:ext cx="7215505" cy="2226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940"/>
              </a:lnSpc>
              <a:tabLst>
                <a:tab pos="1501140" algn="l"/>
                <a:tab pos="3248660" algn="l"/>
                <a:tab pos="3644900" algn="l"/>
                <a:tab pos="4834890" algn="l"/>
                <a:tab pos="5231130" algn="l"/>
              </a:tabLst>
            </a:pP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Ob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0" b="1">
                <a:solidFill>
                  <a:srgbClr val="000065"/>
                </a:solidFill>
                <a:latin typeface="Comic Sans MS"/>
                <a:cs typeface="Comic Sans MS"/>
              </a:rPr>
              <a:t>ttiv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ag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45" b="1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500">
              <a:latin typeface="Comic Sans MS"/>
              <a:cs typeface="Comic Sans MS"/>
            </a:endParaRPr>
          </a:p>
          <a:p>
            <a:pPr marL="12700" marR="6350">
              <a:lnSpc>
                <a:spcPts val="2880"/>
              </a:lnSpc>
              <a:spcBef>
                <a:spcPts val="135"/>
              </a:spcBef>
            </a:pP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3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45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nn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90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45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uz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7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5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45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6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5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5</a:t>
            </a:r>
            <a:r>
              <a:rPr dirty="0" sz="25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60">
                <a:solidFill>
                  <a:srgbClr val="000065"/>
                </a:solidFill>
                <a:latin typeface="Comic Sans MS"/>
                <a:cs typeface="Comic Sans MS"/>
              </a:rPr>
              <a:t>10</a:t>
            </a:r>
            <a:r>
              <a:rPr dirty="0" sz="2500" spc="-85">
                <a:solidFill>
                  <a:srgbClr val="000065"/>
                </a:solidFill>
                <a:latin typeface="Comic Sans MS"/>
                <a:cs typeface="Comic Sans MS"/>
              </a:rPr>
              <a:t>%</a:t>
            </a:r>
            <a:r>
              <a:rPr dirty="0" sz="25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7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5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è</a:t>
            </a:r>
            <a:r>
              <a:rPr dirty="0" sz="25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45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5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80">
                <a:solidFill>
                  <a:srgbClr val="000065"/>
                </a:solidFill>
                <a:latin typeface="Comic Sans MS"/>
                <a:cs typeface="Comic Sans MS"/>
              </a:rPr>
              <a:t>magg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rt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3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as</a:t>
            </a:r>
            <a:r>
              <a:rPr dirty="0" sz="2500" spc="-3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2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uff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45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rr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5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ù</a:t>
            </a:r>
            <a:r>
              <a:rPr dirty="0" sz="25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10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7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rt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3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90">
                <a:solidFill>
                  <a:srgbClr val="000065"/>
                </a:solidFill>
                <a:latin typeface="Comic Sans MS"/>
                <a:cs typeface="Comic Sans MS"/>
              </a:rPr>
              <a:t>om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pl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nz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10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75">
                <a:solidFill>
                  <a:srgbClr val="000065"/>
                </a:solidFill>
                <a:latin typeface="Comic Sans MS"/>
                <a:cs typeface="Comic Sans MS"/>
              </a:rPr>
              <a:t>ga</a:t>
            </a:r>
            <a:r>
              <a:rPr dirty="0" sz="2500" spc="-5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500" spc="-60">
                <a:solidFill>
                  <a:srgbClr val="000065"/>
                </a:solidFill>
                <a:latin typeface="Comic Sans MS"/>
                <a:cs typeface="Comic Sans MS"/>
              </a:rPr>
              <a:t>'Ob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7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45">
                <a:solidFill>
                  <a:srgbClr val="000065"/>
                </a:solidFill>
                <a:latin typeface="Comic Sans MS"/>
                <a:cs typeface="Comic Sans MS"/>
              </a:rPr>
              <a:t>it</a:t>
            </a:r>
            <a:r>
              <a:rPr dirty="0" sz="2500" spc="-65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endParaRPr sz="2500">
              <a:latin typeface="Comic Sans MS"/>
              <a:cs typeface="Comic Sans MS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9" name="object 4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60</a:t>
            </a:fld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7478395" cy="2602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5"/>
            <a:ext cx="7478268" cy="32034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418332"/>
            <a:ext cx="7235950" cy="3596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8226429" y="1042416"/>
            <a:ext cx="1691639" cy="830580"/>
          </a:xfrm>
          <a:custGeom>
            <a:avLst/>
            <a:gdLst/>
            <a:ahLst/>
            <a:cxnLst/>
            <a:rect l="l" t="t" r="r" b="b"/>
            <a:pathLst>
              <a:path w="1691640" h="830580">
                <a:moveTo>
                  <a:pt x="0" y="0"/>
                </a:moveTo>
                <a:lnTo>
                  <a:pt x="0" y="830579"/>
                </a:lnTo>
                <a:lnTo>
                  <a:pt x="1691639" y="830579"/>
                </a:lnTo>
                <a:lnTo>
                  <a:pt x="169163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95959" rIns="0" bIns="0" rtlCol="0" vert="horz">
            <a:spAutoFit/>
          </a:bodyPr>
          <a:lstStyle/>
          <a:p>
            <a:pPr marL="7465059" marR="6350">
              <a:lnSpc>
                <a:spcPct val="80000"/>
              </a:lnSpc>
            </a:pPr>
            <a:r>
              <a:rPr dirty="0" sz="2000" spc="-5">
                <a:solidFill>
                  <a:srgbClr val="000065"/>
                </a:solidFill>
              </a:rPr>
              <a:t>A</a:t>
            </a:r>
            <a:r>
              <a:rPr dirty="0" sz="2000">
                <a:solidFill>
                  <a:srgbClr val="000065"/>
                </a:solidFill>
              </a:rPr>
              <a:t>m</a:t>
            </a:r>
            <a:r>
              <a:rPr dirty="0" sz="2000" spc="-5">
                <a:solidFill>
                  <a:srgbClr val="000065"/>
                </a:solidFill>
              </a:rPr>
              <a:t>b</a:t>
            </a:r>
            <a:r>
              <a:rPr dirty="0" sz="2000">
                <a:solidFill>
                  <a:srgbClr val="000065"/>
                </a:solidFill>
              </a:rPr>
              <a:t>ito</a:t>
            </a:r>
            <a:r>
              <a:rPr dirty="0" sz="20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</a:rPr>
              <a:t>m</a:t>
            </a:r>
            <a:r>
              <a:rPr dirty="0" sz="2000" spc="-10">
                <a:solidFill>
                  <a:srgbClr val="000065"/>
                </a:solidFill>
              </a:rPr>
              <a:t>e</a:t>
            </a:r>
            <a:r>
              <a:rPr dirty="0" sz="2000" spc="-5">
                <a:solidFill>
                  <a:srgbClr val="000065"/>
                </a:solidFill>
              </a:rPr>
              <a:t>d</a:t>
            </a:r>
            <a:r>
              <a:rPr dirty="0" sz="2000">
                <a:solidFill>
                  <a:srgbClr val="000065"/>
                </a:solidFill>
              </a:rPr>
              <a:t>ici</a:t>
            </a:r>
            <a:r>
              <a:rPr dirty="0" sz="2000" spc="-10">
                <a:solidFill>
                  <a:srgbClr val="000065"/>
                </a:solidFill>
              </a:rPr>
              <a:t>n</a:t>
            </a:r>
            <a:r>
              <a:rPr dirty="0" sz="2000">
                <a:solidFill>
                  <a:srgbClr val="000065"/>
                </a:solidFill>
              </a:rPr>
              <a:t>a</a:t>
            </a:r>
            <a:r>
              <a:rPr dirty="0" sz="20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</a:rPr>
              <a:t>g</a:t>
            </a:r>
            <a:r>
              <a:rPr dirty="0" sz="2000" spc="-10">
                <a:solidFill>
                  <a:srgbClr val="000065"/>
                </a:solidFill>
              </a:rPr>
              <a:t>ene</a:t>
            </a:r>
            <a:r>
              <a:rPr dirty="0" sz="2000" spc="-5">
                <a:solidFill>
                  <a:srgbClr val="000065"/>
                </a:solidFill>
              </a:rPr>
              <a:t>ra</a:t>
            </a:r>
            <a:r>
              <a:rPr dirty="0" sz="2000">
                <a:solidFill>
                  <a:srgbClr val="000065"/>
                </a:solidFill>
              </a:rPr>
              <a:t>le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8083174" y="3707891"/>
            <a:ext cx="1835150" cy="70485"/>
          </a:xfrm>
          <a:custGeom>
            <a:avLst/>
            <a:gdLst/>
            <a:ahLst/>
            <a:cxnLst/>
            <a:rect l="l" t="t" r="r" b="b"/>
            <a:pathLst>
              <a:path w="1835150" h="70485">
                <a:moveTo>
                  <a:pt x="0" y="0"/>
                </a:moveTo>
                <a:lnTo>
                  <a:pt x="0" y="70103"/>
                </a:lnTo>
                <a:lnTo>
                  <a:pt x="1834895" y="70103"/>
                </a:lnTo>
                <a:lnTo>
                  <a:pt x="18348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774073" y="3777995"/>
            <a:ext cx="7235950" cy="194919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774071" y="6198108"/>
            <a:ext cx="1043939" cy="67818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1746382" y="6227064"/>
            <a:ext cx="1078991" cy="6477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2898525" y="6010655"/>
            <a:ext cx="2377439" cy="95097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8083174" y="3777995"/>
            <a:ext cx="1835150" cy="759460"/>
          </a:xfrm>
          <a:custGeom>
            <a:avLst/>
            <a:gdLst/>
            <a:ahLst/>
            <a:cxnLst/>
            <a:rect l="l" t="t" r="r" b="b"/>
            <a:pathLst>
              <a:path w="1835150" h="759460">
                <a:moveTo>
                  <a:pt x="1834895" y="0"/>
                </a:moveTo>
                <a:lnTo>
                  <a:pt x="0" y="0"/>
                </a:lnTo>
                <a:lnTo>
                  <a:pt x="0" y="758952"/>
                </a:lnTo>
                <a:lnTo>
                  <a:pt x="1834895" y="758952"/>
                </a:lnTo>
                <a:lnTo>
                  <a:pt x="18348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8161918" y="3741926"/>
            <a:ext cx="1623695" cy="7467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ito</a:t>
            </a:r>
            <a:r>
              <a:rPr dirty="0" sz="20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ul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0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sp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tco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6" name="object 5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60</a:t>
            </a:fld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8645" y="950467"/>
            <a:ext cx="8380730" cy="107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636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8645" y="352044"/>
            <a:ext cx="8380472" cy="34259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8645" y="3777995"/>
            <a:ext cx="8380472" cy="122529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60</a:t>
            </a:fld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80169" y="950467"/>
            <a:ext cx="7876540" cy="2768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509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80169" y="352044"/>
            <a:ext cx="7876028" cy="34259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80169" y="3777995"/>
            <a:ext cx="7876028" cy="180136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60</a:t>
            </a:fld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73760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737600" cy="3429000"/>
          </a:xfrm>
          <a:custGeom>
            <a:avLst/>
            <a:gdLst/>
            <a:ahLst/>
            <a:cxnLst/>
            <a:rect l="l" t="t" r="r" b="b"/>
            <a:pathLst>
              <a:path w="8737600" h="3429000">
                <a:moveTo>
                  <a:pt x="0" y="0"/>
                </a:moveTo>
                <a:lnTo>
                  <a:pt x="0" y="3428999"/>
                </a:lnTo>
                <a:lnTo>
                  <a:pt x="8737091" y="3428999"/>
                </a:lnTo>
                <a:lnTo>
                  <a:pt x="873709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48995"/>
            <a:ext cx="8743315" cy="3429000"/>
          </a:xfrm>
          <a:custGeom>
            <a:avLst/>
            <a:gdLst/>
            <a:ahLst/>
            <a:cxnLst/>
            <a:rect l="l" t="t" r="r" b="b"/>
            <a:pathLst>
              <a:path w="8743315" h="3429000">
                <a:moveTo>
                  <a:pt x="8737088" y="7620"/>
                </a:moveTo>
                <a:lnTo>
                  <a:pt x="8730992" y="0"/>
                </a:lnTo>
                <a:lnTo>
                  <a:pt x="0" y="0"/>
                </a:lnTo>
                <a:lnTo>
                  <a:pt x="0" y="7620"/>
                </a:lnTo>
                <a:lnTo>
                  <a:pt x="7619" y="0"/>
                </a:lnTo>
                <a:lnTo>
                  <a:pt x="7619" y="7620"/>
                </a:lnTo>
                <a:lnTo>
                  <a:pt x="8737088" y="7620"/>
                </a:lnTo>
                <a:close/>
              </a:path>
              <a:path w="8743315" h="3429000">
                <a:moveTo>
                  <a:pt x="7619" y="7620"/>
                </a:moveTo>
                <a:lnTo>
                  <a:pt x="7619" y="0"/>
                </a:lnTo>
                <a:lnTo>
                  <a:pt x="0" y="7620"/>
                </a:lnTo>
                <a:lnTo>
                  <a:pt x="7619" y="7620"/>
                </a:lnTo>
                <a:close/>
              </a:path>
              <a:path w="8743315" h="3429000">
                <a:moveTo>
                  <a:pt x="7619" y="3429000"/>
                </a:moveTo>
                <a:lnTo>
                  <a:pt x="7619" y="7620"/>
                </a:lnTo>
                <a:lnTo>
                  <a:pt x="0" y="7620"/>
                </a:lnTo>
                <a:lnTo>
                  <a:pt x="0" y="3429000"/>
                </a:lnTo>
                <a:lnTo>
                  <a:pt x="7619" y="3429000"/>
                </a:lnTo>
                <a:close/>
              </a:path>
              <a:path w="8743315" h="3429000">
                <a:moveTo>
                  <a:pt x="8743184" y="3429000"/>
                </a:moveTo>
                <a:lnTo>
                  <a:pt x="8743184" y="0"/>
                </a:lnTo>
                <a:lnTo>
                  <a:pt x="8730992" y="0"/>
                </a:lnTo>
                <a:lnTo>
                  <a:pt x="8737088" y="7620"/>
                </a:lnTo>
                <a:lnTo>
                  <a:pt x="8737088" y="3429000"/>
                </a:lnTo>
                <a:lnTo>
                  <a:pt x="8743184" y="3429000"/>
                </a:lnTo>
                <a:close/>
              </a:path>
              <a:path w="8743315" h="3429000">
                <a:moveTo>
                  <a:pt x="8737088" y="3429000"/>
                </a:moveTo>
                <a:lnTo>
                  <a:pt x="8737088" y="7620"/>
                </a:lnTo>
                <a:lnTo>
                  <a:pt x="8730992" y="7620"/>
                </a:lnTo>
                <a:lnTo>
                  <a:pt x="8730992" y="3429000"/>
                </a:lnTo>
                <a:lnTo>
                  <a:pt x="8737088" y="3429000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39395">
              <a:lnSpc>
                <a:spcPts val="4780"/>
              </a:lnSpc>
            </a:pPr>
            <a:r>
              <a:rPr dirty="0" sz="4000" spc="-15" b="1">
                <a:solidFill>
                  <a:srgbClr val="FF0000"/>
                </a:solidFill>
                <a:latin typeface="Times New Roman"/>
                <a:cs typeface="Times New Roman"/>
              </a:rPr>
              <a:t>I</a:t>
            </a:r>
            <a:r>
              <a:rPr dirty="0" sz="4000" spc="-15" b="1">
                <a:solidFill>
                  <a:srgbClr val="FF0000"/>
                </a:solidFill>
                <a:latin typeface="Times New Roman"/>
                <a:cs typeface="Times New Roman"/>
              </a:rPr>
              <a:t>l</a:t>
            </a:r>
            <a:r>
              <a:rPr dirty="0" sz="40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4000" spc="-15" b="1">
                <a:solidFill>
                  <a:srgbClr val="FF0000"/>
                </a:solidFill>
                <a:latin typeface="Times New Roman"/>
                <a:cs typeface="Times New Roman"/>
              </a:rPr>
              <a:t>s</a:t>
            </a:r>
            <a:r>
              <a:rPr dirty="0" sz="4000" spc="-20" b="1">
                <a:solidFill>
                  <a:srgbClr val="FF0000"/>
                </a:solidFill>
                <a:latin typeface="Times New Roman"/>
                <a:cs typeface="Times New Roman"/>
              </a:rPr>
              <a:t>e</a:t>
            </a:r>
            <a:r>
              <a:rPr dirty="0" sz="4000" spc="-30" b="1">
                <a:solidFill>
                  <a:srgbClr val="FF0000"/>
                </a:solidFill>
                <a:latin typeface="Times New Roman"/>
                <a:cs typeface="Times New Roman"/>
              </a:rPr>
              <a:t>n</a:t>
            </a:r>
            <a:r>
              <a:rPr dirty="0" sz="4000" spc="-15" b="1">
                <a:solidFill>
                  <a:srgbClr val="FF0000"/>
                </a:solidFill>
                <a:latin typeface="Times New Roman"/>
                <a:cs typeface="Times New Roman"/>
              </a:rPr>
              <a:t>s</a:t>
            </a:r>
            <a:r>
              <a:rPr dirty="0" sz="4000" spc="-20" b="1">
                <a:solidFill>
                  <a:srgbClr val="FF0000"/>
                </a:solidFill>
                <a:latin typeface="Times New Roman"/>
                <a:cs typeface="Times New Roman"/>
              </a:rPr>
              <a:t>o</a:t>
            </a:r>
            <a:r>
              <a:rPr dirty="0" sz="4000" spc="1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4000" spc="-30" b="1">
                <a:solidFill>
                  <a:srgbClr val="FF0000"/>
                </a:solidFill>
                <a:latin typeface="Times New Roman"/>
                <a:cs typeface="Times New Roman"/>
              </a:rPr>
              <a:t>d</a:t>
            </a:r>
            <a:r>
              <a:rPr dirty="0" sz="4000" spc="-15" b="1">
                <a:solidFill>
                  <a:srgbClr val="FF0000"/>
                </a:solidFill>
                <a:latin typeface="Times New Roman"/>
                <a:cs typeface="Times New Roman"/>
              </a:rPr>
              <a:t>i</a:t>
            </a:r>
            <a:r>
              <a:rPr dirty="0" sz="40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4000" spc="-15" b="1">
                <a:solidFill>
                  <a:srgbClr val="FF0000"/>
                </a:solidFill>
                <a:latin typeface="Times New Roman"/>
                <a:cs typeface="Times New Roman"/>
              </a:rPr>
              <a:t>sa</a:t>
            </a:r>
            <a:r>
              <a:rPr dirty="0" sz="4000" spc="-20" b="1">
                <a:solidFill>
                  <a:srgbClr val="FF0000"/>
                </a:solidFill>
                <a:latin typeface="Times New Roman"/>
                <a:cs typeface="Times New Roman"/>
              </a:rPr>
              <a:t>z</a:t>
            </a:r>
            <a:r>
              <a:rPr dirty="0" sz="4000" spc="-10" b="1">
                <a:solidFill>
                  <a:srgbClr val="FF0000"/>
                </a:solidFill>
                <a:latin typeface="Times New Roman"/>
                <a:cs typeface="Times New Roman"/>
              </a:rPr>
              <a:t>i</a:t>
            </a:r>
            <a:r>
              <a:rPr dirty="0" sz="4000" spc="-20" b="1">
                <a:solidFill>
                  <a:srgbClr val="FF0000"/>
                </a:solidFill>
                <a:latin typeface="Times New Roman"/>
                <a:cs typeface="Times New Roman"/>
              </a:rPr>
              <a:t>età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774073" y="3777995"/>
            <a:ext cx="8737600" cy="1865630"/>
          </a:xfrm>
          <a:custGeom>
            <a:avLst/>
            <a:gdLst/>
            <a:ahLst/>
            <a:cxnLst/>
            <a:rect l="l" t="t" r="r" b="b"/>
            <a:pathLst>
              <a:path w="8737600" h="1865629">
                <a:moveTo>
                  <a:pt x="0" y="0"/>
                </a:moveTo>
                <a:lnTo>
                  <a:pt x="0" y="1865376"/>
                </a:lnTo>
                <a:lnTo>
                  <a:pt x="8737091" y="1865376"/>
                </a:lnTo>
                <a:lnTo>
                  <a:pt x="873709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774073" y="3777995"/>
            <a:ext cx="8743315" cy="1873250"/>
          </a:xfrm>
          <a:custGeom>
            <a:avLst/>
            <a:gdLst/>
            <a:ahLst/>
            <a:cxnLst/>
            <a:rect l="l" t="t" r="r" b="b"/>
            <a:pathLst>
              <a:path w="8743315" h="1873250">
                <a:moveTo>
                  <a:pt x="7619" y="1859280"/>
                </a:moveTo>
                <a:lnTo>
                  <a:pt x="7619" y="0"/>
                </a:lnTo>
                <a:lnTo>
                  <a:pt x="0" y="0"/>
                </a:lnTo>
                <a:lnTo>
                  <a:pt x="0" y="1859280"/>
                </a:lnTo>
                <a:lnTo>
                  <a:pt x="7619" y="1859280"/>
                </a:lnTo>
                <a:close/>
              </a:path>
              <a:path w="8743315" h="1873250">
                <a:moveTo>
                  <a:pt x="8737088" y="1859280"/>
                </a:moveTo>
                <a:lnTo>
                  <a:pt x="0" y="1859280"/>
                </a:lnTo>
                <a:lnTo>
                  <a:pt x="7619" y="1865376"/>
                </a:lnTo>
                <a:lnTo>
                  <a:pt x="7619" y="1872996"/>
                </a:lnTo>
                <a:lnTo>
                  <a:pt x="8730992" y="1872996"/>
                </a:lnTo>
                <a:lnTo>
                  <a:pt x="8730992" y="1865376"/>
                </a:lnTo>
                <a:lnTo>
                  <a:pt x="8737088" y="1859280"/>
                </a:lnTo>
                <a:close/>
              </a:path>
              <a:path w="8743315" h="1873250">
                <a:moveTo>
                  <a:pt x="7619" y="1872996"/>
                </a:moveTo>
                <a:lnTo>
                  <a:pt x="7619" y="1865376"/>
                </a:lnTo>
                <a:lnTo>
                  <a:pt x="0" y="1859280"/>
                </a:lnTo>
                <a:lnTo>
                  <a:pt x="0" y="1872996"/>
                </a:lnTo>
                <a:lnTo>
                  <a:pt x="7619" y="1872996"/>
                </a:lnTo>
                <a:close/>
              </a:path>
              <a:path w="8743315" h="1873250">
                <a:moveTo>
                  <a:pt x="8743184" y="1872996"/>
                </a:moveTo>
                <a:lnTo>
                  <a:pt x="8743184" y="0"/>
                </a:lnTo>
                <a:lnTo>
                  <a:pt x="8730992" y="0"/>
                </a:lnTo>
                <a:lnTo>
                  <a:pt x="8730992" y="1859280"/>
                </a:lnTo>
                <a:lnTo>
                  <a:pt x="8737088" y="1859280"/>
                </a:lnTo>
                <a:lnTo>
                  <a:pt x="8737088" y="1872996"/>
                </a:lnTo>
                <a:lnTo>
                  <a:pt x="8743184" y="1872996"/>
                </a:lnTo>
                <a:close/>
              </a:path>
              <a:path w="8743315" h="1873250">
                <a:moveTo>
                  <a:pt x="8737088" y="1872996"/>
                </a:moveTo>
                <a:lnTo>
                  <a:pt x="8737088" y="1859280"/>
                </a:lnTo>
                <a:lnTo>
                  <a:pt x="8730992" y="1865376"/>
                </a:lnTo>
                <a:lnTo>
                  <a:pt x="8730992" y="1872996"/>
                </a:lnTo>
                <a:lnTo>
                  <a:pt x="8737088" y="1872996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852812" y="1300479"/>
            <a:ext cx="8580755" cy="39439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(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q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0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f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tt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ri</a:t>
            </a:r>
            <a:r>
              <a:rPr dirty="0" sz="2000" spc="-40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 i="1">
                <a:solidFill>
                  <a:srgbClr val="3232FF"/>
                </a:solidFill>
                <a:latin typeface="Times New Roman"/>
                <a:cs typeface="Times New Roman"/>
              </a:rPr>
              <a:t>v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15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 i="1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5" b="1" i="1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rr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?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ts val="2300"/>
              </a:lnSpc>
              <a:spcBef>
                <a:spcPts val="99"/>
              </a:spcBef>
            </a:pPr>
            <a:endParaRPr sz="2300"/>
          </a:p>
          <a:p>
            <a:pPr marL="12700">
              <a:lnSpc>
                <a:spcPct val="100000"/>
              </a:lnSpc>
            </a:pP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ù</a:t>
            </a:r>
            <a:r>
              <a:rPr dirty="0" sz="2000" spc="-20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5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un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30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no</a:t>
            </a:r>
            <a:r>
              <a:rPr dirty="0" sz="2000" spc="-15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z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,</a:t>
            </a:r>
            <a:r>
              <a:rPr dirty="0" sz="2000" spc="-30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ù</a:t>
            </a:r>
            <a:r>
              <a:rPr dirty="0" sz="2000" spc="-20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30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 b="1" i="1">
                <a:solidFill>
                  <a:srgbClr val="3232FF"/>
                </a:solidFill>
                <a:latin typeface="Times New Roman"/>
                <a:cs typeface="Times New Roman"/>
              </a:rPr>
              <a:t>v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ad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15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5" b="1" i="1">
                <a:solidFill>
                  <a:srgbClr val="3232FF"/>
                </a:solidFill>
                <a:latin typeface="Times New Roman"/>
                <a:cs typeface="Times New Roman"/>
              </a:rPr>
              <a:t> ce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5" b="1" i="1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re</a:t>
            </a:r>
            <a:r>
              <a:rPr dirty="0" sz="2000" spc="-25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su</a:t>
            </a:r>
            <a:r>
              <a:rPr dirty="0" sz="2000" spc="-5" b="1" i="1">
                <a:solidFill>
                  <a:srgbClr val="3232FF"/>
                </a:solidFill>
                <a:latin typeface="Times New Roman"/>
                <a:cs typeface="Times New Roman"/>
              </a:rPr>
              <a:t>cce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ss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" b="1" i="1">
                <a:solidFill>
                  <a:srgbClr val="3232FF"/>
                </a:solidFill>
                <a:latin typeface="Times New Roman"/>
                <a:cs typeface="Times New Roman"/>
              </a:rPr>
              <a:t>v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5" b="1" i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60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lt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ri</a:t>
            </a:r>
            <a:r>
              <a:rPr dirty="0" sz="2000" spc="-30" b="1" i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 b="1" i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li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5" b="1" i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 b="1" i="1">
                <a:solidFill>
                  <a:srgbClr val="3232FF"/>
                </a:solidFill>
                <a:latin typeface="Times New Roman"/>
                <a:cs typeface="Times New Roman"/>
              </a:rPr>
              <a:t>ti</a:t>
            </a:r>
            <a:r>
              <a:rPr dirty="0" sz="2000" b="1" i="1">
                <a:solidFill>
                  <a:srgbClr val="3232FF"/>
                </a:solidFill>
                <a:latin typeface="Times New Roman"/>
                <a:cs typeface="Times New Roman"/>
              </a:rPr>
              <a:t>)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ts val="2000"/>
              </a:lnSpc>
            </a:pPr>
            <a:endParaRPr sz="2000"/>
          </a:p>
          <a:p>
            <a:pPr>
              <a:lnSpc>
                <a:spcPts val="2500"/>
              </a:lnSpc>
              <a:spcBef>
                <a:spcPts val="71"/>
              </a:spcBef>
            </a:pPr>
            <a:endParaRPr sz="2500"/>
          </a:p>
          <a:p>
            <a:pPr marL="12700" marR="7620">
              <a:lnSpc>
                <a:spcPct val="100000"/>
              </a:lnSpc>
            </a:pP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n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sare</a:t>
            </a:r>
            <a:r>
              <a:rPr dirty="0" sz="2000" spc="8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al</a:t>
            </a:r>
            <a:r>
              <a:rPr dirty="0" sz="2000" spc="8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asto</a:t>
            </a:r>
            <a:r>
              <a:rPr dirty="0" sz="2000" spc="7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c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6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n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to</a:t>
            </a:r>
            <a:r>
              <a:rPr dirty="0" sz="2000" spc="9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000" spc="-2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ace</a:t>
            </a:r>
            <a:r>
              <a:rPr dirty="0" sz="2000" spc="-25" b="1">
                <a:solidFill>
                  <a:srgbClr val="3232FF"/>
                </a:solidFill>
                <a:latin typeface="Arial"/>
                <a:cs typeface="Arial"/>
              </a:rPr>
              <a:t>v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l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e,</a:t>
            </a:r>
            <a:r>
              <a:rPr dirty="0" sz="2000" spc="8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9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n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n</a:t>
            </a:r>
            <a:r>
              <a:rPr dirty="0" sz="2000" spc="9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c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9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u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n</a:t>
            </a:r>
            <a:r>
              <a:rPr dirty="0" sz="2000" spc="6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acc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n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te,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 te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spc="-3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r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ub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ato</a:t>
            </a:r>
            <a:r>
              <a:rPr dirty="0" sz="2000" spc="-3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al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 l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-25" b="1">
                <a:solidFill>
                  <a:srgbClr val="3232FF"/>
                </a:solidFill>
                <a:latin typeface="Arial"/>
                <a:cs typeface="Arial"/>
              </a:rPr>
              <a:t>v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r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,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c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c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on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t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r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n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spc="-3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ll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te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l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25" b="1">
                <a:solidFill>
                  <a:srgbClr val="3232FF"/>
                </a:solidFill>
                <a:latin typeface="Arial"/>
                <a:cs typeface="Arial"/>
              </a:rPr>
              <a:t>v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s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on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endParaRPr sz="2000">
              <a:latin typeface="Arial"/>
              <a:cs typeface="Arial"/>
            </a:endParaRPr>
          </a:p>
          <a:p>
            <a:pPr>
              <a:lnSpc>
                <a:spcPts val="2300"/>
              </a:lnSpc>
              <a:spcBef>
                <a:spcPts val="99"/>
              </a:spcBef>
            </a:pPr>
            <a:endParaRPr sz="2300"/>
          </a:p>
          <a:p>
            <a:pPr marL="12700" marR="6350">
              <a:lnSpc>
                <a:spcPct val="100000"/>
              </a:lnSpc>
              <a:tabLst>
                <a:tab pos="806450" algn="l"/>
                <a:tab pos="1922145" algn="l"/>
                <a:tab pos="2844165" algn="l"/>
                <a:tab pos="4004945" algn="l"/>
                <a:tab pos="5010785" algn="l"/>
                <a:tab pos="5311140" algn="l"/>
                <a:tab pos="5848985" algn="l"/>
                <a:tab pos="7321550" algn="l"/>
                <a:tab pos="8201025" algn="l"/>
              </a:tabLst>
            </a:pP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Q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u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l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i	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lim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n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ti	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nn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o	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gg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r	s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5" b="1">
                <a:solidFill>
                  <a:srgbClr val="3232FF"/>
                </a:solidFill>
                <a:latin typeface="Arial"/>
                <a:cs typeface="Arial"/>
              </a:rPr>
              <a:t>z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tà	e	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ù	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r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l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ung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ata	(r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uo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l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o	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 car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bo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rati</a:t>
            </a:r>
            <a:r>
              <a:rPr dirty="0" sz="2000" spc="-6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 d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ll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f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b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re)</a:t>
            </a:r>
            <a:endParaRPr sz="2000">
              <a:latin typeface="Arial"/>
              <a:cs typeface="Arial"/>
            </a:endParaRPr>
          </a:p>
          <a:p>
            <a:pPr>
              <a:lnSpc>
                <a:spcPts val="2300"/>
              </a:lnSpc>
              <a:spcBef>
                <a:spcPts val="99"/>
              </a:spcBef>
            </a:pPr>
            <a:endParaRPr sz="2300"/>
          </a:p>
          <a:p>
            <a:pPr marL="12700" marR="6350">
              <a:lnSpc>
                <a:spcPct val="100000"/>
              </a:lnSpc>
            </a:pPr>
            <a:r>
              <a:rPr dirty="0" sz="2000" spc="-145" b="1">
                <a:solidFill>
                  <a:srgbClr val="3232FF"/>
                </a:solidFill>
                <a:latin typeface="Arial"/>
                <a:cs typeface="Arial"/>
              </a:rPr>
              <a:t>T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o </a:t>
            </a:r>
            <a:r>
              <a:rPr dirty="0" sz="2000" spc="-13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000" spc="-2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cato </a:t>
            </a:r>
            <a:r>
              <a:rPr dirty="0" sz="2000" spc="-14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al </a:t>
            </a:r>
            <a:r>
              <a:rPr dirty="0" sz="2000" spc="-13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s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t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o </a:t>
            </a:r>
            <a:r>
              <a:rPr dirty="0" sz="2000" spc="-13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/ </a:t>
            </a:r>
            <a:r>
              <a:rPr dirty="0" sz="2000" spc="-13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s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t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c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r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 </a:t>
            </a:r>
            <a:r>
              <a:rPr dirty="0" sz="2000" spc="-13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(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s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t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essi </a:t>
            </a:r>
            <a:r>
              <a:rPr dirty="0" sz="2000" spc="-15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l</a:t>
            </a:r>
            <a:r>
              <a:rPr dirty="0" sz="2000" spc="-2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n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ti </a:t>
            </a:r>
            <a:r>
              <a:rPr dirty="0" sz="2000" spc="-13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1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nn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o </a:t>
            </a:r>
            <a:r>
              <a:rPr dirty="0" sz="2000" spc="-13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000" spc="5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spc="-25" b="1">
                <a:solidFill>
                  <a:srgbClr val="3232FF"/>
                </a:solidFill>
                <a:latin typeface="Arial"/>
                <a:cs typeface="Arial"/>
              </a:rPr>
              <a:t>v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erso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 se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n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so</a:t>
            </a:r>
            <a:r>
              <a:rPr dirty="0" sz="2000" spc="-3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sa</a:t>
            </a:r>
            <a:r>
              <a:rPr dirty="0" sz="2000" spc="5" b="1">
                <a:solidFill>
                  <a:srgbClr val="3232FF"/>
                </a:solidFill>
                <a:latin typeface="Arial"/>
                <a:cs typeface="Arial"/>
              </a:rPr>
              <a:t>z</a:t>
            </a:r>
            <a:r>
              <a:rPr dirty="0" sz="2000" spc="-1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000" b="1">
                <a:solidFill>
                  <a:srgbClr val="3232FF"/>
                </a:solidFill>
                <a:latin typeface="Arial"/>
                <a:cs typeface="Arial"/>
              </a:rPr>
              <a:t>età)</a:t>
            </a:r>
            <a:endParaRPr sz="2000">
              <a:latin typeface="Arial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872371" y="6537197"/>
            <a:ext cx="588263" cy="58369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2" name="object 5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60</a:t>
            </a:fld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747267"/>
            <a:ext cx="7848600" cy="30308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  <a:tabLst>
                <a:tab pos="2264410" algn="l"/>
              </a:tabLst>
            </a:pPr>
            <a:r>
              <a:rPr dirty="0" baseline="166666" sz="105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baseline="166666" sz="1050" spc="-3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baseline="166666" sz="105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aseline="166666" sz="1050" spc="-15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baseline="166666" sz="1050" spc="-7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baseline="166666" sz="1050" spc="-1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baseline="166666" sz="1050" spc="-7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baseline="166666" sz="1050" spc="82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baseline="166666" sz="1050" spc="-15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baseline="166666" sz="1050" spc="-7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baseline="166666" sz="1050" spc="-1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baseline="166666" sz="1050" spc="-7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baseline="166666" sz="1050" spc="67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baseline="166666" sz="1050" spc="-7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baseline="166666" sz="1050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4400" spc="-241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4400" spc="-243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4400" spc="18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-2320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4400" spc="-25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4400" spc="-275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400" spc="-5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4400" spc="-305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4400" spc="-10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4400" spc="-352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4400" spc="21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 spc="-2975">
                <a:solidFill>
                  <a:srgbClr val="FF3200"/>
                </a:solidFill>
                <a:latin typeface="Comic Sans MS"/>
                <a:cs typeface="Comic Sans MS"/>
              </a:rPr>
              <a:t>…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…</a:t>
            </a:r>
            <a:r>
              <a:rPr dirty="0" sz="4400" spc="-110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z="4400" spc="-5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z="4400" spc="-110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z="440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endParaRPr sz="44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7848600" cy="3429000"/>
          </a:xfrm>
          <a:custGeom>
            <a:avLst/>
            <a:gdLst/>
            <a:ahLst/>
            <a:cxnLst/>
            <a:rect l="l" t="t" r="r" b="b"/>
            <a:pathLst>
              <a:path w="7848600" h="3429000">
                <a:moveTo>
                  <a:pt x="0" y="0"/>
                </a:moveTo>
                <a:lnTo>
                  <a:pt x="0" y="3428999"/>
                </a:lnTo>
                <a:lnTo>
                  <a:pt x="7848599" y="3428999"/>
                </a:lnTo>
                <a:lnTo>
                  <a:pt x="78485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52812" y="325119"/>
            <a:ext cx="6995795" cy="29914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…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.</a:t>
            </a:r>
            <a:r>
              <a:rPr dirty="0" sz="3200" spc="15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200" spc="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200" spc="165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re</a:t>
            </a:r>
            <a:r>
              <a:rPr dirty="0" sz="3200" spc="5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FF3200"/>
                </a:solidFill>
                <a:latin typeface="Comic Sans MS"/>
                <a:cs typeface="Comic Sans MS"/>
              </a:rPr>
              <a:t>isti:</a:t>
            </a:r>
            <a:endParaRPr sz="3200">
              <a:latin typeface="Comic Sans MS"/>
              <a:cs typeface="Comic Sans MS"/>
            </a:endParaRPr>
          </a:p>
          <a:p>
            <a:pPr>
              <a:lnSpc>
                <a:spcPts val="1800"/>
              </a:lnSpc>
              <a:spcBef>
                <a:spcPts val="39"/>
              </a:spcBef>
            </a:pPr>
            <a:endParaRPr sz="1800"/>
          </a:p>
          <a:p>
            <a:pPr>
              <a:lnSpc>
                <a:spcPts val="3200"/>
              </a:lnSpc>
            </a:pPr>
            <a:endParaRPr sz="3200"/>
          </a:p>
          <a:p>
            <a:pPr marL="354965" marR="965200" indent="-342900">
              <a:lnSpc>
                <a:spcPts val="3460"/>
              </a:lnSpc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erch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5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–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6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k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  <a:p>
            <a:pPr marL="354965" marR="6350" indent="-342900">
              <a:lnSpc>
                <a:spcPts val="3460"/>
              </a:lnSpc>
              <a:spcBef>
                <a:spcPts val="760"/>
              </a:spcBef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erch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10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%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so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inizi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774073" y="3777995"/>
            <a:ext cx="7848600" cy="1905000"/>
          </a:xfrm>
          <a:custGeom>
            <a:avLst/>
            <a:gdLst/>
            <a:ahLst/>
            <a:cxnLst/>
            <a:rect l="l" t="t" r="r" b="b"/>
            <a:pathLst>
              <a:path w="7848600" h="1905000">
                <a:moveTo>
                  <a:pt x="0" y="0"/>
                </a:moveTo>
                <a:lnTo>
                  <a:pt x="0" y="1905000"/>
                </a:lnTo>
                <a:lnTo>
                  <a:pt x="7848599" y="1905000"/>
                </a:lnTo>
                <a:lnTo>
                  <a:pt x="78485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852812" y="3299966"/>
            <a:ext cx="5436870" cy="21628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10000"/>
              </a:lnSpc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roll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3200">
              <a:latin typeface="Comic Sans MS"/>
              <a:cs typeface="Comic Sans MS"/>
            </a:endParaRPr>
          </a:p>
          <a:p>
            <a:pPr marL="12700" marR="404495">
              <a:lnSpc>
                <a:spcPct val="110000"/>
              </a:lnSpc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nto</a:t>
            </a:r>
            <a:r>
              <a:rPr dirty="0" sz="32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32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iut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……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0" name="object 5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2</a:t>
            </a:fld>
          </a:p>
        </p:txBody>
      </p:sp>
      <p:sp>
        <p:nvSpPr>
          <p:cNvPr id="48" name="object 48"/>
          <p:cNvSpPr txBox="1"/>
          <p:nvPr/>
        </p:nvSpPr>
        <p:spPr>
          <a:xfrm>
            <a:off x="6509815" y="3348734"/>
            <a:ext cx="1177290" cy="5048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+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2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K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endParaRPr sz="32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44804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448040" cy="3429000"/>
          </a:xfrm>
          <a:custGeom>
            <a:avLst/>
            <a:gdLst/>
            <a:ahLst/>
            <a:cxnLst/>
            <a:rect l="l" t="t" r="r" b="b"/>
            <a:pathLst>
              <a:path w="8448040" h="3429000">
                <a:moveTo>
                  <a:pt x="0" y="0"/>
                </a:moveTo>
                <a:lnTo>
                  <a:pt x="0" y="3428999"/>
                </a:lnTo>
                <a:lnTo>
                  <a:pt x="8447531" y="3428999"/>
                </a:lnTo>
                <a:lnTo>
                  <a:pt x="84475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8448040" cy="1827530"/>
          </a:xfrm>
          <a:custGeom>
            <a:avLst/>
            <a:gdLst/>
            <a:ahLst/>
            <a:cxnLst/>
            <a:rect l="l" t="t" r="r" b="b"/>
            <a:pathLst>
              <a:path w="8448040" h="1827529">
                <a:moveTo>
                  <a:pt x="0" y="0"/>
                </a:moveTo>
                <a:lnTo>
                  <a:pt x="0" y="1827276"/>
                </a:lnTo>
                <a:lnTo>
                  <a:pt x="8447531" y="1827276"/>
                </a:lnTo>
                <a:lnTo>
                  <a:pt x="84475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874148" y="431291"/>
            <a:ext cx="8245475" cy="4765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700" marR="6350" indent="-635">
              <a:lnSpc>
                <a:spcPct val="100000"/>
              </a:lnSpc>
            </a:pP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Te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400" spc="-1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400" spc="-1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ges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on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400" spc="-2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/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 asso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r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b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im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en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to</a:t>
            </a:r>
            <a:r>
              <a:rPr dirty="0" sz="2400" spc="-1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/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 concen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tr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zi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on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c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400" spc="-1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de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 nu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tri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en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ti</a:t>
            </a:r>
            <a:r>
              <a:rPr dirty="0" sz="2400" spc="-3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(le</a:t>
            </a:r>
            <a:r>
              <a:rPr dirty="0" sz="2400" spc="-1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fi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b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re</a:t>
            </a:r>
            <a:r>
              <a:rPr dirty="0" sz="2400" spc="-2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r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ll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en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an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400" spc="-2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e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r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l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ungan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400" spc="-2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ne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l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 t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400" spc="-2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ques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 p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r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ocess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i)</a:t>
            </a:r>
            <a:endParaRPr sz="2400">
              <a:latin typeface="Arial"/>
              <a:cs typeface="Arial"/>
            </a:endParaRPr>
          </a:p>
          <a:p>
            <a:pPr>
              <a:lnSpc>
                <a:spcPts val="2400"/>
              </a:lnSpc>
            </a:pPr>
            <a:endParaRPr sz="2400"/>
          </a:p>
          <a:p>
            <a:pPr>
              <a:lnSpc>
                <a:spcPts val="3300"/>
              </a:lnSpc>
              <a:spcBef>
                <a:spcPts val="59"/>
              </a:spcBef>
            </a:pPr>
            <a:endParaRPr sz="3300"/>
          </a:p>
          <a:p>
            <a:pPr algn="ctr">
              <a:lnSpc>
                <a:spcPct val="100000"/>
              </a:lnSpc>
            </a:pP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eg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lio</a:t>
            </a:r>
            <a:r>
              <a:rPr dirty="0" sz="2400" spc="-5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s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400" spc="1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s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u</a:t>
            </a:r>
            <a:r>
              <a:rPr dirty="0" sz="2400" spc="-1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5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pas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ti</a:t>
            </a:r>
            <a:endParaRPr sz="2400">
              <a:latin typeface="Arial"/>
              <a:cs typeface="Arial"/>
            </a:endParaRPr>
          </a:p>
          <a:p>
            <a:pPr algn="ctr" marL="42545" marR="35560">
              <a:lnSpc>
                <a:spcPct val="300000"/>
              </a:lnSpc>
            </a:pP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Pe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r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 no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n</a:t>
            </a:r>
            <a:r>
              <a:rPr dirty="0" sz="2400" spc="-1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ave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re</a:t>
            </a:r>
            <a:r>
              <a:rPr dirty="0" sz="2400" spc="1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tr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opp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400" spc="-1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f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me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b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sogn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400" spc="-1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ave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r</a:t>
            </a:r>
            <a:r>
              <a:rPr dirty="0" sz="2400" spc="1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ang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to</a:t>
            </a:r>
            <a:r>
              <a:rPr dirty="0" sz="2400" spc="-2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rima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l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en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ti</a:t>
            </a:r>
            <a:r>
              <a:rPr dirty="0" sz="2400" spc="-1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400" spc="-1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s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tr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a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zi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on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400" spc="-2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(t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m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p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400" spc="-15" b="1">
                <a:solidFill>
                  <a:srgbClr val="3232FF"/>
                </a:solidFill>
                <a:latin typeface="Arial"/>
                <a:cs typeface="Arial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d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 assun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zi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one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;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 gus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t</a:t>
            </a: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o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):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2400" spc="-5" b="1">
                <a:solidFill>
                  <a:srgbClr val="3232FF"/>
                </a:solidFill>
                <a:latin typeface="Arial"/>
                <a:cs typeface="Arial"/>
              </a:rPr>
              <a:t>T</a:t>
            </a:r>
            <a:r>
              <a:rPr dirty="0" sz="2400" b="1">
                <a:solidFill>
                  <a:srgbClr val="3232FF"/>
                </a:solidFill>
                <a:latin typeface="Arial"/>
                <a:cs typeface="Arial"/>
              </a:rPr>
              <a:t>V</a:t>
            </a:r>
            <a:endParaRPr sz="240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872371" y="6537197"/>
            <a:ext cx="588263" cy="58369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9" name="object 4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70</a:t>
            </a:fld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6624955" cy="316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6624955" cy="917575"/>
          </a:xfrm>
          <a:custGeom>
            <a:avLst/>
            <a:gdLst/>
            <a:ahLst/>
            <a:cxnLst/>
            <a:rect l="l" t="t" r="r" b="b"/>
            <a:pathLst>
              <a:path w="6624955" h="917575">
                <a:moveTo>
                  <a:pt x="0" y="0"/>
                </a:moveTo>
                <a:lnTo>
                  <a:pt x="0" y="917447"/>
                </a:lnTo>
                <a:lnTo>
                  <a:pt x="6624827" y="917447"/>
                </a:lnTo>
                <a:lnTo>
                  <a:pt x="662482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9699" rIns="0" bIns="0" rtlCol="0" vert="horz">
            <a:spAutoFit/>
          </a:bodyPr>
          <a:lstStyle/>
          <a:p>
            <a:pPr marL="1294130">
              <a:lnSpc>
                <a:spcPct val="100000"/>
              </a:lnSpc>
            </a:pPr>
            <a:r>
              <a:rPr dirty="0" sz="4400">
                <a:solidFill>
                  <a:srgbClr val="FF3200"/>
                </a:solidFill>
              </a:rPr>
              <a:t>Fa</a:t>
            </a:r>
            <a:r>
              <a:rPr dirty="0" sz="4400" spc="-5">
                <a:solidFill>
                  <a:srgbClr val="FF3200"/>
                </a:solidFill>
              </a:rPr>
              <a:t>m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18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</a:rPr>
              <a:t>e</a:t>
            </a:r>
            <a:r>
              <a:rPr dirty="0" sz="4400" spc="220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4400">
                <a:solidFill>
                  <a:srgbClr val="FF3200"/>
                </a:solidFill>
              </a:rPr>
              <a:t>sa</a:t>
            </a:r>
            <a:r>
              <a:rPr dirty="0" sz="4400" spc="-10">
                <a:solidFill>
                  <a:srgbClr val="FF3200"/>
                </a:solidFill>
              </a:rPr>
              <a:t>z</a:t>
            </a:r>
            <a:r>
              <a:rPr dirty="0" sz="4400">
                <a:solidFill>
                  <a:srgbClr val="FF3200"/>
                </a:solidFill>
              </a:rPr>
              <a:t>ietà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386721" y="1833372"/>
            <a:ext cx="6482080" cy="1945005"/>
          </a:xfrm>
          <a:custGeom>
            <a:avLst/>
            <a:gdLst/>
            <a:ahLst/>
            <a:cxnLst/>
            <a:rect l="l" t="t" r="r" b="b"/>
            <a:pathLst>
              <a:path w="6482080" h="1945004">
                <a:moveTo>
                  <a:pt x="0" y="0"/>
                </a:moveTo>
                <a:lnTo>
                  <a:pt x="0" y="1944623"/>
                </a:lnTo>
                <a:lnTo>
                  <a:pt x="6481571" y="1944623"/>
                </a:lnTo>
                <a:lnTo>
                  <a:pt x="648157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3588897" y="6575041"/>
            <a:ext cx="6329680" cy="6324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115185">
              <a:lnSpc>
                <a:spcPct val="100000"/>
              </a:lnSpc>
              <a:tabLst>
                <a:tab pos="5714365" algn="r"/>
              </a:tabLst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17857" sz="2100">
                <a:latin typeface="Comic Sans MS"/>
                <a:cs typeface="Comic Sans MS"/>
              </a:rPr>
              <a:t> </a:t>
            </a:r>
            <a:r>
              <a:rPr dirty="0" baseline="-17857" sz="2100">
                <a:latin typeface="Times New Roman"/>
                <a:cs typeface="Times New Roman"/>
              </a:rPr>
              <a:t>	</a:t>
            </a:r>
            <a:r>
              <a:rPr dirty="0" baseline="-17857" sz="2100" spc="-15">
                <a:latin typeface="Comic Sans MS"/>
                <a:cs typeface="Comic Sans MS"/>
              </a:rPr>
              <a:t>7</a:t>
            </a:r>
            <a:r>
              <a:rPr dirty="0" baseline="-17857" sz="2100">
                <a:latin typeface="Comic Sans MS"/>
                <a:cs typeface="Comic Sans MS"/>
              </a:rPr>
              <a:t>1</a:t>
            </a:r>
            <a:endParaRPr baseline="-17857" sz="2100">
              <a:latin typeface="Comic Sans MS"/>
              <a:cs typeface="Comic Sans MS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1386721" y="3777995"/>
            <a:ext cx="6482080" cy="1009015"/>
          </a:xfrm>
          <a:custGeom>
            <a:avLst/>
            <a:gdLst/>
            <a:ahLst/>
            <a:cxnLst/>
            <a:rect l="l" t="t" r="r" b="b"/>
            <a:pathLst>
              <a:path w="6482080" h="1009014">
                <a:moveTo>
                  <a:pt x="6481571" y="0"/>
                </a:moveTo>
                <a:lnTo>
                  <a:pt x="0" y="0"/>
                </a:lnTo>
                <a:lnTo>
                  <a:pt x="0" y="1008888"/>
                </a:lnTo>
                <a:lnTo>
                  <a:pt x="6481571" y="1008888"/>
                </a:lnTo>
                <a:lnTo>
                  <a:pt x="648157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1463941" y="1868821"/>
            <a:ext cx="6192520" cy="28441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828675">
              <a:lnSpc>
                <a:spcPct val="75900"/>
              </a:lnSpc>
              <a:tabLst>
                <a:tab pos="2123440" algn="l"/>
                <a:tab pos="2783205" algn="l"/>
              </a:tabLst>
            </a:pPr>
            <a:r>
              <a:rPr dirty="0" sz="2950" spc="-114" b="1">
                <a:solidFill>
                  <a:srgbClr val="0000FF"/>
                </a:solidFill>
                <a:latin typeface="Comic Sans MS"/>
                <a:cs typeface="Comic Sans MS"/>
              </a:rPr>
              <a:t>Re</a:t>
            </a:r>
            <a:r>
              <a:rPr dirty="0" sz="2950" spc="-95" b="1">
                <a:solidFill>
                  <a:srgbClr val="0000FF"/>
                </a:solidFill>
                <a:latin typeface="Comic Sans MS"/>
                <a:cs typeface="Comic Sans MS"/>
              </a:rPr>
              <a:t>g</a:t>
            </a:r>
            <a:r>
              <a:rPr dirty="0" sz="2950" spc="-90" b="1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950" spc="-50" b="1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950" spc="-90" b="1">
                <a:solidFill>
                  <a:srgbClr val="0000FF"/>
                </a:solidFill>
                <a:latin typeface="Comic Sans MS"/>
                <a:cs typeface="Comic Sans MS"/>
              </a:rPr>
              <a:t>azi</a:t>
            </a:r>
            <a:r>
              <a:rPr dirty="0" sz="2950" spc="-90" b="1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950" spc="-100" b="1">
                <a:solidFill>
                  <a:srgbClr val="0000FF"/>
                </a:solidFill>
                <a:latin typeface="Comic Sans MS"/>
                <a:cs typeface="Comic Sans MS"/>
              </a:rPr>
              <a:t>n</a:t>
            </a:r>
            <a:r>
              <a:rPr dirty="0" sz="2950" spc="-100" b="1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950" spc="-105" b="1">
                <a:solidFill>
                  <a:srgbClr val="0000FF"/>
                </a:solidFill>
                <a:latin typeface="Comic Sans MS"/>
                <a:cs typeface="Comic Sans MS"/>
              </a:rPr>
              <a:t>d</a:t>
            </a:r>
            <a:r>
              <a:rPr dirty="0" sz="2950" spc="-105" b="1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r>
              <a:rPr dirty="0" sz="2950" spc="-50" b="1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950" b="1">
                <a:solidFill>
                  <a:srgbClr val="0000FF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0000FF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0000FF"/>
                </a:solidFill>
                <a:latin typeface="Comic Sans MS"/>
                <a:cs typeface="Comic Sans MS"/>
              </a:rPr>
              <a:t>o</a:t>
            </a:r>
            <a:r>
              <a:rPr dirty="0" sz="2950" spc="-140" b="1">
                <a:solidFill>
                  <a:srgbClr val="0000FF"/>
                </a:solidFill>
                <a:latin typeface="Comic Sans MS"/>
                <a:cs typeface="Comic Sans MS"/>
              </a:rPr>
              <a:t>m</a:t>
            </a:r>
            <a:r>
              <a:rPr dirty="0" sz="2950" spc="-90" b="1">
                <a:solidFill>
                  <a:srgbClr val="0000FF"/>
                </a:solidFill>
                <a:latin typeface="Comic Sans MS"/>
                <a:cs typeface="Comic Sans MS"/>
              </a:rPr>
              <a:t>po</a:t>
            </a:r>
            <a:r>
              <a:rPr dirty="0" sz="2950" spc="-90" b="1">
                <a:solidFill>
                  <a:srgbClr val="0000FF"/>
                </a:solidFill>
                <a:latin typeface="Comic Sans MS"/>
                <a:cs typeface="Comic Sans MS"/>
              </a:rPr>
              <a:t>r</a:t>
            </a:r>
            <a:r>
              <a:rPr dirty="0" sz="2950" spc="-85" b="1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950" spc="-105" b="1">
                <a:solidFill>
                  <a:srgbClr val="0000FF"/>
                </a:solidFill>
                <a:latin typeface="Comic Sans MS"/>
                <a:cs typeface="Comic Sans MS"/>
              </a:rPr>
              <a:t>a</a:t>
            </a:r>
            <a:r>
              <a:rPr dirty="0" sz="2950" spc="-140" b="1">
                <a:solidFill>
                  <a:srgbClr val="0000FF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0000FF"/>
                </a:solidFill>
                <a:latin typeface="Comic Sans MS"/>
                <a:cs typeface="Comic Sans MS"/>
              </a:rPr>
              <a:t>en</a:t>
            </a:r>
            <a:r>
              <a:rPr dirty="0" sz="2950" spc="-90" b="1">
                <a:solidFill>
                  <a:srgbClr val="0000FF"/>
                </a:solidFill>
                <a:latin typeface="Comic Sans MS"/>
                <a:cs typeface="Comic Sans MS"/>
              </a:rPr>
              <a:t>to</a:t>
            </a:r>
            <a:r>
              <a:rPr dirty="0" sz="2950" spc="-45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z="2950" spc="-105" b="1">
                <a:solidFill>
                  <a:srgbClr val="0000FF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0000FF"/>
                </a:solidFill>
                <a:latin typeface="Comic Sans MS"/>
                <a:cs typeface="Comic Sans MS"/>
              </a:rPr>
              <a:t>l</a:t>
            </a:r>
            <a:r>
              <a:rPr dirty="0" sz="2950" spc="-55" b="1">
                <a:solidFill>
                  <a:srgbClr val="0000FF"/>
                </a:solidFill>
                <a:latin typeface="Comic Sans MS"/>
                <a:cs typeface="Comic Sans MS"/>
              </a:rPr>
              <a:t>i</a:t>
            </a:r>
            <a:r>
              <a:rPr dirty="0" sz="2950" spc="-140" b="1">
                <a:solidFill>
                  <a:srgbClr val="0000FF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0000FF"/>
                </a:solidFill>
                <a:latin typeface="Comic Sans MS"/>
                <a:cs typeface="Comic Sans MS"/>
              </a:rPr>
              <a:t>en</a:t>
            </a:r>
            <a:r>
              <a:rPr dirty="0" sz="2950" spc="-85" b="1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dirty="0" sz="2950" spc="-100" b="1">
                <a:solidFill>
                  <a:srgbClr val="0000FF"/>
                </a:solidFill>
                <a:latin typeface="Comic Sans MS"/>
                <a:cs typeface="Comic Sans MS"/>
              </a:rPr>
              <a:t>ar</a:t>
            </a:r>
            <a:r>
              <a:rPr dirty="0" sz="2950" spc="-100" b="1">
                <a:solidFill>
                  <a:srgbClr val="0000FF"/>
                </a:solidFill>
                <a:latin typeface="Comic Sans MS"/>
                <a:cs typeface="Comic Sans MS"/>
              </a:rPr>
              <a:t>e</a:t>
            </a:r>
            <a:endParaRPr sz="2950">
              <a:latin typeface="Comic Sans MS"/>
              <a:cs typeface="Comic Sans MS"/>
            </a:endParaRPr>
          </a:p>
          <a:p>
            <a:pPr marL="12700" marR="6350">
              <a:lnSpc>
                <a:spcPct val="100000"/>
              </a:lnSpc>
              <a:spcBef>
                <a:spcPts val="1235"/>
              </a:spcBef>
            </a:pP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br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0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dd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000" spc="8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ras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tomi</a:t>
            </a:r>
            <a:r>
              <a:rPr dirty="0" sz="2000" spc="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oglic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r>
              <a:rPr dirty="0" sz="2000" spc="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pas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0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za</a:t>
            </a:r>
            <a:r>
              <a:rPr dirty="0" sz="20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gi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9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0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abb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mo</a:t>
            </a:r>
            <a:r>
              <a:rPr dirty="0" sz="20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gi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0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0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pas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0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pr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000">
              <a:latin typeface="Comic Sans MS"/>
              <a:cs typeface="Comic Sans MS"/>
            </a:endParaRPr>
          </a:p>
          <a:p>
            <a:pPr marL="12700" marR="395605">
              <a:lnSpc>
                <a:spcPct val="100000"/>
              </a:lnSpc>
              <a:spcBef>
                <a:spcPts val="1260"/>
              </a:spcBef>
            </a:pP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lu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go</a:t>
            </a:r>
            <a:r>
              <a:rPr dirty="0" sz="20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0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im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0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0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rp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0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gli</a:t>
            </a:r>
            <a:r>
              <a:rPr dirty="0" sz="20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3588897" y="4861559"/>
            <a:ext cx="6329171" cy="23454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2219325" cy="10598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62032" y="1758441"/>
            <a:ext cx="4005579" cy="5283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927860" algn="l"/>
                <a:tab pos="3016250" algn="l"/>
              </a:tabLst>
            </a:pP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Rip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ar</a:t>
            </a:r>
            <a:r>
              <a:rPr dirty="0" sz="3350" spc="-65" b="1">
                <a:solidFill>
                  <a:srgbClr val="006FC0"/>
                </a:solidFill>
                <a:latin typeface="Comic Sans MS"/>
                <a:cs typeface="Comic Sans MS"/>
              </a:rPr>
              <a:t>ti</a:t>
            </a:r>
            <a:r>
              <a:rPr dirty="0" sz="3350" spc="-90" b="1">
                <a:solidFill>
                  <a:srgbClr val="006FC0"/>
                </a:solidFill>
                <a:latin typeface="Comic Sans MS"/>
                <a:cs typeface="Comic Sans MS"/>
              </a:rPr>
              <a:t>r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100" b="1">
                <a:solidFill>
                  <a:srgbClr val="006FC0"/>
                </a:solidFill>
                <a:latin typeface="Comic Sans MS"/>
                <a:cs typeface="Comic Sans MS"/>
              </a:rPr>
              <a:t>d</a:t>
            </a:r>
            <a:r>
              <a:rPr dirty="0" sz="3350" spc="-70" b="1">
                <a:solidFill>
                  <a:srgbClr val="006FC0"/>
                </a:solidFill>
                <a:latin typeface="Comic Sans MS"/>
                <a:cs typeface="Comic Sans MS"/>
              </a:rPr>
              <a:t>all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a</a:t>
            </a:r>
            <a:r>
              <a:rPr dirty="0" sz="3350" b="1">
                <a:solidFill>
                  <a:srgbClr val="006FC0"/>
                </a:solidFill>
                <a:latin typeface="Times New Roman"/>
                <a:cs typeface="Times New Roman"/>
              </a:rPr>
              <a:t>	</a:t>
            </a:r>
            <a:r>
              <a:rPr dirty="0" sz="3350" spc="-85" b="1">
                <a:solidFill>
                  <a:srgbClr val="006FC0"/>
                </a:solidFill>
                <a:latin typeface="Comic Sans MS"/>
                <a:cs typeface="Comic Sans MS"/>
              </a:rPr>
              <a:t>f</a:t>
            </a:r>
            <a:r>
              <a:rPr dirty="0" sz="3350" spc="-120" b="1">
                <a:solidFill>
                  <a:srgbClr val="006FC0"/>
                </a:solidFill>
                <a:latin typeface="Comic Sans MS"/>
                <a:cs typeface="Comic Sans MS"/>
              </a:rPr>
              <a:t>am</a:t>
            </a:r>
            <a:r>
              <a:rPr dirty="0" sz="3350" spc="-95" b="1">
                <a:solidFill>
                  <a:srgbClr val="006FC0"/>
                </a:solidFill>
                <a:latin typeface="Comic Sans MS"/>
                <a:cs typeface="Comic Sans MS"/>
              </a:rPr>
              <a:t>e</a:t>
            </a:r>
            <a:endParaRPr sz="3350">
              <a:latin typeface="Comic Sans MS"/>
              <a:cs typeface="Comic Sans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74071" y="348995"/>
            <a:ext cx="2218944" cy="16611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435863" rIns="0" bIns="0" rtlCol="0" vert="horz">
            <a:spAutoFit/>
          </a:bodyPr>
          <a:lstStyle/>
          <a:p>
            <a:pPr marL="784225">
              <a:lnSpc>
                <a:spcPts val="3340"/>
              </a:lnSpc>
            </a:pPr>
            <a:r>
              <a:rPr dirty="0" spc="-25"/>
              <a:t>L</a:t>
            </a:r>
            <a:r>
              <a:rPr dirty="0" spc="-15"/>
              <a:t>a</a:t>
            </a:r>
            <a:r>
              <a:rPr dirty="0" spc="-10"/>
              <a:t> </a:t>
            </a:r>
            <a:r>
              <a:rPr dirty="0" spc="-10" b="1" u="heavy">
                <a:solidFill>
                  <a:srgbClr val="0000FF"/>
                </a:solidFill>
                <a:latin typeface="Times New Roman"/>
                <a:cs typeface="Times New Roman"/>
              </a:rPr>
              <a:t>fa</a:t>
            </a:r>
            <a:r>
              <a:rPr dirty="0" spc="-30" b="1" u="heavy">
                <a:solidFill>
                  <a:srgbClr val="0000FF"/>
                </a:solidFill>
                <a:latin typeface="Times New Roman"/>
                <a:cs typeface="Times New Roman"/>
              </a:rPr>
              <a:t>m</a:t>
            </a:r>
            <a:r>
              <a:rPr dirty="0" spc="-15" b="1" u="heavy">
                <a:solidFill>
                  <a:srgbClr val="0000FF"/>
                </a:solidFill>
                <a:latin typeface="Times New Roman"/>
                <a:cs typeface="Times New Roman"/>
              </a:rPr>
              <a:t>e</a:t>
            </a:r>
            <a:r>
              <a:rPr dirty="0" b="1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dirty="0" spc="-10"/>
              <a:t>no</a:t>
            </a:r>
            <a:r>
              <a:rPr dirty="0" spc="-15"/>
              <a:t>n</a:t>
            </a:r>
            <a:r>
              <a:rPr dirty="0"/>
              <a:t> </a:t>
            </a:r>
            <a:r>
              <a:rPr dirty="0" spc="-10"/>
              <a:t>v</a:t>
            </a:r>
            <a:r>
              <a:rPr dirty="0" spc="-15"/>
              <a:t>a</a:t>
            </a:r>
            <a:r>
              <a:rPr dirty="0" spc="-10"/>
              <a:t> </a:t>
            </a:r>
            <a:r>
              <a:rPr dirty="0" spc="-25"/>
              <a:t>c</a:t>
            </a:r>
            <a:r>
              <a:rPr dirty="0" spc="-10"/>
              <a:t>onfu</a:t>
            </a:r>
            <a:r>
              <a:rPr dirty="0" spc="-15"/>
              <a:t>s</a:t>
            </a:r>
            <a:r>
              <a:rPr dirty="0" spc="-25"/>
              <a:t>a</a:t>
            </a:r>
            <a:r>
              <a:rPr dirty="0" spc="-10"/>
              <a:t>:</a:t>
            </a:r>
          </a:p>
          <a:p>
            <a:pPr marL="784225">
              <a:lnSpc>
                <a:spcPts val="3340"/>
              </a:lnSpc>
            </a:pPr>
            <a:r>
              <a:rPr dirty="0" spc="-25"/>
              <a:t>c</a:t>
            </a:r>
            <a:r>
              <a:rPr dirty="0" spc="-10"/>
              <a:t>o</a:t>
            </a:r>
            <a:r>
              <a:rPr dirty="0" spc="-15"/>
              <a:t>n</a:t>
            </a:r>
            <a:r>
              <a:rPr dirty="0" spc="-10"/>
              <a:t> </a:t>
            </a:r>
            <a:r>
              <a:rPr dirty="0" spc="-10"/>
              <a:t>l</a:t>
            </a:r>
            <a:r>
              <a:rPr dirty="0" spc="-5">
                <a:latin typeface="Comic Sans MS"/>
                <a:cs typeface="Comic Sans MS"/>
              </a:rPr>
              <a:t>’</a:t>
            </a:r>
            <a:r>
              <a:rPr dirty="0" spc="-10" b="1" u="heavy">
                <a:solidFill>
                  <a:srgbClr val="0000FF"/>
                </a:solidFill>
                <a:latin typeface="Times New Roman"/>
                <a:cs typeface="Times New Roman"/>
              </a:rPr>
              <a:t>app</a:t>
            </a:r>
            <a:r>
              <a:rPr dirty="0" spc="-25" b="1" u="heavy">
                <a:solidFill>
                  <a:srgbClr val="0000FF"/>
                </a:solidFill>
                <a:latin typeface="Times New Roman"/>
                <a:cs typeface="Times New Roman"/>
              </a:rPr>
              <a:t>e</a:t>
            </a:r>
            <a:r>
              <a:rPr dirty="0" spc="-5" b="1" u="heavy">
                <a:solidFill>
                  <a:srgbClr val="0000FF"/>
                </a:solidFill>
                <a:latin typeface="Times New Roman"/>
                <a:cs typeface="Times New Roman"/>
              </a:rPr>
              <a:t>t</a:t>
            </a:r>
            <a:r>
              <a:rPr dirty="0" spc="-10" b="1" u="heavy">
                <a:solidFill>
                  <a:srgbClr val="0000FF"/>
                </a:solidFill>
                <a:latin typeface="Times New Roman"/>
                <a:cs typeface="Times New Roman"/>
              </a:rPr>
              <a:t>i</a:t>
            </a:r>
            <a:r>
              <a:rPr dirty="0" spc="-10" b="1" u="heavy">
                <a:solidFill>
                  <a:srgbClr val="0000FF"/>
                </a:solidFill>
                <a:latin typeface="Times New Roman"/>
                <a:cs typeface="Times New Roman"/>
              </a:rPr>
              <a:t>to</a:t>
            </a:r>
            <a:r>
              <a:rPr dirty="0" spc="-10"/>
              <a:t>,</a:t>
            </a:r>
            <a:r>
              <a:rPr dirty="0" spc="-20"/>
              <a:t> </a:t>
            </a:r>
            <a:r>
              <a:rPr dirty="0" spc="-25"/>
              <a:t>c</a:t>
            </a:r>
            <a:r>
              <a:rPr dirty="0" spc="-10"/>
              <a:t>h</a:t>
            </a:r>
            <a:r>
              <a:rPr dirty="0" spc="-15"/>
              <a:t>e</a:t>
            </a:r>
            <a:r>
              <a:rPr dirty="0"/>
              <a:t> </a:t>
            </a:r>
            <a:r>
              <a:rPr dirty="0" spc="-25"/>
              <a:t>e</a:t>
            </a:r>
            <a:r>
              <a:rPr dirty="0" spc="-15"/>
              <a:t>s</a:t>
            </a:r>
            <a:r>
              <a:rPr dirty="0" spc="-10"/>
              <a:t>pr</a:t>
            </a:r>
            <a:r>
              <a:rPr dirty="0" spc="-10"/>
              <a:t>i</a:t>
            </a:r>
            <a:r>
              <a:rPr dirty="0" spc="-45"/>
              <a:t>m</a:t>
            </a:r>
            <a:r>
              <a:rPr dirty="0" spc="-15"/>
              <a:t>e</a:t>
            </a:r>
            <a:r>
              <a:rPr dirty="0"/>
              <a:t> </a:t>
            </a:r>
            <a:r>
              <a:rPr dirty="0" spc="-10"/>
              <a:t>i</a:t>
            </a:r>
            <a:r>
              <a:rPr dirty="0" spc="-10"/>
              <a:t>nv</a:t>
            </a:r>
            <a:r>
              <a:rPr dirty="0" spc="-25"/>
              <a:t>ec</a:t>
            </a:r>
            <a:r>
              <a:rPr dirty="0" spc="-15"/>
              <a:t>e</a:t>
            </a:r>
            <a:r>
              <a:rPr dirty="0" spc="-25"/>
              <a:t> </a:t>
            </a:r>
            <a:r>
              <a:rPr dirty="0" spc="-10"/>
              <a:t>il</a:t>
            </a:r>
          </a:p>
          <a:p>
            <a:pPr marL="784225" marR="165100">
              <a:lnSpc>
                <a:spcPct val="100000"/>
              </a:lnSpc>
              <a:spcBef>
                <a:spcPts val="35"/>
              </a:spcBef>
            </a:pPr>
            <a:r>
              <a:rPr dirty="0" spc="-10"/>
              <a:t>d</a:t>
            </a:r>
            <a:r>
              <a:rPr dirty="0" spc="-25"/>
              <a:t>e</a:t>
            </a:r>
            <a:r>
              <a:rPr dirty="0" spc="-10"/>
              <a:t>si</a:t>
            </a:r>
            <a:r>
              <a:rPr dirty="0" spc="-10"/>
              <a:t>d</a:t>
            </a:r>
            <a:r>
              <a:rPr dirty="0" spc="-25"/>
              <a:t>e</a:t>
            </a:r>
            <a:r>
              <a:rPr dirty="0" spc="-5"/>
              <a:t>r</a:t>
            </a:r>
            <a:r>
              <a:rPr dirty="0" spc="-15"/>
              <a:t>io</a:t>
            </a:r>
            <a:r>
              <a:rPr dirty="0" spc="-35"/>
              <a:t> 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5"/>
              <a:t> </a:t>
            </a:r>
            <a:r>
              <a:rPr dirty="0" spc="-10"/>
              <a:t>u</a:t>
            </a:r>
            <a:r>
              <a:rPr dirty="0" spc="-15"/>
              <a:t>n</a:t>
            </a:r>
            <a:r>
              <a:rPr dirty="0"/>
              <a:t> </a:t>
            </a:r>
            <a:r>
              <a:rPr dirty="0" spc="-10"/>
              <a:t>d</a:t>
            </a:r>
            <a:r>
              <a:rPr dirty="0" spc="-25"/>
              <a:t>e</a:t>
            </a:r>
            <a:r>
              <a:rPr dirty="0" spc="-10"/>
              <a:t>t</a:t>
            </a:r>
            <a:r>
              <a:rPr dirty="0" spc="-25"/>
              <a:t>e</a:t>
            </a:r>
            <a:r>
              <a:rPr dirty="0" spc="-5"/>
              <a:t>r</a:t>
            </a:r>
            <a:r>
              <a:rPr dirty="0" spc="-45"/>
              <a:t>m</a:t>
            </a:r>
            <a:r>
              <a:rPr dirty="0" spc="-10"/>
              <a:t>i</a:t>
            </a:r>
            <a:r>
              <a:rPr dirty="0" spc="-10"/>
              <a:t>n</a:t>
            </a:r>
            <a:r>
              <a:rPr dirty="0" spc="-25"/>
              <a:t>a</a:t>
            </a:r>
            <a:r>
              <a:rPr dirty="0" spc="-15"/>
              <a:t>to</a:t>
            </a:r>
            <a:r>
              <a:rPr dirty="0"/>
              <a:t> </a:t>
            </a:r>
            <a:r>
              <a:rPr dirty="0" spc="-10"/>
              <a:t>si</a:t>
            </a:r>
            <a:r>
              <a:rPr dirty="0" spc="-10"/>
              <a:t>ngo</a:t>
            </a:r>
            <a:r>
              <a:rPr dirty="0" spc="-15"/>
              <a:t>lo</a:t>
            </a:r>
            <a:r>
              <a:rPr dirty="0" spc="-10"/>
              <a:t> </a:t>
            </a:r>
            <a:r>
              <a:rPr dirty="0" spc="-25"/>
              <a:t>c</a:t>
            </a:r>
            <a:r>
              <a:rPr dirty="0" spc="-10"/>
              <a:t>i</a:t>
            </a:r>
            <a:r>
              <a:rPr dirty="0" spc="-10"/>
              <a:t>bo</a:t>
            </a:r>
            <a:r>
              <a:rPr dirty="0" spc="-10"/>
              <a:t>;</a:t>
            </a:r>
          </a:p>
          <a:p>
            <a:pPr marL="784225">
              <a:lnSpc>
                <a:spcPts val="3325"/>
              </a:lnSpc>
            </a:pPr>
            <a:r>
              <a:rPr dirty="0" spc="-25"/>
              <a:t>c</a:t>
            </a:r>
            <a:r>
              <a:rPr dirty="0" spc="-10"/>
              <a:t>o</a:t>
            </a:r>
            <a:r>
              <a:rPr dirty="0" spc="-15"/>
              <a:t>n</a:t>
            </a:r>
            <a:r>
              <a:rPr dirty="0" spc="-10"/>
              <a:t> </a:t>
            </a:r>
            <a:r>
              <a:rPr dirty="0" spc="-15"/>
              <a:t>la</a:t>
            </a:r>
            <a:r>
              <a:rPr dirty="0" spc="-10"/>
              <a:t> </a:t>
            </a:r>
            <a:r>
              <a:rPr dirty="0" spc="-15">
                <a:latin typeface="Comic Sans MS"/>
                <a:cs typeface="Comic Sans MS"/>
              </a:rPr>
              <a:t>“</a:t>
            </a:r>
            <a:r>
              <a:rPr dirty="0" spc="-5">
                <a:latin typeface="Times New Roman"/>
                <a:cs typeface="Times New Roman"/>
              </a:rPr>
              <a:t> </a:t>
            </a:r>
            <a:r>
              <a:rPr dirty="0" spc="-10" b="1" u="heavy">
                <a:solidFill>
                  <a:srgbClr val="0000FF"/>
                </a:solidFill>
                <a:latin typeface="Times New Roman"/>
                <a:cs typeface="Times New Roman"/>
              </a:rPr>
              <a:t>fa</a:t>
            </a:r>
            <a:r>
              <a:rPr dirty="0" spc="-30" b="1" u="heavy">
                <a:solidFill>
                  <a:srgbClr val="0000FF"/>
                </a:solidFill>
                <a:latin typeface="Times New Roman"/>
                <a:cs typeface="Times New Roman"/>
              </a:rPr>
              <a:t>m</a:t>
            </a:r>
            <a:r>
              <a:rPr dirty="0" spc="-10" b="1" u="heavy">
                <a:solidFill>
                  <a:srgbClr val="0000FF"/>
                </a:solidFill>
                <a:latin typeface="Times New Roman"/>
                <a:cs typeface="Times New Roman"/>
              </a:rPr>
              <a:t>e </a:t>
            </a:r>
            <a:r>
              <a:rPr dirty="0" spc="-15" b="1" u="heavy">
                <a:solidFill>
                  <a:srgbClr val="0000FF"/>
                </a:solidFill>
                <a:latin typeface="Times New Roman"/>
                <a:cs typeface="Times New Roman"/>
              </a:rPr>
              <a:t>n</a:t>
            </a:r>
            <a:r>
              <a:rPr dirty="0" spc="-25" b="1" u="heavy">
                <a:solidFill>
                  <a:srgbClr val="0000FF"/>
                </a:solidFill>
                <a:latin typeface="Times New Roman"/>
                <a:cs typeface="Times New Roman"/>
              </a:rPr>
              <a:t>er</a:t>
            </a:r>
            <a:r>
              <a:rPr dirty="0" spc="-10" b="1" u="heavy">
                <a:solidFill>
                  <a:srgbClr val="0000FF"/>
                </a:solidFill>
                <a:latin typeface="Times New Roman"/>
                <a:cs typeface="Times New Roman"/>
              </a:rPr>
              <a:t>vo</a:t>
            </a:r>
            <a:r>
              <a:rPr dirty="0" spc="-15" b="1" u="heavy">
                <a:solidFill>
                  <a:srgbClr val="0000FF"/>
                </a:solidFill>
                <a:latin typeface="Times New Roman"/>
                <a:cs typeface="Times New Roman"/>
              </a:rPr>
              <a:t>s</a:t>
            </a:r>
            <a:r>
              <a:rPr dirty="0" spc="-10" b="1" u="heavy">
                <a:solidFill>
                  <a:srgbClr val="0000FF"/>
                </a:solidFill>
                <a:latin typeface="Times New Roman"/>
                <a:cs typeface="Times New Roman"/>
              </a:rPr>
              <a:t>a</a:t>
            </a:r>
            <a:r>
              <a:rPr dirty="0" spc="-15">
                <a:latin typeface="Comic Sans MS"/>
                <a:cs typeface="Comic Sans MS"/>
              </a:rPr>
              <a:t>”</a:t>
            </a:r>
            <a:r>
              <a:rPr dirty="0" spc="-15">
                <a:latin typeface="Times New Roman"/>
                <a:cs typeface="Times New Roman"/>
              </a:rPr>
              <a:t> </a:t>
            </a:r>
            <a:r>
              <a:rPr dirty="0" spc="-25">
                <a:latin typeface="Comic Sans MS"/>
                <a:cs typeface="Comic Sans MS"/>
              </a:rPr>
              <a:t>…………</a:t>
            </a:r>
            <a:r>
              <a:rPr dirty="0" spc="-15"/>
              <a:t>.</a:t>
            </a:r>
            <a:r>
              <a:rPr dirty="0" spc="-10"/>
              <a:t>.</a:t>
            </a:r>
          </a:p>
        </p:txBody>
      </p:sp>
      <p:sp>
        <p:nvSpPr>
          <p:cNvPr id="47" name="object 47"/>
          <p:cNvSpPr/>
          <p:nvPr/>
        </p:nvSpPr>
        <p:spPr>
          <a:xfrm>
            <a:off x="4555113" y="5794247"/>
            <a:ext cx="3779520" cy="585470"/>
          </a:xfrm>
          <a:custGeom>
            <a:avLst/>
            <a:gdLst/>
            <a:ahLst/>
            <a:cxnLst/>
            <a:rect l="l" t="t" r="r" b="b"/>
            <a:pathLst>
              <a:path w="3779520" h="585470">
                <a:moveTo>
                  <a:pt x="0" y="0"/>
                </a:moveTo>
                <a:lnTo>
                  <a:pt x="0" y="585215"/>
                </a:lnTo>
                <a:lnTo>
                  <a:pt x="3779519" y="585215"/>
                </a:lnTo>
                <a:lnTo>
                  <a:pt x="377951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4632335" y="5829805"/>
            <a:ext cx="3541395" cy="502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“…</a:t>
            </a:r>
            <a:r>
              <a:rPr dirty="0" sz="20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20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fa</a:t>
            </a:r>
            <a:r>
              <a:rPr dirty="0" sz="20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gi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0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ultima</a:t>
            </a:r>
            <a:r>
              <a:rPr dirty="0" sz="20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olta</a:t>
            </a:r>
            <a:r>
              <a:rPr dirty="0" sz="2000" spc="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?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”)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0" name="object 50"/>
          <p:cNvSpPr txBox="1"/>
          <p:nvPr/>
        </p:nvSpPr>
        <p:spPr>
          <a:xfrm>
            <a:off x="9074794" y="6634477"/>
            <a:ext cx="24257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>
                <a:latin typeface="Comic Sans MS"/>
                <a:cs typeface="Comic Sans MS"/>
              </a:rPr>
              <a:t>7</a:t>
            </a:r>
            <a:r>
              <a:rPr dirty="0" sz="1400">
                <a:latin typeface="Comic Sans MS"/>
                <a:cs typeface="Comic Sans MS"/>
              </a:rPr>
              <a:t>2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769620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7696200" cy="3429000"/>
          </a:xfrm>
          <a:custGeom>
            <a:avLst/>
            <a:gdLst/>
            <a:ahLst/>
            <a:cxnLst/>
            <a:rect l="l" t="t" r="r" b="b"/>
            <a:pathLst>
              <a:path w="7696200" h="3429000">
                <a:moveTo>
                  <a:pt x="0" y="0"/>
                </a:moveTo>
                <a:lnTo>
                  <a:pt x="0" y="3428999"/>
                </a:lnTo>
                <a:lnTo>
                  <a:pt x="7696199" y="3428999"/>
                </a:lnTo>
                <a:lnTo>
                  <a:pt x="7696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52812" y="940053"/>
            <a:ext cx="3520440" cy="5283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576070" algn="l"/>
                <a:tab pos="2104390" algn="l"/>
              </a:tabLst>
            </a:pPr>
            <a:r>
              <a:rPr dirty="0" sz="3350" spc="-110" b="1">
                <a:solidFill>
                  <a:srgbClr val="3232FF"/>
                </a:solidFill>
                <a:latin typeface="Comic Sans MS"/>
                <a:cs typeface="Comic Sans MS"/>
              </a:rPr>
              <a:t>Se</a:t>
            </a:r>
            <a:r>
              <a:rPr dirty="0" sz="3350" spc="-90" b="1">
                <a:solidFill>
                  <a:srgbClr val="3232FF"/>
                </a:solidFill>
                <a:latin typeface="Comic Sans MS"/>
                <a:cs typeface="Comic Sans MS"/>
              </a:rPr>
              <a:t>gn</a:t>
            </a:r>
            <a:r>
              <a:rPr dirty="0" sz="3350" spc="-75" b="1">
                <a:solidFill>
                  <a:srgbClr val="3232FF"/>
                </a:solidFill>
                <a:latin typeface="Comic Sans MS"/>
                <a:cs typeface="Comic Sans MS"/>
              </a:rPr>
              <a:t>al</a:t>
            </a:r>
            <a:r>
              <a:rPr dirty="0" sz="3350" spc="-50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33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350" spc="-75" b="1">
                <a:solidFill>
                  <a:srgbClr val="3232FF"/>
                </a:solidFill>
                <a:latin typeface="Comic Sans MS"/>
                <a:cs typeface="Comic Sans MS"/>
              </a:rPr>
              <a:t>di</a:t>
            </a:r>
            <a:r>
              <a:rPr dirty="0" sz="33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350" spc="-8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3350" spc="-10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3350" spc="-70" b="1">
                <a:solidFill>
                  <a:srgbClr val="3232FF"/>
                </a:solidFill>
                <a:latin typeface="Comic Sans MS"/>
                <a:cs typeface="Comic Sans MS"/>
              </a:rPr>
              <a:t>zi</a:t>
            </a:r>
            <a:r>
              <a:rPr dirty="0" sz="3350" spc="-10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350" spc="-90" b="1">
                <a:solidFill>
                  <a:srgbClr val="3232FF"/>
                </a:solidFill>
                <a:latin typeface="Comic Sans MS"/>
                <a:cs typeface="Comic Sans MS"/>
              </a:rPr>
              <a:t>tà</a:t>
            </a:r>
            <a:endParaRPr sz="3350">
              <a:latin typeface="Comic Sans MS"/>
              <a:cs typeface="Comic Sans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95711" y="2012948"/>
            <a:ext cx="4070985" cy="5283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966469" algn="l"/>
                <a:tab pos="1370330" algn="l"/>
              </a:tabLst>
            </a:pPr>
            <a:r>
              <a:rPr dirty="0" sz="33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3350" spc="-50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3350" spc="-110" b="1">
                <a:solidFill>
                  <a:srgbClr val="3232FF"/>
                </a:solidFill>
                <a:latin typeface="Comic Sans MS"/>
                <a:cs typeface="Comic Sans MS"/>
              </a:rPr>
              <a:t>b</a:t>
            </a:r>
            <a:r>
              <a:rPr dirty="0" sz="33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33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350" spc="-9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33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3350" spc="-90" b="1">
                <a:solidFill>
                  <a:srgbClr val="3232FF"/>
                </a:solidFill>
                <a:latin typeface="Comic Sans MS"/>
                <a:cs typeface="Comic Sans MS"/>
              </a:rPr>
              <a:t>g</a:t>
            </a:r>
            <a:r>
              <a:rPr dirty="0" sz="3350" spc="-95" b="1">
                <a:solidFill>
                  <a:srgbClr val="3232FF"/>
                </a:solidFill>
                <a:latin typeface="Comic Sans MS"/>
                <a:cs typeface="Comic Sans MS"/>
              </a:rPr>
              <a:t>ra</a:t>
            </a:r>
            <a:r>
              <a:rPr dirty="0" sz="3350" spc="-65" b="1">
                <a:solidFill>
                  <a:srgbClr val="3232FF"/>
                </a:solidFill>
                <a:latin typeface="Comic Sans MS"/>
                <a:cs typeface="Comic Sans MS"/>
              </a:rPr>
              <a:t>tifi</a:t>
            </a:r>
            <a:r>
              <a:rPr dirty="0" sz="3350" spc="-95" b="1">
                <a:solidFill>
                  <a:srgbClr val="3232FF"/>
                </a:solidFill>
                <a:latin typeface="Comic Sans MS"/>
                <a:cs typeface="Comic Sans MS"/>
              </a:rPr>
              <a:t>ca</a:t>
            </a:r>
            <a:r>
              <a:rPr dirty="0" sz="3350" spc="-70" b="1">
                <a:solidFill>
                  <a:srgbClr val="3232FF"/>
                </a:solidFill>
                <a:latin typeface="Comic Sans MS"/>
                <a:cs typeface="Comic Sans MS"/>
              </a:rPr>
              <a:t>zi</a:t>
            </a:r>
            <a:r>
              <a:rPr dirty="0" sz="3350" spc="-95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3350" spc="-95" b="1">
                <a:solidFill>
                  <a:srgbClr val="3232FF"/>
                </a:solidFill>
                <a:latin typeface="Comic Sans MS"/>
                <a:cs typeface="Comic Sans MS"/>
              </a:rPr>
              <a:t>ne</a:t>
            </a:r>
            <a:endParaRPr sz="3350">
              <a:latin typeface="Comic Sans MS"/>
              <a:cs typeface="Comic Sans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098685" y="2773680"/>
            <a:ext cx="4814312" cy="10043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5784479" y="3176522"/>
            <a:ext cx="1106805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pa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774073" y="3777995"/>
            <a:ext cx="7696200" cy="228600"/>
          </a:xfrm>
          <a:custGeom>
            <a:avLst/>
            <a:gdLst/>
            <a:ahLst/>
            <a:cxnLst/>
            <a:rect l="l" t="t" r="r" b="b"/>
            <a:pathLst>
              <a:path w="7696200" h="228600">
                <a:moveTo>
                  <a:pt x="0" y="0"/>
                </a:moveTo>
                <a:lnTo>
                  <a:pt x="0" y="228600"/>
                </a:lnTo>
                <a:lnTo>
                  <a:pt x="7696199" y="228600"/>
                </a:lnTo>
                <a:lnTo>
                  <a:pt x="7696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5131186" y="6575041"/>
            <a:ext cx="4787265" cy="6324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72770">
              <a:lnSpc>
                <a:spcPct val="100000"/>
              </a:lnSpc>
              <a:tabLst>
                <a:tab pos="4173220" algn="r"/>
              </a:tabLst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17857" sz="2100">
                <a:latin typeface="Comic Sans MS"/>
                <a:cs typeface="Comic Sans MS"/>
              </a:rPr>
              <a:t> </a:t>
            </a:r>
            <a:r>
              <a:rPr dirty="0" baseline="-17857" sz="2100">
                <a:latin typeface="Times New Roman"/>
                <a:cs typeface="Times New Roman"/>
              </a:rPr>
              <a:t>	</a:t>
            </a:r>
            <a:r>
              <a:rPr dirty="0" baseline="-17857" sz="2100" spc="-15">
                <a:latin typeface="Comic Sans MS"/>
                <a:cs typeface="Comic Sans MS"/>
              </a:rPr>
              <a:t>7</a:t>
            </a:r>
            <a:r>
              <a:rPr dirty="0" baseline="-17857" sz="2100">
                <a:latin typeface="Comic Sans MS"/>
                <a:cs typeface="Comic Sans MS"/>
              </a:rPr>
              <a:t>3</a:t>
            </a:r>
            <a:endParaRPr baseline="-17857" sz="2100">
              <a:latin typeface="Comic Sans MS"/>
              <a:cs typeface="Comic Sans MS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1098685" y="3777995"/>
            <a:ext cx="4814312" cy="7208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5131186" y="4053839"/>
            <a:ext cx="4786883" cy="315315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2538862" y="5218176"/>
            <a:ext cx="2447925" cy="338455"/>
          </a:xfrm>
          <a:custGeom>
            <a:avLst/>
            <a:gdLst/>
            <a:ahLst/>
            <a:cxnLst/>
            <a:rect l="l" t="t" r="r" b="b"/>
            <a:pathLst>
              <a:path w="2447925" h="338454">
                <a:moveTo>
                  <a:pt x="0" y="0"/>
                </a:moveTo>
                <a:lnTo>
                  <a:pt x="0" y="338327"/>
                </a:lnTo>
                <a:lnTo>
                  <a:pt x="2447543" y="338327"/>
                </a:lnTo>
                <a:lnTo>
                  <a:pt x="244754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2616084" y="5192773"/>
            <a:ext cx="1264920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0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oto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0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0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endParaRPr sz="20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2219325" cy="10598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5"/>
            <a:ext cx="2218944" cy="16611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 txBox="1"/>
          <p:nvPr/>
        </p:nvSpPr>
        <p:spPr>
          <a:xfrm>
            <a:off x="1538611" y="2202686"/>
            <a:ext cx="7522845" cy="343090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635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1443355" algn="l"/>
                <a:tab pos="1802764" algn="l"/>
                <a:tab pos="2735580" algn="l"/>
                <a:tab pos="3668395" algn="l"/>
                <a:tab pos="3797935" algn="l"/>
                <a:tab pos="4018915" algn="l"/>
                <a:tab pos="4197350" algn="l"/>
                <a:tab pos="4832350" algn="l"/>
                <a:tab pos="5032375" algn="l"/>
                <a:tab pos="5525135" algn="l"/>
                <a:tab pos="5621655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“f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”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gg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“n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i”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ute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sia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fisi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distu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nto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è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izz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fi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gi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ns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zi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tutti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diu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46" name="object 4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74</a:t>
            </a:fld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2219325" cy="10598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52812" y="2202686"/>
            <a:ext cx="8282305" cy="10769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4965" indent="-342265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isv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endParaRPr sz="3200">
              <a:latin typeface="Comic Sans MS"/>
              <a:cs typeface="Comic Sans MS"/>
            </a:endParaRPr>
          </a:p>
          <a:p>
            <a:pPr marL="354965" indent="-342265">
              <a:lnSpc>
                <a:spcPct val="100000"/>
              </a:lnSpc>
              <a:spcBef>
                <a:spcPts val="765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ndo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no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2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-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4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),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74071" y="348995"/>
            <a:ext cx="2218944" cy="16611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852812" y="3373118"/>
            <a:ext cx="8182609" cy="26327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zo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inizio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7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-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2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0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).</a:t>
            </a:r>
            <a:endParaRPr sz="3200">
              <a:latin typeface="Comic Sans MS"/>
              <a:cs typeface="Comic Sans MS"/>
            </a:endParaRPr>
          </a:p>
          <a:p>
            <a:pPr marL="480059" marR="6350">
              <a:lnSpc>
                <a:spcPct val="80000"/>
              </a:lnSpc>
              <a:spcBef>
                <a:spcPts val="735"/>
              </a:spcBef>
              <a:tabLst>
                <a:tab pos="826135" algn="l"/>
                <a:tab pos="1396365" algn="l"/>
                <a:tab pos="1517650" algn="l"/>
                <a:tab pos="2106930" algn="l"/>
                <a:tab pos="2378710" algn="l"/>
                <a:tab pos="2423160" algn="l"/>
                <a:tab pos="2761615" algn="l"/>
                <a:tab pos="3035300" algn="l"/>
                <a:tab pos="3304540" algn="l"/>
                <a:tab pos="3632200" algn="l"/>
                <a:tab pos="4093210" algn="l"/>
                <a:tab pos="4302760" algn="l"/>
                <a:tab pos="4352290" algn="l"/>
                <a:tab pos="4655185" algn="l"/>
                <a:tab pos="4735830" algn="l"/>
                <a:tab pos="5447030" algn="l"/>
                <a:tab pos="5720080" algn="l"/>
                <a:tab pos="6031230" algn="l"/>
                <a:tab pos="6255385" algn="l"/>
                <a:tab pos="6496050" algn="l"/>
                <a:tab pos="6718300" algn="l"/>
                <a:tab pos="7773034" algn="l"/>
              </a:tabLst>
            </a:pP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9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66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434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69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llo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1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5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4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41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tmo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4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4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434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q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6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74</a:t>
            </a:fld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1117600" cy="3803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6"/>
            <a:ext cx="1117091" cy="9814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 txBox="1"/>
          <p:nvPr/>
        </p:nvSpPr>
        <p:spPr>
          <a:xfrm>
            <a:off x="1895227" y="713231"/>
            <a:ext cx="7541259" cy="55022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66675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4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4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4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può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9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4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4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40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400" spc="1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5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4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400" spc="114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400" spc="-1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2400">
              <a:latin typeface="Comic Sans MS"/>
              <a:cs typeface="Comic Sans MS"/>
            </a:endParaRPr>
          </a:p>
          <a:p>
            <a:pPr lvl="1" marL="425450" indent="-342900">
              <a:lnSpc>
                <a:spcPct val="100000"/>
              </a:lnSpc>
              <a:spcBef>
                <a:spcPts val="720"/>
              </a:spcBef>
              <a:buClr>
                <a:srgbClr val="000065"/>
              </a:buClr>
              <a:buFont typeface="Comic Sans MS"/>
              <a:buChar char="•"/>
              <a:tabLst>
                <a:tab pos="426084" algn="l"/>
                <a:tab pos="935990" algn="l"/>
                <a:tab pos="3605529" algn="l"/>
                <a:tab pos="6036310" algn="l"/>
              </a:tabLst>
            </a:pP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dist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1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uzi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3200">
              <a:latin typeface="Comic Sans MS"/>
              <a:cs typeface="Comic Sans MS"/>
            </a:endParaRPr>
          </a:p>
          <a:p>
            <a:pPr algn="ctr" marL="412115">
              <a:lnSpc>
                <a:spcPct val="100000"/>
              </a:lnSpc>
            </a:pP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gi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3200">
              <a:latin typeface="Comic Sans MS"/>
              <a:cs typeface="Comic Sans MS"/>
            </a:endParaRPr>
          </a:p>
          <a:p>
            <a:pPr lvl="2" marL="2147570" indent="-342900">
              <a:lnSpc>
                <a:spcPct val="100000"/>
              </a:lnSpc>
              <a:spcBef>
                <a:spcPts val="765"/>
              </a:spcBef>
              <a:buClr>
                <a:srgbClr val="000065"/>
              </a:buClr>
              <a:buFont typeface="Comic Sans MS"/>
              <a:buChar char="•"/>
              <a:tabLst>
                <a:tab pos="2148205" algn="l"/>
                <a:tab pos="2548255" algn="l"/>
                <a:tab pos="4099560" algn="l"/>
                <a:tab pos="4855210" algn="l"/>
              </a:tabLst>
            </a:pP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nu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sti</a:t>
            </a:r>
            <a:endParaRPr sz="3200">
              <a:latin typeface="Comic Sans MS"/>
              <a:cs typeface="Comic Sans MS"/>
            </a:endParaRPr>
          </a:p>
          <a:p>
            <a:pPr marL="1243965" marR="311785" indent="-857885">
              <a:lnSpc>
                <a:spcPct val="100000"/>
              </a:lnSpc>
              <a:spcBef>
                <a:spcPts val="765"/>
              </a:spcBef>
              <a:buClr>
                <a:srgbClr val="000065"/>
              </a:buClr>
              <a:buFont typeface="Comic Sans MS"/>
              <a:buChar char="•"/>
              <a:tabLst>
                <a:tab pos="728980" algn="l"/>
                <a:tab pos="1239520" algn="l"/>
                <a:tab pos="2930525" algn="l"/>
                <a:tab pos="3334385" algn="l"/>
                <a:tab pos="3888740" algn="l"/>
                <a:tab pos="4090670" algn="l"/>
                <a:tab pos="5321935" algn="l"/>
                <a:tab pos="6313805" algn="l"/>
              </a:tabLst>
            </a:pP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sizi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nut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izi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nti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ing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iti</a:t>
            </a:r>
            <a:endParaRPr sz="3200">
              <a:latin typeface="Comic Sans MS"/>
              <a:cs typeface="Comic Sans MS"/>
            </a:endParaRPr>
          </a:p>
          <a:p>
            <a:pPr>
              <a:lnSpc>
                <a:spcPts val="2300"/>
              </a:lnSpc>
              <a:spcBef>
                <a:spcPts val="3"/>
              </a:spcBef>
            </a:pPr>
            <a:endParaRPr sz="2300"/>
          </a:p>
          <a:p>
            <a:pPr>
              <a:lnSpc>
                <a:spcPts val="3200"/>
              </a:lnSpc>
            </a:pPr>
            <a:endParaRPr sz="3200"/>
          </a:p>
          <a:p>
            <a:pPr marL="355600" marR="330835" indent="-342900">
              <a:lnSpc>
                <a:spcPts val="3840"/>
              </a:lnSpc>
              <a:buClr>
                <a:srgbClr val="FF3200"/>
              </a:buClr>
              <a:buSzPct val="95522"/>
              <a:buFont typeface="Comic Sans MS"/>
              <a:buChar char="•"/>
              <a:tabLst>
                <a:tab pos="355600" algn="l"/>
                <a:tab pos="2720340" algn="l"/>
                <a:tab pos="3266440" algn="l"/>
                <a:tab pos="4076065" algn="l"/>
                <a:tab pos="6736715" algn="l"/>
              </a:tabLst>
            </a:pPr>
            <a:r>
              <a:rPr dirty="0" sz="3350" spc="-80" b="1">
                <a:solidFill>
                  <a:srgbClr val="FF3200"/>
                </a:solidFill>
                <a:latin typeface="Comic Sans MS"/>
                <a:cs typeface="Comic Sans MS"/>
              </a:rPr>
              <a:t>(diff</a:t>
            </a:r>
            <a:r>
              <a:rPr dirty="0" sz="3350" spc="-1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350" spc="-9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350" spc="-1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350" spc="-75" b="1">
                <a:solidFill>
                  <a:srgbClr val="FF3200"/>
                </a:solidFill>
                <a:latin typeface="Comic Sans MS"/>
                <a:cs typeface="Comic Sans MS"/>
              </a:rPr>
              <a:t>nzi</a:t>
            </a:r>
            <a:r>
              <a:rPr dirty="0" sz="3350" spc="-10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350" spc="-9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350" spc="-9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3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350" spc="-69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350" spc="-80" b="1">
                <a:solidFill>
                  <a:srgbClr val="FF3200"/>
                </a:solidFill>
                <a:latin typeface="Comic Sans MS"/>
                <a:cs typeface="Comic Sans MS"/>
              </a:rPr>
              <a:t>t</a:t>
            </a:r>
            <a:r>
              <a:rPr dirty="0" sz="3350" spc="-90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350" spc="-95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3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350" spc="-14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3350" spc="-110" b="1">
                <a:solidFill>
                  <a:srgbClr val="FF3200"/>
                </a:solidFill>
                <a:latin typeface="Comic Sans MS"/>
                <a:cs typeface="Comic Sans MS"/>
              </a:rPr>
              <a:t>UTRIE</a:t>
            </a:r>
            <a:r>
              <a:rPr dirty="0" sz="3350" spc="-14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3350" spc="-105" b="1">
                <a:solidFill>
                  <a:srgbClr val="FF3200"/>
                </a:solidFill>
                <a:latin typeface="Comic Sans MS"/>
                <a:cs typeface="Comic Sans MS"/>
              </a:rPr>
              <a:t>TI</a:t>
            </a:r>
            <a:r>
              <a:rPr dirty="0" sz="33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350" spc="-1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350" spc="-100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3350" spc="-45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350" spc="-13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350" spc="-110" b="1">
                <a:solidFill>
                  <a:srgbClr val="FF3200"/>
                </a:solidFill>
                <a:latin typeface="Comic Sans MS"/>
                <a:cs typeface="Comic Sans MS"/>
              </a:rPr>
              <a:t>LIME</a:t>
            </a:r>
            <a:r>
              <a:rPr dirty="0" sz="3350" spc="-14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3350" spc="-105" b="1">
                <a:solidFill>
                  <a:srgbClr val="FF3200"/>
                </a:solidFill>
                <a:latin typeface="Comic Sans MS"/>
                <a:cs typeface="Comic Sans MS"/>
              </a:rPr>
              <a:t>TI</a:t>
            </a:r>
            <a:r>
              <a:rPr dirty="0" sz="33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350" spc="-50" b="1">
                <a:solidFill>
                  <a:srgbClr val="FF3200"/>
                </a:solidFill>
                <a:latin typeface="Comic Sans MS"/>
                <a:cs typeface="Comic Sans MS"/>
              </a:rPr>
              <a:t>!</a:t>
            </a:r>
            <a:r>
              <a:rPr dirty="0" sz="3350" spc="-40" b="1">
                <a:solidFill>
                  <a:srgbClr val="FF3200"/>
                </a:solidFill>
                <a:latin typeface="Comic Sans MS"/>
                <a:cs typeface="Comic Sans MS"/>
              </a:rPr>
              <a:t>!</a:t>
            </a:r>
            <a:r>
              <a:rPr dirty="0" sz="335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350" spc="-65" b="1">
                <a:solidFill>
                  <a:srgbClr val="FF3200"/>
                </a:solidFill>
                <a:latin typeface="Comic Sans MS"/>
                <a:cs typeface="Comic Sans MS"/>
              </a:rPr>
              <a:t>)</a:t>
            </a:r>
            <a:endParaRPr sz="3350">
              <a:latin typeface="Comic Sans MS"/>
              <a:cs typeface="Comic Sans MS"/>
            </a:endParaRPr>
          </a:p>
        </p:txBody>
      </p:sp>
      <p:sp>
        <p:nvSpPr>
          <p:cNvPr id="46" name="object 4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74</a:t>
            </a:fld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769620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7696200" cy="3429000"/>
          </a:xfrm>
          <a:custGeom>
            <a:avLst/>
            <a:gdLst/>
            <a:ahLst/>
            <a:cxnLst/>
            <a:rect l="l" t="t" r="r" b="b"/>
            <a:pathLst>
              <a:path w="7696200" h="3429000">
                <a:moveTo>
                  <a:pt x="0" y="0"/>
                </a:moveTo>
                <a:lnTo>
                  <a:pt x="0" y="3428999"/>
                </a:lnTo>
                <a:lnTo>
                  <a:pt x="7696199" y="3428999"/>
                </a:lnTo>
                <a:lnTo>
                  <a:pt x="7696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7696200" cy="2016760"/>
          </a:xfrm>
          <a:custGeom>
            <a:avLst/>
            <a:gdLst/>
            <a:ahLst/>
            <a:cxnLst/>
            <a:rect l="l" t="t" r="r" b="b"/>
            <a:pathLst>
              <a:path w="7696200" h="2016760">
                <a:moveTo>
                  <a:pt x="0" y="0"/>
                </a:moveTo>
                <a:lnTo>
                  <a:pt x="0" y="2016252"/>
                </a:lnTo>
                <a:lnTo>
                  <a:pt x="7696199" y="2016252"/>
                </a:lnTo>
                <a:lnTo>
                  <a:pt x="7696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852812" y="373888"/>
            <a:ext cx="7436484" cy="4893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635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1598930" algn="l"/>
                <a:tab pos="2309495" algn="l"/>
                <a:tab pos="2580640" algn="l"/>
                <a:tab pos="2832100" algn="l"/>
                <a:tab pos="2982595" algn="l"/>
                <a:tab pos="3655060" algn="l"/>
                <a:tab pos="3921760" algn="l"/>
                <a:tab pos="4157345" algn="l"/>
                <a:tab pos="5119370" algn="l"/>
                <a:tab pos="6534150" algn="l"/>
              </a:tabLst>
            </a:pP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nsu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6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5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%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75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gia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nut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nti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gi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gi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3200" spc="1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zi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(p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32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nzo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ip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gno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  <a:p>
            <a:pPr>
              <a:lnSpc>
                <a:spcPts val="3800"/>
              </a:lnSpc>
              <a:spcBef>
                <a:spcPts val="39"/>
              </a:spcBef>
            </a:pPr>
            <a:endParaRPr sz="3800"/>
          </a:p>
          <a:p>
            <a:pPr marL="354965" marR="1843405">
              <a:lnSpc>
                <a:spcPct val="100000"/>
              </a:lnSpc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35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%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io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bb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gno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74</a:t>
            </a:fld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2377440" cy="662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571366" y="348995"/>
            <a:ext cx="710183" cy="10088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6210177" y="2049779"/>
            <a:ext cx="1367027" cy="11704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92090" y="2625851"/>
            <a:ext cx="684276" cy="8656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219066" y="826008"/>
            <a:ext cx="1223772" cy="9174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5417697" y="1763267"/>
            <a:ext cx="858011" cy="107899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774073" y="348995"/>
            <a:ext cx="2377440" cy="1263650"/>
          </a:xfrm>
          <a:custGeom>
            <a:avLst/>
            <a:gdLst/>
            <a:ahLst/>
            <a:cxnLst/>
            <a:rect l="l" t="t" r="r" b="b"/>
            <a:pathLst>
              <a:path w="2377440" h="1263650">
                <a:moveTo>
                  <a:pt x="0" y="0"/>
                </a:moveTo>
                <a:lnTo>
                  <a:pt x="0" y="1263395"/>
                </a:lnTo>
                <a:lnTo>
                  <a:pt x="2377439" y="1263395"/>
                </a:lnTo>
                <a:lnTo>
                  <a:pt x="237743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941453" y="1050797"/>
            <a:ext cx="294640" cy="0"/>
          </a:xfrm>
          <a:custGeom>
            <a:avLst/>
            <a:gdLst/>
            <a:ahLst/>
            <a:cxnLst/>
            <a:rect l="l" t="t" r="r" b="b"/>
            <a:pathLst>
              <a:path w="294639" h="0">
                <a:moveTo>
                  <a:pt x="0" y="0"/>
                </a:moveTo>
                <a:lnTo>
                  <a:pt x="294131" y="0"/>
                </a:lnTo>
              </a:path>
            </a:pathLst>
          </a:custGeom>
          <a:ln w="36321">
            <a:solidFill>
              <a:srgbClr val="FF32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852812" y="411053"/>
            <a:ext cx="1759585" cy="666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72200"/>
              </a:lnSpc>
            </a:pPr>
            <a:r>
              <a:rPr dirty="0" sz="2400">
                <a:latin typeface="Comic Sans MS"/>
                <a:cs typeface="Comic Sans MS"/>
              </a:rPr>
              <a:t>O</a:t>
            </a:r>
            <a:r>
              <a:rPr dirty="0" sz="2400" spc="-20">
                <a:latin typeface="Comic Sans MS"/>
                <a:cs typeface="Comic Sans MS"/>
              </a:rPr>
              <a:t>GG</a:t>
            </a:r>
            <a:r>
              <a:rPr dirty="0" sz="2400" spc="-20">
                <a:latin typeface="Comic Sans MS"/>
                <a:cs typeface="Comic Sans MS"/>
              </a:rPr>
              <a:t>I</a:t>
            </a:r>
            <a:r>
              <a:rPr dirty="0" sz="2400" spc="-20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“</a:t>
            </a:r>
            <a:r>
              <a:rPr dirty="0" sz="2400" spc="-5">
                <a:latin typeface="Comic Sans MS"/>
                <a:cs typeface="Comic Sans MS"/>
              </a:rPr>
              <a:t>Q</a:t>
            </a:r>
            <a:r>
              <a:rPr dirty="0" sz="2400" spc="-25">
                <a:latin typeface="Comic Sans MS"/>
                <a:cs typeface="Comic Sans MS"/>
              </a:rPr>
              <a:t>U</a:t>
            </a:r>
            <a:r>
              <a:rPr dirty="0" sz="2400" spc="-5">
                <a:latin typeface="Comic Sans MS"/>
                <a:cs typeface="Comic Sans MS"/>
              </a:rPr>
              <a:t>A</a:t>
            </a:r>
            <a:r>
              <a:rPr dirty="0" sz="2400" spc="-25">
                <a:latin typeface="Comic Sans MS"/>
                <a:cs typeface="Comic Sans MS"/>
              </a:rPr>
              <a:t>N</a:t>
            </a:r>
            <a:r>
              <a:rPr dirty="0" sz="3200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2400">
                <a:latin typeface="Comic Sans MS"/>
                <a:cs typeface="Comic Sans MS"/>
              </a:rPr>
              <a:t>O</a:t>
            </a:r>
            <a:r>
              <a:rPr dirty="0" sz="2400" spc="-10">
                <a:latin typeface="Comic Sans MS"/>
                <a:cs typeface="Comic Sans MS"/>
              </a:rPr>
              <a:t>”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41209" y="1175003"/>
            <a:ext cx="2076450" cy="381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>
                <a:latin typeface="Comic Sans MS"/>
                <a:cs typeface="Comic Sans MS"/>
              </a:rPr>
              <a:t>SI</a:t>
            </a:r>
            <a:r>
              <a:rPr dirty="0" sz="2400" spc="114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M</a:t>
            </a:r>
            <a:r>
              <a:rPr dirty="0" sz="2400" spc="-5">
                <a:latin typeface="Comic Sans MS"/>
                <a:cs typeface="Comic Sans MS"/>
              </a:rPr>
              <a:t>A</a:t>
            </a:r>
            <a:r>
              <a:rPr dirty="0" sz="2400" spc="-25">
                <a:latin typeface="Comic Sans MS"/>
                <a:cs typeface="Comic Sans MS"/>
              </a:rPr>
              <a:t>N</a:t>
            </a:r>
            <a:r>
              <a:rPr dirty="0" sz="2400" spc="-20">
                <a:latin typeface="Comic Sans MS"/>
                <a:cs typeface="Comic Sans MS"/>
              </a:rPr>
              <a:t>G</a:t>
            </a:r>
            <a:r>
              <a:rPr dirty="0" sz="2400" spc="-5">
                <a:latin typeface="Comic Sans MS"/>
                <a:cs typeface="Comic Sans MS"/>
              </a:rPr>
              <a:t>I</a:t>
            </a:r>
            <a:r>
              <a:rPr dirty="0" sz="2400">
                <a:latin typeface="Comic Sans MS"/>
                <a:cs typeface="Comic Sans MS"/>
              </a:rPr>
              <a:t>A</a:t>
            </a:r>
            <a:r>
              <a:rPr dirty="0" sz="2400" spc="114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?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626742" y="609600"/>
            <a:ext cx="1945005" cy="638810"/>
          </a:xfrm>
          <a:custGeom>
            <a:avLst/>
            <a:gdLst/>
            <a:ahLst/>
            <a:cxnLst/>
            <a:rect l="l" t="t" r="r" b="b"/>
            <a:pathLst>
              <a:path w="1945004" h="638810">
                <a:moveTo>
                  <a:pt x="0" y="0"/>
                </a:moveTo>
                <a:lnTo>
                  <a:pt x="0" y="638555"/>
                </a:lnTo>
                <a:lnTo>
                  <a:pt x="1944623" y="638555"/>
                </a:lnTo>
                <a:lnTo>
                  <a:pt x="194462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4703963" y="644144"/>
            <a:ext cx="1663700" cy="5518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Col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200" spc="-25">
                <a:solidFill>
                  <a:srgbClr val="FF0000"/>
                </a:solidFill>
                <a:latin typeface="Comic Sans MS"/>
                <a:cs typeface="Comic Sans MS"/>
              </a:rPr>
              <a:t>z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io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ne</a:t>
            </a:r>
            <a:r>
              <a:rPr dirty="0" sz="2200" spc="-1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molt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200" spc="13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ca</a:t>
            </a: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rs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endParaRPr sz="2200">
              <a:latin typeface="Comic Sans MS"/>
              <a:cs typeface="Comic Sans MS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691006" y="2266188"/>
            <a:ext cx="1873250" cy="632460"/>
          </a:xfrm>
          <a:custGeom>
            <a:avLst/>
            <a:gdLst/>
            <a:ahLst/>
            <a:cxnLst/>
            <a:rect l="l" t="t" r="r" b="b"/>
            <a:pathLst>
              <a:path w="1873250" h="632460">
                <a:moveTo>
                  <a:pt x="0" y="0"/>
                </a:moveTo>
                <a:lnTo>
                  <a:pt x="0" y="632459"/>
                </a:lnTo>
                <a:lnTo>
                  <a:pt x="1872995" y="632459"/>
                </a:lnTo>
                <a:lnTo>
                  <a:pt x="187299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3769752" y="2299206"/>
            <a:ext cx="1694180" cy="5518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Pr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an</a:t>
            </a:r>
            <a:r>
              <a:rPr dirty="0" sz="2200" spc="-25">
                <a:solidFill>
                  <a:srgbClr val="FF0000"/>
                </a:solidFill>
                <a:latin typeface="Comic Sans MS"/>
                <a:cs typeface="Comic Sans MS"/>
              </a:rPr>
              <a:t>z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200" spc="-1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suffi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c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ie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endParaRPr sz="2200">
              <a:latin typeface="Comic Sans MS"/>
              <a:cs typeface="Comic Sans M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659245" y="537971"/>
            <a:ext cx="684276" cy="8656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1818009" y="5218176"/>
            <a:ext cx="2664460" cy="1449705"/>
          </a:xfrm>
          <a:custGeom>
            <a:avLst/>
            <a:gdLst/>
            <a:ahLst/>
            <a:cxnLst/>
            <a:rect l="l" t="t" r="r" b="b"/>
            <a:pathLst>
              <a:path w="2664460" h="1449704">
                <a:moveTo>
                  <a:pt x="0" y="0"/>
                </a:moveTo>
                <a:lnTo>
                  <a:pt x="0" y="1449323"/>
                </a:lnTo>
                <a:lnTo>
                  <a:pt x="2663951" y="1449323"/>
                </a:lnTo>
                <a:lnTo>
                  <a:pt x="266395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 txBox="1"/>
          <p:nvPr/>
        </p:nvSpPr>
        <p:spPr>
          <a:xfrm>
            <a:off x="1895232" y="5185661"/>
            <a:ext cx="2482215" cy="1423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375"/>
              </a:lnSpc>
            </a:pP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…</a:t>
            </a:r>
            <a:r>
              <a:rPr dirty="0" sz="2200" spc="10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200" spc="10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2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200" spc="114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1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8</a:t>
            </a:r>
            <a:r>
              <a:rPr dirty="0" sz="2200" spc="11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ll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200" spc="10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20</a:t>
            </a:r>
            <a:endParaRPr sz="2200">
              <a:latin typeface="Comic Sans MS"/>
              <a:cs typeface="Comic Sans MS"/>
            </a:endParaRPr>
          </a:p>
          <a:p>
            <a:pPr marL="12700" marR="288290">
              <a:lnSpc>
                <a:spcPct val="80000"/>
              </a:lnSpc>
              <a:spcBef>
                <a:spcPts val="260"/>
              </a:spcBef>
            </a:pPr>
            <a:r>
              <a:rPr dirty="0" sz="2200" spc="-5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r>
              <a:rPr dirty="0" sz="2200" spc="-10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r>
              <a:rPr dirty="0" sz="2200" spc="10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Si</a:t>
            </a:r>
            <a:r>
              <a:rPr dirty="0" sz="2200" spc="10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ssumo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no</a:t>
            </a:r>
            <a:r>
              <a:rPr dirty="0" sz="2200" spc="-1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tro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ppe</a:t>
            </a:r>
            <a:r>
              <a:rPr dirty="0" sz="2200" spc="114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ca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lori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200" spc="114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5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r>
              <a:rPr dirty="0" sz="2200" spc="-10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r>
              <a:rPr dirty="0" sz="2200" spc="-1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2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u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200" spc="10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or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200" spc="13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rim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200" spc="12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2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200" spc="-10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200" spc="-1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an</a:t>
            </a:r>
            <a:r>
              <a:rPr dirty="0" sz="2200" spc="-25">
                <a:solidFill>
                  <a:srgbClr val="FF0000"/>
                </a:solidFill>
                <a:latin typeface="Comic Sans MS"/>
                <a:cs typeface="Comic Sans MS"/>
              </a:rPr>
              <a:t>d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200" spc="-20">
                <a:solidFill>
                  <a:srgbClr val="FF0000"/>
                </a:solidFill>
                <a:latin typeface="Comic Sans MS"/>
                <a:cs typeface="Comic Sans MS"/>
              </a:rPr>
              <a:t>r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e</a:t>
            </a:r>
            <a:r>
              <a:rPr dirty="0" sz="2200" spc="9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200" spc="114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lett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200" spc="13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200" spc="-15">
                <a:solidFill>
                  <a:srgbClr val="FF0000"/>
                </a:solidFill>
                <a:latin typeface="Comic Sans MS"/>
                <a:cs typeface="Comic Sans MS"/>
              </a:rPr>
              <a:t>….</a:t>
            </a:r>
            <a:endParaRPr sz="2200">
              <a:latin typeface="Comic Sans MS"/>
              <a:cs typeface="Comic Sans MS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2177674" y="3849623"/>
            <a:ext cx="1002791" cy="74980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1386719" y="3922776"/>
            <a:ext cx="771144" cy="7620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" name="object 62"/>
          <p:cNvSpPr/>
          <p:nvPr/>
        </p:nvSpPr>
        <p:spPr>
          <a:xfrm>
            <a:off x="2610490" y="4425696"/>
            <a:ext cx="1152144" cy="65227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" name="object 63"/>
          <p:cNvSpPr/>
          <p:nvPr/>
        </p:nvSpPr>
        <p:spPr>
          <a:xfrm>
            <a:off x="4626742" y="4425696"/>
            <a:ext cx="3096767" cy="233476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65" name="object 6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74</a:t>
            </a:fld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1584960" cy="407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5"/>
            <a:ext cx="1584960" cy="10088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2322454" y="1833372"/>
            <a:ext cx="3311651" cy="194462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5716402" y="352043"/>
            <a:ext cx="246888" cy="13075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2977272" y="645159"/>
            <a:ext cx="1598930" cy="502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000" spc="-5">
                <a:latin typeface="Comic Sans MS"/>
                <a:cs typeface="Comic Sans MS"/>
              </a:rPr>
              <a:t>A</a:t>
            </a:r>
            <a:r>
              <a:rPr dirty="0" sz="2000">
                <a:latin typeface="Comic Sans MS"/>
                <a:cs typeface="Comic Sans MS"/>
              </a:rPr>
              <a:t>um</a:t>
            </a:r>
            <a:r>
              <a:rPr dirty="0" sz="2000" spc="-10">
                <a:latin typeface="Comic Sans MS"/>
                <a:cs typeface="Comic Sans MS"/>
              </a:rPr>
              <a:t>en</a:t>
            </a:r>
            <a:r>
              <a:rPr dirty="0" sz="2000">
                <a:latin typeface="Comic Sans MS"/>
                <a:cs typeface="Comic Sans MS"/>
              </a:rPr>
              <a:t>t</a:t>
            </a:r>
            <a:r>
              <a:rPr dirty="0" sz="2000" spc="-5">
                <a:latin typeface="Comic Sans MS"/>
                <a:cs typeface="Comic Sans MS"/>
              </a:rPr>
              <a:t>ar</a:t>
            </a:r>
            <a:r>
              <a:rPr dirty="0" sz="2000">
                <a:latin typeface="Comic Sans MS"/>
                <a:cs typeface="Comic Sans MS"/>
              </a:rPr>
              <a:t>e</a:t>
            </a:r>
            <a:r>
              <a:rPr dirty="0" sz="2000" spc="8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la</a:t>
            </a:r>
            <a:r>
              <a:rPr dirty="0" sz="200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col</a:t>
            </a:r>
            <a:r>
              <a:rPr dirty="0" sz="2000" spc="-5">
                <a:latin typeface="Comic Sans MS"/>
                <a:cs typeface="Comic Sans MS"/>
              </a:rPr>
              <a:t>a</a:t>
            </a:r>
            <a:r>
              <a:rPr dirty="0" sz="2000">
                <a:latin typeface="Comic Sans MS"/>
                <a:cs typeface="Comic Sans MS"/>
              </a:rPr>
              <a:t>zio</a:t>
            </a:r>
            <a:r>
              <a:rPr dirty="0" sz="2000" spc="-10">
                <a:latin typeface="Comic Sans MS"/>
                <a:cs typeface="Comic Sans MS"/>
              </a:rPr>
              <a:t>n</a:t>
            </a:r>
            <a:r>
              <a:rPr dirty="0" sz="2000">
                <a:latin typeface="Comic Sans MS"/>
                <a:cs typeface="Comic Sans MS"/>
              </a:rPr>
              <a:t>e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62075" y="3237482"/>
            <a:ext cx="1460500" cy="502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000" spc="-5">
                <a:latin typeface="Comic Sans MS"/>
                <a:cs typeface="Comic Sans MS"/>
              </a:rPr>
              <a:t>M</a:t>
            </a:r>
            <a:r>
              <a:rPr dirty="0" sz="2000">
                <a:latin typeface="Comic Sans MS"/>
                <a:cs typeface="Comic Sans MS"/>
              </a:rPr>
              <a:t>iglio</a:t>
            </a:r>
            <a:r>
              <a:rPr dirty="0" sz="2000" spc="-5">
                <a:latin typeface="Comic Sans MS"/>
                <a:cs typeface="Comic Sans MS"/>
              </a:rPr>
              <a:t>rar</a:t>
            </a:r>
            <a:r>
              <a:rPr dirty="0" sz="2000">
                <a:latin typeface="Comic Sans MS"/>
                <a:cs typeface="Comic Sans MS"/>
              </a:rPr>
              <a:t>e</a:t>
            </a:r>
            <a:r>
              <a:rPr dirty="0" sz="2000" spc="8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il</a:t>
            </a:r>
            <a:r>
              <a:rPr dirty="0" sz="200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Comic Sans MS"/>
                <a:cs typeface="Comic Sans MS"/>
              </a:rPr>
              <a:t>pra</a:t>
            </a:r>
            <a:r>
              <a:rPr dirty="0" sz="2000" spc="-10">
                <a:latin typeface="Comic Sans MS"/>
                <a:cs typeface="Comic Sans MS"/>
              </a:rPr>
              <a:t>n</a:t>
            </a:r>
            <a:r>
              <a:rPr dirty="0" sz="2000">
                <a:latin typeface="Comic Sans MS"/>
                <a:cs typeface="Comic Sans MS"/>
              </a:rPr>
              <a:t>zo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2322454" y="3777995"/>
            <a:ext cx="3311651" cy="8915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5634106" y="5218176"/>
            <a:ext cx="2592323" cy="17526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1473587" y="3235451"/>
            <a:ext cx="246888" cy="13746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 txBox="1"/>
          <p:nvPr/>
        </p:nvSpPr>
        <p:spPr>
          <a:xfrm>
            <a:off x="2544456" y="5840473"/>
            <a:ext cx="1805939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>
                <a:latin typeface="Comic Sans MS"/>
                <a:cs typeface="Comic Sans MS"/>
              </a:rPr>
              <a:t>R</a:t>
            </a:r>
            <a:r>
              <a:rPr dirty="0" sz="2000">
                <a:latin typeface="Comic Sans MS"/>
                <a:cs typeface="Comic Sans MS"/>
              </a:rPr>
              <a:t>i</a:t>
            </a:r>
            <a:r>
              <a:rPr dirty="0" sz="2000" spc="-5">
                <a:latin typeface="Comic Sans MS"/>
                <a:cs typeface="Comic Sans MS"/>
              </a:rPr>
              <a:t>d</a:t>
            </a:r>
            <a:r>
              <a:rPr dirty="0" sz="2000">
                <a:latin typeface="Comic Sans MS"/>
                <a:cs typeface="Comic Sans MS"/>
              </a:rPr>
              <a:t>u</a:t>
            </a:r>
            <a:r>
              <a:rPr dirty="0" sz="2000" spc="-5">
                <a:latin typeface="Comic Sans MS"/>
                <a:cs typeface="Comic Sans MS"/>
              </a:rPr>
              <a:t>rr</a:t>
            </a:r>
            <a:r>
              <a:rPr dirty="0" sz="2000">
                <a:latin typeface="Comic Sans MS"/>
                <a:cs typeface="Comic Sans MS"/>
              </a:rPr>
              <a:t>e</a:t>
            </a:r>
            <a:r>
              <a:rPr dirty="0" sz="2000" spc="9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la</a:t>
            </a:r>
            <a:r>
              <a:rPr dirty="0" sz="2000" spc="95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c</a:t>
            </a:r>
            <a:r>
              <a:rPr dirty="0" sz="2000" spc="-10">
                <a:latin typeface="Comic Sans MS"/>
                <a:cs typeface="Comic Sans MS"/>
              </a:rPr>
              <a:t>en</a:t>
            </a:r>
            <a:r>
              <a:rPr dirty="0" sz="2000">
                <a:latin typeface="Comic Sans MS"/>
                <a:cs typeface="Comic Sans MS"/>
              </a:rPr>
              <a:t>a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53" name="object 53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4" name="object 5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74</a:t>
            </a:fld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6248400" cy="12014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6248400" cy="1803400"/>
          </a:xfrm>
          <a:custGeom>
            <a:avLst/>
            <a:gdLst/>
            <a:ahLst/>
            <a:cxnLst/>
            <a:rect l="l" t="t" r="r" b="b"/>
            <a:pathLst>
              <a:path w="6248400" h="1803400">
                <a:moveTo>
                  <a:pt x="0" y="0"/>
                </a:moveTo>
                <a:lnTo>
                  <a:pt x="0" y="1802891"/>
                </a:lnTo>
                <a:lnTo>
                  <a:pt x="6248399" y="1802891"/>
                </a:lnTo>
                <a:lnTo>
                  <a:pt x="62483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52812" y="166247"/>
            <a:ext cx="5236210" cy="1296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42400"/>
              </a:lnSpc>
              <a:tabLst>
                <a:tab pos="667385" algn="l"/>
                <a:tab pos="2028189" algn="l"/>
                <a:tab pos="2468880" algn="l"/>
                <a:tab pos="3482340" algn="l"/>
              </a:tabLst>
            </a:pP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FF0000"/>
                </a:solidFill>
                <a:latin typeface="Comic Sans MS"/>
                <a:cs typeface="Comic Sans MS"/>
              </a:rPr>
              <a:t>l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14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FF0000"/>
                </a:solidFill>
                <a:latin typeface="Comic Sans MS"/>
                <a:cs typeface="Comic Sans MS"/>
              </a:rPr>
              <a:t>en</a:t>
            </a:r>
            <a:r>
              <a:rPr dirty="0" sz="2950" spc="-8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ars</a:t>
            </a:r>
            <a:r>
              <a:rPr dirty="0" sz="2950" spc="-50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55" b="1">
                <a:solidFill>
                  <a:srgbClr val="FF0000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140" b="1">
                <a:solidFill>
                  <a:srgbClr val="FF0000"/>
                </a:solidFill>
                <a:latin typeface="Comic Sans MS"/>
                <a:cs typeface="Comic Sans MS"/>
              </a:rPr>
              <a:t>m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do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85" b="1">
                <a:solidFill>
                  <a:srgbClr val="FF0000"/>
                </a:solidFill>
                <a:latin typeface="Comic Sans MS"/>
                <a:cs typeface="Comic Sans MS"/>
              </a:rPr>
              <a:t>“c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rre</a:t>
            </a:r>
            <a:r>
              <a:rPr dirty="0" sz="2950" spc="-85" b="1">
                <a:solidFill>
                  <a:srgbClr val="FF0000"/>
                </a:solidFill>
                <a:latin typeface="Comic Sans MS"/>
                <a:cs typeface="Comic Sans MS"/>
              </a:rPr>
              <a:t>tt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80" b="1">
                <a:solidFill>
                  <a:srgbClr val="FF0000"/>
                </a:solidFill>
                <a:latin typeface="Comic Sans MS"/>
                <a:cs typeface="Comic Sans MS"/>
              </a:rPr>
              <a:t>”</a:t>
            </a:r>
            <a:r>
              <a:rPr dirty="0" sz="2950" spc="-4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2950" spc="-85" b="1">
                <a:solidFill>
                  <a:srgbClr val="FF0000"/>
                </a:solidFill>
                <a:latin typeface="Comic Sans MS"/>
                <a:cs typeface="Comic Sans MS"/>
              </a:rPr>
              <a:t>(n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FF0000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FF0000"/>
                </a:solidFill>
                <a:latin typeface="Comic Sans MS"/>
                <a:cs typeface="Comic Sans MS"/>
              </a:rPr>
              <a:t>“d</a:t>
            </a:r>
            <a:r>
              <a:rPr dirty="0" sz="2950" spc="-80" b="1">
                <a:solidFill>
                  <a:srgbClr val="FF0000"/>
                </a:solidFill>
                <a:latin typeface="Comic Sans MS"/>
                <a:cs typeface="Comic Sans MS"/>
              </a:rPr>
              <a:t>ie</a:t>
            </a:r>
            <a:r>
              <a:rPr dirty="0" sz="2950" spc="-8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o</a:t>
            </a:r>
            <a:r>
              <a:rPr dirty="0" sz="2950" spc="-85" b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dirty="0" sz="2950" spc="-100" b="1">
                <a:solidFill>
                  <a:srgbClr val="FF0000"/>
                </a:solidFill>
                <a:latin typeface="Comic Sans MS"/>
                <a:cs typeface="Comic Sans MS"/>
              </a:rPr>
              <a:t>era</a:t>
            </a:r>
            <a:r>
              <a:rPr dirty="0" sz="2950" spc="-90" b="1">
                <a:solidFill>
                  <a:srgbClr val="FF0000"/>
                </a:solidFill>
                <a:latin typeface="Comic Sans MS"/>
                <a:cs typeface="Comic Sans MS"/>
              </a:rPr>
              <a:t>p</a:t>
            </a:r>
            <a:r>
              <a:rPr dirty="0" sz="2950" spc="-80" b="1">
                <a:solidFill>
                  <a:srgbClr val="FF0000"/>
                </a:solidFill>
                <a:latin typeface="Comic Sans MS"/>
                <a:cs typeface="Comic Sans MS"/>
              </a:rPr>
              <a:t>ia</a:t>
            </a:r>
            <a:r>
              <a:rPr dirty="0" sz="2950" spc="-70" b="1">
                <a:solidFill>
                  <a:srgbClr val="FF0000"/>
                </a:solidFill>
                <a:latin typeface="Comic Sans MS"/>
                <a:cs typeface="Comic Sans MS"/>
              </a:rPr>
              <a:t>”</a:t>
            </a:r>
            <a:r>
              <a:rPr dirty="0" sz="2950" spc="-65" b="1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  <a:endParaRPr sz="295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1233812" y="3023868"/>
            <a:ext cx="7530465" cy="2172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18770" indent="-306705">
              <a:lnSpc>
                <a:spcPct val="100000"/>
              </a:lnSpc>
              <a:tabLst>
                <a:tab pos="626745" algn="l"/>
                <a:tab pos="1347470" algn="l"/>
                <a:tab pos="2851150" algn="l"/>
                <a:tab pos="3471545" algn="l"/>
                <a:tab pos="5192395" algn="l"/>
                <a:tab pos="5991225" algn="l"/>
              </a:tabLst>
            </a:pP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c’è</a:t>
            </a:r>
            <a:r>
              <a:rPr dirty="0" sz="2950" spc="-8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un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“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re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g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”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u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75" b="1">
                <a:solidFill>
                  <a:srgbClr val="3232FF"/>
                </a:solidFill>
                <a:latin typeface="Comic Sans MS"/>
                <a:cs typeface="Comic Sans MS"/>
              </a:rPr>
              <a:t>ri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f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erir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?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135" b="1">
                <a:solidFill>
                  <a:srgbClr val="3232FF"/>
                </a:solidFill>
                <a:latin typeface="Comic Sans MS"/>
                <a:cs typeface="Comic Sans MS"/>
              </a:rPr>
              <a:t>U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“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140" b="1">
                <a:solidFill>
                  <a:srgbClr val="3232FF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”?</a:t>
            </a:r>
            <a:endParaRPr sz="2950">
              <a:latin typeface="Comic Sans MS"/>
              <a:cs typeface="Comic Sans MS"/>
            </a:endParaRPr>
          </a:p>
          <a:p>
            <a:pPr>
              <a:lnSpc>
                <a:spcPts val="2900"/>
              </a:lnSpc>
            </a:pPr>
            <a:endParaRPr sz="2900"/>
          </a:p>
          <a:p>
            <a:pPr>
              <a:lnSpc>
                <a:spcPts val="3900"/>
              </a:lnSpc>
              <a:spcBef>
                <a:spcPts val="1"/>
              </a:spcBef>
            </a:pPr>
            <a:endParaRPr sz="3900"/>
          </a:p>
          <a:p>
            <a:pPr marL="12700" marR="435609" indent="306070">
              <a:lnSpc>
                <a:spcPts val="3360"/>
              </a:lnSpc>
              <a:tabLst>
                <a:tab pos="1831339" algn="l"/>
                <a:tab pos="2336165" algn="l"/>
                <a:tab pos="2776855" algn="l"/>
                <a:tab pos="2829560" algn="l"/>
                <a:tab pos="3790315" algn="l"/>
                <a:tab pos="5379720" algn="l"/>
                <a:tab pos="6092825" algn="l"/>
                <a:tab pos="6444615" algn="l"/>
              </a:tabLst>
            </a:pP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140" b="1">
                <a:solidFill>
                  <a:srgbClr val="3232FF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en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t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ars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140" b="1">
                <a:solidFill>
                  <a:srgbClr val="3232FF"/>
                </a:solidFill>
                <a:latin typeface="Comic Sans MS"/>
                <a:cs typeface="Comic Sans MS"/>
              </a:rPr>
              <a:t>m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do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rre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tto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è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ì</a:t>
            </a:r>
            <a:r>
              <a:rPr dirty="0" sz="2950" spc="-4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140" b="1">
                <a:solidFill>
                  <a:srgbClr val="3232FF"/>
                </a:solidFill>
                <a:latin typeface="Comic Sans MS"/>
                <a:cs typeface="Comic Sans MS"/>
              </a:rPr>
              <a:t>m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ess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120" b="1">
                <a:solidFill>
                  <a:srgbClr val="3232FF"/>
                </a:solidFill>
                <a:latin typeface="Comic Sans MS"/>
                <a:cs typeface="Comic Sans MS"/>
              </a:rPr>
              <a:t>me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	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se</a:t>
            </a:r>
            <a:r>
              <a:rPr dirty="0" sz="2950" spc="-140" b="1">
                <a:solidFill>
                  <a:srgbClr val="3232FF"/>
                </a:solidFill>
                <a:latin typeface="Comic Sans MS"/>
                <a:cs typeface="Comic Sans MS"/>
              </a:rPr>
              <a:t>m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br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endParaRPr sz="295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2</a:t>
            </a:fld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1979930" cy="7245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408564" y="569975"/>
            <a:ext cx="3018790" cy="381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>
                <a:latin typeface="Comic Sans MS"/>
                <a:cs typeface="Comic Sans MS"/>
              </a:rPr>
              <a:t>…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e</a:t>
            </a:r>
            <a:r>
              <a:rPr dirty="0" sz="2400" spc="110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s</a:t>
            </a:r>
            <a:r>
              <a:rPr dirty="0" sz="2400" spc="-15">
                <a:latin typeface="Comic Sans MS"/>
                <a:cs typeface="Comic Sans MS"/>
              </a:rPr>
              <a:t>e</a:t>
            </a:r>
            <a:r>
              <a:rPr dirty="0" sz="2400" spc="100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Comic Sans MS"/>
                <a:cs typeface="Comic Sans MS"/>
              </a:rPr>
              <a:t>h</a:t>
            </a:r>
            <a:r>
              <a:rPr dirty="0" sz="2400" spc="-15">
                <a:latin typeface="Comic Sans MS"/>
                <a:cs typeface="Comic Sans MS"/>
              </a:rPr>
              <a:t>o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>
                <a:latin typeface="Comic Sans MS"/>
                <a:cs typeface="Comic Sans MS"/>
              </a:rPr>
              <a:t>f</a:t>
            </a:r>
            <a:r>
              <a:rPr dirty="0" sz="2400" spc="-5">
                <a:latin typeface="Comic Sans MS"/>
                <a:cs typeface="Comic Sans MS"/>
              </a:rPr>
              <a:t>r</a:t>
            </a:r>
            <a:r>
              <a:rPr dirty="0" sz="2400" spc="-10">
                <a:latin typeface="Comic Sans MS"/>
                <a:cs typeface="Comic Sans MS"/>
              </a:rPr>
              <a:t>e</a:t>
            </a:r>
            <a:r>
              <a:rPr dirty="0" sz="2400" spc="-5">
                <a:latin typeface="Comic Sans MS"/>
                <a:cs typeface="Comic Sans MS"/>
              </a:rPr>
              <a:t>tt</a:t>
            </a:r>
            <a:r>
              <a:rPr dirty="0" sz="2400" spc="-15">
                <a:latin typeface="Comic Sans MS"/>
                <a:cs typeface="Comic Sans MS"/>
              </a:rPr>
              <a:t>a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Comic Sans MS"/>
                <a:cs typeface="Comic Sans MS"/>
              </a:rPr>
              <a:t>?</a:t>
            </a:r>
            <a:r>
              <a:rPr dirty="0" sz="2400" spc="110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Comic Sans MS"/>
                <a:cs typeface="Comic Sans MS"/>
              </a:rPr>
              <a:t>…</a:t>
            </a:r>
            <a:r>
              <a:rPr dirty="0" sz="2400">
                <a:latin typeface="Comic Sans MS"/>
                <a:cs typeface="Comic Sans MS"/>
              </a:rPr>
              <a:t>..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74071" y="348995"/>
            <a:ext cx="1979676" cy="13258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4698370" y="2339339"/>
            <a:ext cx="1801367" cy="13456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6714621" y="2987039"/>
            <a:ext cx="1441703" cy="7909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6499738" y="1475232"/>
            <a:ext cx="1517903" cy="139141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4986406" y="3707891"/>
            <a:ext cx="1655064" cy="701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2753746" y="1834895"/>
            <a:ext cx="1801495" cy="433070"/>
          </a:xfrm>
          <a:custGeom>
            <a:avLst/>
            <a:gdLst/>
            <a:ahLst/>
            <a:cxnLst/>
            <a:rect l="l" t="t" r="r" b="b"/>
            <a:pathLst>
              <a:path w="1801495" h="433069">
                <a:moveTo>
                  <a:pt x="1350263" y="288035"/>
                </a:moveTo>
                <a:lnTo>
                  <a:pt x="1350263" y="0"/>
                </a:lnTo>
                <a:lnTo>
                  <a:pt x="0" y="0"/>
                </a:lnTo>
                <a:lnTo>
                  <a:pt x="0" y="288035"/>
                </a:lnTo>
                <a:lnTo>
                  <a:pt x="1350263" y="288035"/>
                </a:lnTo>
                <a:close/>
              </a:path>
              <a:path w="1801495" h="433069">
                <a:moveTo>
                  <a:pt x="1801367" y="144779"/>
                </a:moveTo>
                <a:lnTo>
                  <a:pt x="1350263" y="-143255"/>
                </a:lnTo>
                <a:lnTo>
                  <a:pt x="1350263" y="432815"/>
                </a:lnTo>
                <a:lnTo>
                  <a:pt x="1801367" y="14477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2749174" y="1682495"/>
            <a:ext cx="1813560" cy="594360"/>
          </a:xfrm>
          <a:custGeom>
            <a:avLst/>
            <a:gdLst/>
            <a:ahLst/>
            <a:cxnLst/>
            <a:rect l="l" t="t" r="r" b="b"/>
            <a:pathLst>
              <a:path w="1813560" h="594360">
                <a:moveTo>
                  <a:pt x="1354835" y="147827"/>
                </a:moveTo>
                <a:lnTo>
                  <a:pt x="0" y="147827"/>
                </a:lnTo>
                <a:lnTo>
                  <a:pt x="0" y="445007"/>
                </a:lnTo>
                <a:lnTo>
                  <a:pt x="4571" y="445007"/>
                </a:lnTo>
                <a:lnTo>
                  <a:pt x="4571" y="156971"/>
                </a:lnTo>
                <a:lnTo>
                  <a:pt x="10667" y="152399"/>
                </a:lnTo>
                <a:lnTo>
                  <a:pt x="10667" y="156971"/>
                </a:lnTo>
                <a:lnTo>
                  <a:pt x="1350263" y="156971"/>
                </a:lnTo>
                <a:lnTo>
                  <a:pt x="1350263" y="152399"/>
                </a:lnTo>
                <a:lnTo>
                  <a:pt x="1354835" y="147827"/>
                </a:lnTo>
                <a:close/>
              </a:path>
              <a:path w="1813560" h="594360">
                <a:moveTo>
                  <a:pt x="10667" y="156971"/>
                </a:moveTo>
                <a:lnTo>
                  <a:pt x="10667" y="152399"/>
                </a:lnTo>
                <a:lnTo>
                  <a:pt x="4571" y="156971"/>
                </a:lnTo>
                <a:lnTo>
                  <a:pt x="10667" y="156971"/>
                </a:lnTo>
                <a:close/>
              </a:path>
              <a:path w="1813560" h="594360">
                <a:moveTo>
                  <a:pt x="10667" y="435863"/>
                </a:moveTo>
                <a:lnTo>
                  <a:pt x="10667" y="156971"/>
                </a:lnTo>
                <a:lnTo>
                  <a:pt x="4571" y="156971"/>
                </a:lnTo>
                <a:lnTo>
                  <a:pt x="4571" y="435863"/>
                </a:lnTo>
                <a:lnTo>
                  <a:pt x="10667" y="435863"/>
                </a:lnTo>
                <a:close/>
              </a:path>
              <a:path w="1813560" h="594360">
                <a:moveTo>
                  <a:pt x="1359407" y="576738"/>
                </a:moveTo>
                <a:lnTo>
                  <a:pt x="1359407" y="435863"/>
                </a:lnTo>
                <a:lnTo>
                  <a:pt x="4571" y="435863"/>
                </a:lnTo>
                <a:lnTo>
                  <a:pt x="10667" y="440435"/>
                </a:lnTo>
                <a:lnTo>
                  <a:pt x="10667" y="445007"/>
                </a:lnTo>
                <a:lnTo>
                  <a:pt x="1350263" y="445007"/>
                </a:lnTo>
                <a:lnTo>
                  <a:pt x="1350263" y="440435"/>
                </a:lnTo>
                <a:lnTo>
                  <a:pt x="1354835" y="445007"/>
                </a:lnTo>
                <a:lnTo>
                  <a:pt x="1354835" y="579667"/>
                </a:lnTo>
                <a:lnTo>
                  <a:pt x="1359407" y="576738"/>
                </a:lnTo>
                <a:close/>
              </a:path>
              <a:path w="1813560" h="594360">
                <a:moveTo>
                  <a:pt x="10667" y="445007"/>
                </a:moveTo>
                <a:lnTo>
                  <a:pt x="10667" y="440435"/>
                </a:lnTo>
                <a:lnTo>
                  <a:pt x="4571" y="435863"/>
                </a:lnTo>
                <a:lnTo>
                  <a:pt x="4571" y="445007"/>
                </a:lnTo>
                <a:lnTo>
                  <a:pt x="10667" y="445007"/>
                </a:lnTo>
                <a:close/>
              </a:path>
              <a:path w="1813560" h="594360">
                <a:moveTo>
                  <a:pt x="1813559" y="297179"/>
                </a:moveTo>
                <a:lnTo>
                  <a:pt x="1350263" y="0"/>
                </a:lnTo>
                <a:lnTo>
                  <a:pt x="1350263" y="147827"/>
                </a:lnTo>
                <a:lnTo>
                  <a:pt x="1353311" y="147827"/>
                </a:lnTo>
                <a:lnTo>
                  <a:pt x="1353311" y="12191"/>
                </a:lnTo>
                <a:lnTo>
                  <a:pt x="1359407" y="9143"/>
                </a:lnTo>
                <a:lnTo>
                  <a:pt x="1359407" y="16097"/>
                </a:lnTo>
                <a:lnTo>
                  <a:pt x="1796945" y="296417"/>
                </a:lnTo>
                <a:lnTo>
                  <a:pt x="1802891" y="292607"/>
                </a:lnTo>
                <a:lnTo>
                  <a:pt x="1802891" y="304022"/>
                </a:lnTo>
                <a:lnTo>
                  <a:pt x="1813559" y="297179"/>
                </a:lnTo>
                <a:close/>
              </a:path>
              <a:path w="1813560" h="594360">
                <a:moveTo>
                  <a:pt x="1354835" y="156971"/>
                </a:moveTo>
                <a:lnTo>
                  <a:pt x="1354835" y="147827"/>
                </a:lnTo>
                <a:lnTo>
                  <a:pt x="1350263" y="152399"/>
                </a:lnTo>
                <a:lnTo>
                  <a:pt x="1350263" y="156971"/>
                </a:lnTo>
                <a:lnTo>
                  <a:pt x="1354835" y="156971"/>
                </a:lnTo>
                <a:close/>
              </a:path>
              <a:path w="1813560" h="594360">
                <a:moveTo>
                  <a:pt x="1354835" y="445007"/>
                </a:moveTo>
                <a:lnTo>
                  <a:pt x="1350263" y="440435"/>
                </a:lnTo>
                <a:lnTo>
                  <a:pt x="1350263" y="445007"/>
                </a:lnTo>
                <a:lnTo>
                  <a:pt x="1354835" y="445007"/>
                </a:lnTo>
                <a:close/>
              </a:path>
              <a:path w="1813560" h="594360">
                <a:moveTo>
                  <a:pt x="1354835" y="579667"/>
                </a:moveTo>
                <a:lnTo>
                  <a:pt x="1354835" y="445007"/>
                </a:lnTo>
                <a:lnTo>
                  <a:pt x="1350263" y="445007"/>
                </a:lnTo>
                <a:lnTo>
                  <a:pt x="1350263" y="594359"/>
                </a:lnTo>
                <a:lnTo>
                  <a:pt x="1353311" y="592404"/>
                </a:lnTo>
                <a:lnTo>
                  <a:pt x="1353311" y="580643"/>
                </a:lnTo>
                <a:lnTo>
                  <a:pt x="1354835" y="579667"/>
                </a:lnTo>
                <a:close/>
              </a:path>
              <a:path w="1813560" h="594360">
                <a:moveTo>
                  <a:pt x="1359407" y="16097"/>
                </a:moveTo>
                <a:lnTo>
                  <a:pt x="1359407" y="9143"/>
                </a:lnTo>
                <a:lnTo>
                  <a:pt x="1353311" y="12191"/>
                </a:lnTo>
                <a:lnTo>
                  <a:pt x="1359407" y="16097"/>
                </a:lnTo>
                <a:close/>
              </a:path>
              <a:path w="1813560" h="594360">
                <a:moveTo>
                  <a:pt x="1359407" y="156971"/>
                </a:moveTo>
                <a:lnTo>
                  <a:pt x="1359407" y="16097"/>
                </a:lnTo>
                <a:lnTo>
                  <a:pt x="1353311" y="12191"/>
                </a:lnTo>
                <a:lnTo>
                  <a:pt x="1353311" y="147827"/>
                </a:lnTo>
                <a:lnTo>
                  <a:pt x="1354835" y="147827"/>
                </a:lnTo>
                <a:lnTo>
                  <a:pt x="1354835" y="156971"/>
                </a:lnTo>
                <a:lnTo>
                  <a:pt x="1359407" y="156971"/>
                </a:lnTo>
                <a:close/>
              </a:path>
              <a:path w="1813560" h="594360">
                <a:moveTo>
                  <a:pt x="1802891" y="304022"/>
                </a:moveTo>
                <a:lnTo>
                  <a:pt x="1802891" y="300227"/>
                </a:lnTo>
                <a:lnTo>
                  <a:pt x="1796945" y="296417"/>
                </a:lnTo>
                <a:lnTo>
                  <a:pt x="1353311" y="580643"/>
                </a:lnTo>
                <a:lnTo>
                  <a:pt x="1359407" y="585215"/>
                </a:lnTo>
                <a:lnTo>
                  <a:pt x="1359407" y="588494"/>
                </a:lnTo>
                <a:lnTo>
                  <a:pt x="1802891" y="304022"/>
                </a:lnTo>
                <a:close/>
              </a:path>
              <a:path w="1813560" h="594360">
                <a:moveTo>
                  <a:pt x="1359407" y="588494"/>
                </a:moveTo>
                <a:lnTo>
                  <a:pt x="1359407" y="585215"/>
                </a:lnTo>
                <a:lnTo>
                  <a:pt x="1353311" y="580643"/>
                </a:lnTo>
                <a:lnTo>
                  <a:pt x="1353311" y="592404"/>
                </a:lnTo>
                <a:lnTo>
                  <a:pt x="1359407" y="588494"/>
                </a:lnTo>
                <a:close/>
              </a:path>
              <a:path w="1813560" h="594360">
                <a:moveTo>
                  <a:pt x="1802891" y="300227"/>
                </a:moveTo>
                <a:lnTo>
                  <a:pt x="1802891" y="292607"/>
                </a:lnTo>
                <a:lnTo>
                  <a:pt x="1796945" y="296417"/>
                </a:lnTo>
                <a:lnTo>
                  <a:pt x="1802891" y="3002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6714621" y="3777995"/>
            <a:ext cx="1441703" cy="6507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4986406" y="3777995"/>
            <a:ext cx="1655064" cy="106375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1674754" y="5596128"/>
            <a:ext cx="2087879" cy="139598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3907414" y="5218176"/>
            <a:ext cx="1656588" cy="122529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4986406" y="5939027"/>
            <a:ext cx="1443227" cy="108508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 txBox="1"/>
          <p:nvPr/>
        </p:nvSpPr>
        <p:spPr>
          <a:xfrm>
            <a:off x="8846022" y="6634477"/>
            <a:ext cx="691515" cy="4914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8890">
              <a:lnSpc>
                <a:spcPct val="100000"/>
              </a:lnSpc>
            </a:pPr>
            <a:r>
              <a:rPr dirty="0" sz="1400" spc="-10">
                <a:latin typeface="Comic Sans MS"/>
                <a:cs typeface="Comic Sans MS"/>
              </a:rPr>
              <a:t>8</a:t>
            </a:r>
            <a:r>
              <a:rPr dirty="0" sz="1400">
                <a:latin typeface="Comic Sans MS"/>
                <a:cs typeface="Comic Sans MS"/>
              </a:rPr>
              <a:t>0</a:t>
            </a:r>
            <a:endParaRPr sz="14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  <a:spcBef>
                <a:spcPts val="395"/>
              </a:spcBef>
            </a:pP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400" spc="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177424" y="4530849"/>
            <a:ext cx="1576070" cy="381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>
                <a:latin typeface="Comic Sans MS"/>
                <a:cs typeface="Comic Sans MS"/>
              </a:rPr>
              <a:t>…</a:t>
            </a:r>
            <a:r>
              <a:rPr dirty="0" sz="2400" spc="105">
                <a:latin typeface="Times New Roman"/>
                <a:cs typeface="Times New Roman"/>
              </a:rPr>
              <a:t> </a:t>
            </a:r>
            <a:r>
              <a:rPr dirty="0" sz="2400" spc="-20">
                <a:latin typeface="Comic Sans MS"/>
                <a:cs typeface="Comic Sans MS"/>
              </a:rPr>
              <a:t>o</a:t>
            </a:r>
            <a:r>
              <a:rPr dirty="0" sz="2400" spc="-15">
                <a:latin typeface="Comic Sans MS"/>
                <a:cs typeface="Comic Sans MS"/>
              </a:rPr>
              <a:t>pp</a:t>
            </a:r>
            <a:r>
              <a:rPr dirty="0" sz="2400">
                <a:latin typeface="Comic Sans MS"/>
                <a:cs typeface="Comic Sans MS"/>
              </a:rPr>
              <a:t>u</a:t>
            </a:r>
            <a:r>
              <a:rPr dirty="0" sz="2400" spc="-5">
                <a:latin typeface="Comic Sans MS"/>
                <a:cs typeface="Comic Sans MS"/>
              </a:rPr>
              <a:t>r</a:t>
            </a:r>
            <a:r>
              <a:rPr dirty="0" sz="2400" spc="-15">
                <a:latin typeface="Comic Sans MS"/>
                <a:cs typeface="Comic Sans MS"/>
              </a:rPr>
              <a:t>e</a:t>
            </a:r>
            <a:r>
              <a:rPr dirty="0" sz="2400" spc="110">
                <a:latin typeface="Times New Roman"/>
                <a:cs typeface="Times New Roman"/>
              </a:rPr>
              <a:t> </a:t>
            </a:r>
            <a:r>
              <a:rPr dirty="0" sz="2400">
                <a:latin typeface="Comic Sans MS"/>
                <a:cs typeface="Comic Sans MS"/>
              </a:rPr>
              <a:t>…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353187" y="6898129"/>
            <a:ext cx="341376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1400" spc="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14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r>
              <a:rPr dirty="0" sz="14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ui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4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gn</a:t>
            </a:r>
            <a:r>
              <a:rPr dirty="0" sz="1400" spc="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1400" spc="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400" spc="-1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1400" spc="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tr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izi</a:t>
            </a:r>
            <a:r>
              <a:rPr dirty="0" sz="1400" spc="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1400" spc="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1400" spc="-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14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691515" y="6625841"/>
            <a:ext cx="2909570" cy="166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769620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7696200" cy="3429000"/>
          </a:xfrm>
          <a:custGeom>
            <a:avLst/>
            <a:gdLst/>
            <a:ahLst/>
            <a:cxnLst/>
            <a:rect l="l" t="t" r="r" b="b"/>
            <a:pathLst>
              <a:path w="7696200" h="3429000">
                <a:moveTo>
                  <a:pt x="0" y="0"/>
                </a:moveTo>
                <a:lnTo>
                  <a:pt x="0" y="3428999"/>
                </a:lnTo>
                <a:lnTo>
                  <a:pt x="7696199" y="3428999"/>
                </a:lnTo>
                <a:lnTo>
                  <a:pt x="7696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52812" y="373888"/>
            <a:ext cx="7479665" cy="24555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635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1383665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E’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diffuso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nto</a:t>
            </a:r>
            <a:r>
              <a:rPr dirty="0" sz="32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zi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3200" spc="16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é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isv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io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una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ns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zi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itudine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quisita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962790" y="2987039"/>
            <a:ext cx="6840220" cy="791210"/>
          </a:xfrm>
          <a:custGeom>
            <a:avLst/>
            <a:gdLst/>
            <a:ahLst/>
            <a:cxnLst/>
            <a:rect l="l" t="t" r="r" b="b"/>
            <a:pathLst>
              <a:path w="6840220" h="791210">
                <a:moveTo>
                  <a:pt x="0" y="0"/>
                </a:moveTo>
                <a:lnTo>
                  <a:pt x="0" y="790955"/>
                </a:lnTo>
                <a:lnTo>
                  <a:pt x="6839711" y="790955"/>
                </a:lnTo>
                <a:lnTo>
                  <a:pt x="68397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774073" y="3777995"/>
            <a:ext cx="1188720" cy="228600"/>
          </a:xfrm>
          <a:custGeom>
            <a:avLst/>
            <a:gdLst/>
            <a:ahLst/>
            <a:cxnLst/>
            <a:rect l="l" t="t" r="r" b="b"/>
            <a:pathLst>
              <a:path w="1188720" h="228600">
                <a:moveTo>
                  <a:pt x="0" y="0"/>
                </a:moveTo>
                <a:lnTo>
                  <a:pt x="0" y="228600"/>
                </a:lnTo>
                <a:lnTo>
                  <a:pt x="1188716" y="228600"/>
                </a:lnTo>
                <a:lnTo>
                  <a:pt x="118871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962790" y="3777995"/>
            <a:ext cx="6840220" cy="2403475"/>
          </a:xfrm>
          <a:custGeom>
            <a:avLst/>
            <a:gdLst/>
            <a:ahLst/>
            <a:cxnLst/>
            <a:rect l="l" t="t" r="r" b="b"/>
            <a:pathLst>
              <a:path w="6840220" h="2403475">
                <a:moveTo>
                  <a:pt x="6839711" y="0"/>
                </a:moveTo>
                <a:lnTo>
                  <a:pt x="0" y="0"/>
                </a:lnTo>
                <a:lnTo>
                  <a:pt x="0" y="2403348"/>
                </a:lnTo>
                <a:lnTo>
                  <a:pt x="6839711" y="2403348"/>
                </a:lnTo>
                <a:lnTo>
                  <a:pt x="68397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2040012" y="3016584"/>
            <a:ext cx="6652895" cy="30854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100"/>
              </a:lnSpc>
              <a:tabLst>
                <a:tab pos="1421765" algn="l"/>
              </a:tabLst>
            </a:pPr>
            <a:r>
              <a:rPr dirty="0" sz="2800" spc="-4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ng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nd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3232FF"/>
                </a:solidFill>
                <a:latin typeface="Comic Sans MS"/>
                <a:cs typeface="Comic Sans MS"/>
              </a:rPr>
              <a:t>“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qu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sa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3232FF"/>
                </a:solidFill>
                <a:latin typeface="Comic Sans MS"/>
                <a:cs typeface="Comic Sans MS"/>
              </a:rPr>
              <a:t>“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pr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z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si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ea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li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zz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od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pro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ung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to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un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800" spc="-4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1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7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-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1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8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or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(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ce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or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2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0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,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pr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z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orn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dop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lle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or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13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)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si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rr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v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rodurr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tta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l</a:t>
            </a:r>
            <a:r>
              <a:rPr dirty="0" sz="2800" spc="-5">
                <a:solidFill>
                  <a:srgbClr val="3232FF"/>
                </a:solidFill>
                <a:latin typeface="Comic Sans MS"/>
                <a:cs typeface="Comic Sans MS"/>
              </a:rPr>
              <a:t>’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55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ia</a:t>
            </a:r>
            <a:r>
              <a:rPr dirty="0" sz="2800" spc="-3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lle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st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ti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7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or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(d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lle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or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1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3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lle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or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20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,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bbu</a:t>
            </a:r>
            <a:r>
              <a:rPr dirty="0" sz="2800" spc="-55">
                <a:solidFill>
                  <a:srgbClr val="3232FF"/>
                </a:solidFill>
                <a:latin typeface="Times New Roman"/>
                <a:cs typeface="Times New Roman"/>
              </a:rPr>
              <a:t>f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f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ta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le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5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it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orn</a:t>
            </a:r>
            <a:r>
              <a:rPr dirty="0" sz="2800" spc="-1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 l</a:t>
            </a:r>
            <a:r>
              <a:rPr dirty="0" sz="2800" spc="-2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voro)</a:t>
            </a:r>
            <a:r>
              <a:rPr dirty="0" sz="2800" spc="-10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ts val="2345"/>
              </a:lnSpc>
            </a:pPr>
            <a:r>
              <a:rPr dirty="0" sz="2800" spc="-25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 b="1">
                <a:solidFill>
                  <a:srgbClr val="3232FF"/>
                </a:solidFill>
                <a:latin typeface="Comic Sans MS"/>
                <a:cs typeface="Comic Sans MS"/>
              </a:rPr>
              <a:t>’</a:t>
            </a:r>
            <a:r>
              <a:rPr dirty="0" sz="2800" spc="-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800" spc="-20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8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800" spc="-25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av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25" b="1">
                <a:solidFill>
                  <a:srgbClr val="3232FF"/>
                </a:solidFill>
                <a:latin typeface="Times New Roman"/>
                <a:cs typeface="Times New Roman"/>
              </a:rPr>
              <a:t>er</a:t>
            </a:r>
            <a:r>
              <a:rPr dirty="0" sz="2800" spc="-70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 spc="-70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nut</a:t>
            </a:r>
            <a:r>
              <a:rPr dirty="0" sz="2800" spc="-25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45" b="1">
                <a:solidFill>
                  <a:srgbClr val="3232FF"/>
                </a:solidFill>
                <a:latin typeface="Times New Roman"/>
                <a:cs typeface="Times New Roman"/>
              </a:rPr>
              <a:t>z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ona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800" spc="-25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,</a:t>
            </a:r>
            <a:r>
              <a:rPr dirty="0" sz="2800" spc="1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pu</a:t>
            </a:r>
            <a:r>
              <a:rPr dirty="0" sz="2800" spc="-25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5" b="1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800" spc="-70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opp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ts val="3030"/>
              </a:lnSpc>
            </a:pPr>
            <a:r>
              <a:rPr dirty="0" sz="2800" spc="-25" b="1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800" spc="-30" b="1">
                <a:solidFill>
                  <a:srgbClr val="3232FF"/>
                </a:solidFill>
                <a:latin typeface="Times New Roman"/>
                <a:cs typeface="Times New Roman"/>
              </a:rPr>
              <a:t>mm</a:t>
            </a:r>
            <a:r>
              <a:rPr dirty="0" sz="2800" spc="-25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sso</a:t>
            </a:r>
            <a:r>
              <a:rPr dirty="0" sz="28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8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30" b="1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ili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on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800" spc="-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800" spc="-25" b="1">
                <a:solidFill>
                  <a:srgbClr val="3232FF"/>
                </a:solidFill>
                <a:latin typeface="Times New Roman"/>
                <a:cs typeface="Times New Roman"/>
              </a:rPr>
              <a:t>er</a:t>
            </a:r>
            <a:r>
              <a:rPr dirty="0" sz="2800" spc="-15" b="1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on</a:t>
            </a:r>
            <a:r>
              <a:rPr dirty="0" sz="2800" spc="-25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800" spc="-10" b="1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1" name="object 5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82</a:t>
            </a:fld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17372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173720" cy="3429000"/>
          </a:xfrm>
          <a:custGeom>
            <a:avLst/>
            <a:gdLst/>
            <a:ahLst/>
            <a:cxnLst/>
            <a:rect l="l" t="t" r="r" b="b"/>
            <a:pathLst>
              <a:path w="8173720" h="3429000">
                <a:moveTo>
                  <a:pt x="0" y="0"/>
                </a:moveTo>
                <a:lnTo>
                  <a:pt x="0" y="3428999"/>
                </a:lnTo>
                <a:lnTo>
                  <a:pt x="8173211" y="3428999"/>
                </a:lnTo>
                <a:lnTo>
                  <a:pt x="81732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8173720" cy="1440180"/>
          </a:xfrm>
          <a:custGeom>
            <a:avLst/>
            <a:gdLst/>
            <a:ahLst/>
            <a:cxnLst/>
            <a:rect l="l" t="t" r="r" b="b"/>
            <a:pathLst>
              <a:path w="8173720" h="1440179">
                <a:moveTo>
                  <a:pt x="0" y="0"/>
                </a:moveTo>
                <a:lnTo>
                  <a:pt x="0" y="1440180"/>
                </a:lnTo>
                <a:lnTo>
                  <a:pt x="8173211" y="1440180"/>
                </a:lnTo>
                <a:lnTo>
                  <a:pt x="81732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852812" y="373888"/>
            <a:ext cx="7626350" cy="39185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635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1574800" algn="l"/>
                <a:tab pos="1777364" algn="l"/>
                <a:tab pos="1927860" algn="l"/>
                <a:tab pos="2181225" algn="l"/>
                <a:tab pos="3215005" algn="l"/>
                <a:tab pos="4533265" algn="l"/>
                <a:tab pos="5050790" algn="l"/>
                <a:tab pos="5346065" algn="l"/>
              </a:tabLst>
            </a:pP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Q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sto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nto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4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ità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sso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so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8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é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nita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ssi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ntità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ndo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nis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nde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sta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gia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7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disp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ip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so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ttu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200" spc="1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più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sso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is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82</a:t>
            </a:fld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1910080" cy="21494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818009" y="3130295"/>
            <a:ext cx="7696200" cy="647700"/>
          </a:xfrm>
          <a:custGeom>
            <a:avLst/>
            <a:gdLst/>
            <a:ahLst/>
            <a:cxnLst/>
            <a:rect l="l" t="t" r="r" b="b"/>
            <a:pathLst>
              <a:path w="7696200" h="647700">
                <a:moveTo>
                  <a:pt x="0" y="0"/>
                </a:moveTo>
                <a:lnTo>
                  <a:pt x="0" y="647699"/>
                </a:lnTo>
                <a:lnTo>
                  <a:pt x="7696199" y="647699"/>
                </a:lnTo>
                <a:lnTo>
                  <a:pt x="7696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1" y="348995"/>
            <a:ext cx="1909572" cy="27508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818009" y="3777995"/>
            <a:ext cx="7696200" cy="3009900"/>
          </a:xfrm>
          <a:custGeom>
            <a:avLst/>
            <a:gdLst/>
            <a:ahLst/>
            <a:cxnLst/>
            <a:rect l="l" t="t" r="r" b="b"/>
            <a:pathLst>
              <a:path w="7696200" h="3009900">
                <a:moveTo>
                  <a:pt x="7696199" y="0"/>
                </a:moveTo>
                <a:lnTo>
                  <a:pt x="0" y="0"/>
                </a:lnTo>
                <a:lnTo>
                  <a:pt x="0" y="3009900"/>
                </a:lnTo>
                <a:lnTo>
                  <a:pt x="7696199" y="3009900"/>
                </a:lnTo>
                <a:lnTo>
                  <a:pt x="76961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1895232" y="3155186"/>
            <a:ext cx="7505065" cy="26504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16129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ngia</a:t>
            </a:r>
            <a:r>
              <a:rPr dirty="0" sz="3200" spc="14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32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zi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3200">
              <a:latin typeface="Comic Sans MS"/>
              <a:cs typeface="Comic Sans MS"/>
            </a:endParaRPr>
          </a:p>
          <a:p>
            <a:pPr marL="355600" marR="6350" indent="-342900">
              <a:lnSpc>
                <a:spcPct val="100000"/>
              </a:lnSpc>
              <a:spcBef>
                <a:spcPts val="765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1225550" algn="l"/>
                <a:tab pos="1308100" algn="l"/>
                <a:tab pos="1737995" algn="l"/>
                <a:tab pos="2451735" algn="l"/>
                <a:tab pos="3186430" algn="l"/>
                <a:tab pos="3380740" algn="l"/>
                <a:tab pos="3784600" algn="l"/>
                <a:tab pos="4189729" algn="l"/>
                <a:tab pos="5213350" algn="l"/>
                <a:tab pos="6525895" algn="l"/>
              </a:tabLst>
            </a:pP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sì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va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78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tto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10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(p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ttino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è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ppo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st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3200">
              <a:latin typeface="Comic Sans MS"/>
              <a:cs typeface="Comic Sans MS"/>
            </a:endParaRPr>
          </a:p>
          <a:p>
            <a:pPr marL="539750">
              <a:lnSpc>
                <a:spcPct val="100000"/>
              </a:lnSpc>
              <a:spcBef>
                <a:spcPts val="765"/>
              </a:spcBef>
              <a:tabLst>
                <a:tab pos="930275" algn="l"/>
                <a:tab pos="1419225" algn="l"/>
                <a:tab pos="2376805" algn="l"/>
                <a:tab pos="4251325" algn="l"/>
              </a:tabLst>
            </a:pP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za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all’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inut</a:t>
            </a:r>
            <a:r>
              <a:rPr dirty="0" sz="3200" spc="-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9" name="object 4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82</a:t>
            </a:fld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3133725" cy="174878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025533" y="2770631"/>
            <a:ext cx="6408420" cy="1007744"/>
          </a:xfrm>
          <a:custGeom>
            <a:avLst/>
            <a:gdLst/>
            <a:ahLst/>
            <a:cxnLst/>
            <a:rect l="l" t="t" r="r" b="b"/>
            <a:pathLst>
              <a:path w="6408420" h="1007745">
                <a:moveTo>
                  <a:pt x="0" y="0"/>
                </a:moveTo>
                <a:lnTo>
                  <a:pt x="0" y="1007363"/>
                </a:lnTo>
                <a:lnTo>
                  <a:pt x="6408419" y="1007363"/>
                </a:lnTo>
                <a:lnTo>
                  <a:pt x="640841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1" y="348996"/>
            <a:ext cx="3133344" cy="23500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025533" y="3777995"/>
            <a:ext cx="6408420" cy="1369060"/>
          </a:xfrm>
          <a:custGeom>
            <a:avLst/>
            <a:gdLst/>
            <a:ahLst/>
            <a:cxnLst/>
            <a:rect l="l" t="t" r="r" b="b"/>
            <a:pathLst>
              <a:path w="6408420" h="1369060">
                <a:moveTo>
                  <a:pt x="6408419" y="0"/>
                </a:moveTo>
                <a:lnTo>
                  <a:pt x="0" y="0"/>
                </a:lnTo>
                <a:lnTo>
                  <a:pt x="0" y="1368552"/>
                </a:lnTo>
                <a:lnTo>
                  <a:pt x="6408419" y="1368552"/>
                </a:lnTo>
                <a:lnTo>
                  <a:pt x="640841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1442605" y="2789934"/>
            <a:ext cx="5572125" cy="20904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4000" spc="-20">
                <a:solidFill>
                  <a:srgbClr val="000065"/>
                </a:solidFill>
                <a:latin typeface="Comic Sans MS"/>
                <a:cs typeface="Comic Sans MS"/>
              </a:rPr>
              <a:t>…..</a:t>
            </a:r>
            <a:r>
              <a:rPr dirty="0" sz="4000" spc="20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4000" spc="-3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4000" spc="-3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4000" spc="-2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4000" spc="21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4000" spc="-3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4000" spc="-3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4000" spc="-3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4000" spc="-2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4000" spc="-2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4000" spc="-2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4000" spc="2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4000" spc="-3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4000" spc="-25">
                <a:solidFill>
                  <a:srgbClr val="000065"/>
                </a:solidFill>
                <a:latin typeface="Comic Sans MS"/>
                <a:cs typeface="Comic Sans MS"/>
              </a:rPr>
              <a:t>ie</a:t>
            </a:r>
            <a:r>
              <a:rPr dirty="0" sz="4000" spc="-3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4000" spc="-25">
                <a:solidFill>
                  <a:srgbClr val="000065"/>
                </a:solidFill>
                <a:latin typeface="Comic Sans MS"/>
                <a:cs typeface="Comic Sans MS"/>
              </a:rPr>
              <a:t>te</a:t>
            </a:r>
            <a:r>
              <a:rPr dirty="0" sz="4000" spc="229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4000" spc="-20">
                <a:solidFill>
                  <a:srgbClr val="000065"/>
                </a:solidFill>
                <a:latin typeface="Comic Sans MS"/>
                <a:cs typeface="Comic Sans MS"/>
              </a:rPr>
              <a:t>….</a:t>
            </a:r>
            <a:endParaRPr sz="4000">
              <a:latin typeface="Comic Sans MS"/>
              <a:cs typeface="Comic Sans MS"/>
            </a:endParaRPr>
          </a:p>
          <a:p>
            <a:pPr marL="367665">
              <a:lnSpc>
                <a:spcPct val="100000"/>
              </a:lnSpc>
              <a:spcBef>
                <a:spcPts val="960"/>
              </a:spcBef>
            </a:pPr>
            <a:r>
              <a:rPr dirty="0" sz="4000" spc="-20">
                <a:solidFill>
                  <a:srgbClr val="000065"/>
                </a:solidFill>
                <a:latin typeface="Comic Sans MS"/>
                <a:cs typeface="Comic Sans MS"/>
              </a:rPr>
              <a:t>….</a:t>
            </a:r>
            <a:r>
              <a:rPr dirty="0" sz="4000" spc="-30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4000" spc="-2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4000" spc="2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4000" spc="-30">
                <a:solidFill>
                  <a:srgbClr val="000065"/>
                </a:solidFill>
                <a:latin typeface="Comic Sans MS"/>
                <a:cs typeface="Comic Sans MS"/>
              </a:rPr>
              <a:t>se</a:t>
            </a:r>
            <a:r>
              <a:rPr dirty="0" sz="4000" spc="-30">
                <a:solidFill>
                  <a:srgbClr val="000065"/>
                </a:solidFill>
                <a:latin typeface="Comic Sans MS"/>
                <a:cs typeface="Comic Sans MS"/>
              </a:rPr>
              <a:t>mp</a:t>
            </a:r>
            <a:r>
              <a:rPr dirty="0" sz="4000" spc="-2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4000" spc="-2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4000" spc="2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4000" spc="-30">
                <a:solidFill>
                  <a:srgbClr val="000065"/>
                </a:solidFill>
                <a:latin typeface="Comic Sans MS"/>
                <a:cs typeface="Comic Sans MS"/>
              </a:rPr>
              <a:t>fa</a:t>
            </a:r>
            <a:r>
              <a:rPr dirty="0" sz="4000" spc="-30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4000" spc="22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4000" spc="-20">
                <a:solidFill>
                  <a:srgbClr val="000065"/>
                </a:solidFill>
                <a:latin typeface="Comic Sans MS"/>
                <a:cs typeface="Comic Sans MS"/>
              </a:rPr>
              <a:t>…..</a:t>
            </a:r>
            <a:endParaRPr sz="4000">
              <a:latin typeface="Comic Sans MS"/>
              <a:cs typeface="Comic Sans MS"/>
            </a:endParaRPr>
          </a:p>
          <a:p>
            <a:pPr algn="ctr" marL="2540">
              <a:lnSpc>
                <a:spcPct val="100000"/>
              </a:lnSpc>
              <a:spcBef>
                <a:spcPts val="960"/>
              </a:spcBef>
            </a:pPr>
            <a:r>
              <a:rPr dirty="0" sz="4000" spc="-30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r>
              <a:rPr dirty="0" sz="4000" spc="-2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4000" spc="-3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4000" spc="-2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4000" spc="-25">
                <a:solidFill>
                  <a:srgbClr val="000065"/>
                </a:solidFill>
                <a:latin typeface="Comic Sans MS"/>
                <a:cs typeface="Comic Sans MS"/>
              </a:rPr>
              <a:t>rass</a:t>
            </a:r>
            <a:r>
              <a:rPr dirty="0" sz="4000" spc="-2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4000" spc="2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…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9" name="object 4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82</a:t>
            </a:fld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457835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4578092" cy="3428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09296" rIns="0" bIns="0" rtlCol="0" vert="horz">
            <a:spAutoFit/>
          </a:bodyPr>
          <a:lstStyle/>
          <a:p>
            <a:pPr marL="59690">
              <a:lnSpc>
                <a:spcPct val="100000"/>
              </a:lnSpc>
            </a:pPr>
            <a:r>
              <a:rPr dirty="0" sz="2100" spc="-225">
                <a:solidFill>
                  <a:srgbClr val="FFFFFF"/>
                </a:solidFill>
              </a:rPr>
              <a:t>S</a:t>
            </a:r>
            <a:r>
              <a:rPr dirty="0" sz="2100" spc="-90">
                <a:solidFill>
                  <a:srgbClr val="FFFFFF"/>
                </a:solidFill>
              </a:rPr>
              <a:t>i</a:t>
            </a:r>
            <a:r>
              <a:rPr dirty="0" sz="2100" spc="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100" spc="-145">
                <a:solidFill>
                  <a:srgbClr val="FFFFFF"/>
                </a:solidFill>
              </a:rPr>
              <a:t>v</a:t>
            </a:r>
            <a:r>
              <a:rPr dirty="0" sz="2100" spc="-145">
                <a:solidFill>
                  <a:srgbClr val="FFFFFF"/>
                </a:solidFill>
              </a:rPr>
              <a:t>eri</a:t>
            </a:r>
            <a:r>
              <a:rPr dirty="0" sz="2100" spc="-170">
                <a:solidFill>
                  <a:srgbClr val="FFFFFF"/>
                </a:solidFill>
              </a:rPr>
              <a:t>f</a:t>
            </a:r>
            <a:r>
              <a:rPr dirty="0" sz="2100" spc="-130">
                <a:solidFill>
                  <a:srgbClr val="FFFFFF"/>
                </a:solidFill>
              </a:rPr>
              <a:t>ic</a:t>
            </a:r>
            <a:r>
              <a:rPr dirty="0" sz="2100" spc="-165">
                <a:solidFill>
                  <a:srgbClr val="FFFFFF"/>
                </a:solidFill>
              </a:rPr>
              <a:t>a</a:t>
            </a:r>
            <a:r>
              <a:rPr dirty="0" sz="2100" spc="1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100" spc="-80">
                <a:solidFill>
                  <a:srgbClr val="FFFFFF"/>
                </a:solidFill>
              </a:rPr>
              <a:t>i</a:t>
            </a:r>
            <a:r>
              <a:rPr dirty="0" sz="2100" spc="-90">
                <a:solidFill>
                  <a:srgbClr val="FFFFFF"/>
                </a:solidFill>
              </a:rPr>
              <a:t>l</a:t>
            </a:r>
            <a:r>
              <a:rPr dirty="0" sz="2100" spc="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100" spc="-170">
                <a:solidFill>
                  <a:srgbClr val="FFFFFF"/>
                </a:solidFill>
              </a:rPr>
              <a:t>se</a:t>
            </a:r>
            <a:r>
              <a:rPr dirty="0" sz="2100" spc="-170">
                <a:solidFill>
                  <a:srgbClr val="FFFFFF"/>
                </a:solidFill>
              </a:rPr>
              <a:t>g</a:t>
            </a:r>
            <a:r>
              <a:rPr dirty="0" sz="2100" spc="-175">
                <a:solidFill>
                  <a:srgbClr val="FFFFFF"/>
                </a:solidFill>
              </a:rPr>
              <a:t>ue</a:t>
            </a:r>
            <a:r>
              <a:rPr dirty="0" sz="2100" spc="-165">
                <a:solidFill>
                  <a:srgbClr val="FFFFFF"/>
                </a:solidFill>
              </a:rPr>
              <a:t>n</a:t>
            </a:r>
            <a:r>
              <a:rPr dirty="0" sz="2100" spc="-140">
                <a:solidFill>
                  <a:srgbClr val="FFFFFF"/>
                </a:solidFill>
              </a:rPr>
              <a:t>t</a:t>
            </a:r>
            <a:r>
              <a:rPr dirty="0" sz="2100" spc="-175">
                <a:solidFill>
                  <a:srgbClr val="FFFFFF"/>
                </a:solidFill>
              </a:rPr>
              <a:t>e</a:t>
            </a:r>
            <a:r>
              <a:rPr dirty="0" sz="2100" spc="1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100" spc="-145">
                <a:solidFill>
                  <a:srgbClr val="FFFFFF"/>
                </a:solidFill>
              </a:rPr>
              <a:t>circol</a:t>
            </a:r>
            <a:r>
              <a:rPr dirty="0" sz="2100" spc="-170">
                <a:solidFill>
                  <a:srgbClr val="FFFFFF"/>
                </a:solidFill>
              </a:rPr>
              <a:t>o</a:t>
            </a:r>
            <a:r>
              <a:rPr dirty="0" sz="2100" spc="2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100" spc="-130">
                <a:solidFill>
                  <a:srgbClr val="FFFFFF"/>
                </a:solidFill>
              </a:rPr>
              <a:t>vi</a:t>
            </a:r>
            <a:r>
              <a:rPr dirty="0" sz="2100" spc="-170">
                <a:solidFill>
                  <a:srgbClr val="FFFFFF"/>
                </a:solidFill>
              </a:rPr>
              <a:t>z</a:t>
            </a:r>
            <a:r>
              <a:rPr dirty="0" sz="2100" spc="-145">
                <a:solidFill>
                  <a:srgbClr val="FFFFFF"/>
                </a:solidFill>
              </a:rPr>
              <a:t>ios</a:t>
            </a:r>
            <a:r>
              <a:rPr dirty="0" sz="2100" spc="-185">
                <a:solidFill>
                  <a:srgbClr val="FFFFFF"/>
                </a:solidFill>
              </a:rPr>
              <a:t>o</a:t>
            </a:r>
            <a:r>
              <a:rPr dirty="0" sz="2100" spc="-95">
                <a:solidFill>
                  <a:srgbClr val="FFFFFF"/>
                </a:solidFill>
              </a:rPr>
              <a:t>: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731908" y="1484883"/>
            <a:ext cx="951230" cy="415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1600"/>
              </a:lnSpc>
            </a:pPr>
            <a:r>
              <a:rPr dirty="0" sz="1400" spc="-17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400" spc="-65">
                <a:solidFill>
                  <a:srgbClr val="F8F8F8"/>
                </a:solidFill>
                <a:latin typeface="Comic Sans MS"/>
                <a:cs typeface="Comic Sans MS"/>
              </a:rPr>
              <a:t>i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400" spc="-105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400" spc="-105">
                <a:solidFill>
                  <a:srgbClr val="F8F8F8"/>
                </a:solidFill>
                <a:latin typeface="Comic Sans MS"/>
                <a:cs typeface="Comic Sans MS"/>
              </a:rPr>
              <a:t>t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400" spc="10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25">
                <a:solidFill>
                  <a:srgbClr val="F8F8F8"/>
                </a:solidFill>
                <a:latin typeface="Comic Sans MS"/>
                <a:cs typeface="Comic Sans MS"/>
              </a:rPr>
              <a:t>p</a:t>
            </a:r>
            <a:r>
              <a:rPr dirty="0" sz="1400" spc="-100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400" spc="-65">
                <a:solidFill>
                  <a:srgbClr val="F8F8F8"/>
                </a:solidFill>
                <a:latin typeface="Comic Sans MS"/>
                <a:cs typeface="Comic Sans MS"/>
              </a:rPr>
              <a:t>i</a:t>
            </a:r>
            <a:r>
              <a:rPr dirty="0" sz="1400" spc="-140">
                <a:solidFill>
                  <a:srgbClr val="F8F8F8"/>
                </a:solidFill>
                <a:latin typeface="Comic Sans MS"/>
                <a:cs typeface="Comic Sans MS"/>
              </a:rPr>
              <a:t>ma</a:t>
            </a:r>
            <a:r>
              <a:rPr dirty="0" sz="1400" spc="-5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20">
                <a:solidFill>
                  <a:srgbClr val="F8F8F8"/>
                </a:solidFill>
                <a:latin typeface="Comic Sans MS"/>
                <a:cs typeface="Comic Sans MS"/>
              </a:rPr>
              <a:t>c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400" spc="-70">
                <a:solidFill>
                  <a:srgbClr val="F8F8F8"/>
                </a:solidFill>
                <a:latin typeface="Comic Sans MS"/>
                <a:cs typeface="Comic Sans MS"/>
              </a:rPr>
              <a:t>l</a:t>
            </a:r>
            <a:r>
              <a:rPr dirty="0" sz="1400" spc="-105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z</a:t>
            </a:r>
            <a:r>
              <a:rPr dirty="0" sz="1400" spc="-65">
                <a:solidFill>
                  <a:srgbClr val="F8F8F8"/>
                </a:solidFill>
                <a:latin typeface="Comic Sans MS"/>
                <a:cs typeface="Comic Sans MS"/>
              </a:rPr>
              <a:t>i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400" spc="-12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18572" y="1867437"/>
            <a:ext cx="846455" cy="5937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35700"/>
              </a:lnSpc>
            </a:pPr>
            <a:r>
              <a:rPr dirty="0" sz="1400" spc="-135">
                <a:solidFill>
                  <a:srgbClr val="F8F8F8"/>
                </a:solidFill>
                <a:latin typeface="Comic Sans MS"/>
                <a:cs typeface="Comic Sans MS"/>
              </a:rPr>
              <a:t>C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400" spc="-12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400" spc="-110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400" spc="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40">
                <a:solidFill>
                  <a:srgbClr val="F8F8F8"/>
                </a:solidFill>
                <a:latin typeface="Comic Sans MS"/>
                <a:cs typeface="Comic Sans MS"/>
              </a:rPr>
              <a:t>mo</a:t>
            </a:r>
            <a:r>
              <a:rPr dirty="0" sz="1400" spc="-70">
                <a:solidFill>
                  <a:srgbClr val="F8F8F8"/>
                </a:solidFill>
                <a:latin typeface="Comic Sans MS"/>
                <a:cs typeface="Comic Sans MS"/>
              </a:rPr>
              <a:t>l</a:t>
            </a:r>
            <a:r>
              <a:rPr dirty="0" sz="1400" spc="-105">
                <a:solidFill>
                  <a:srgbClr val="F8F8F8"/>
                </a:solidFill>
                <a:latin typeface="Comic Sans MS"/>
                <a:cs typeface="Comic Sans MS"/>
              </a:rPr>
              <a:t>t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400" spc="-5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400" spc="-135">
                <a:solidFill>
                  <a:srgbClr val="F8F8F8"/>
                </a:solidFill>
                <a:latin typeface="Comic Sans MS"/>
                <a:cs typeface="Comic Sans MS"/>
              </a:rPr>
              <a:t>bb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400" spc="-12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400" spc="-125">
                <a:solidFill>
                  <a:srgbClr val="F8F8F8"/>
                </a:solidFill>
                <a:latin typeface="Comic Sans MS"/>
                <a:cs typeface="Comic Sans MS"/>
              </a:rPr>
              <a:t>d</a:t>
            </a:r>
            <a:r>
              <a:rPr dirty="0" sz="1400" spc="-105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400" spc="-12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400" spc="-105">
                <a:solidFill>
                  <a:srgbClr val="F8F8F8"/>
                </a:solidFill>
                <a:latin typeface="Comic Sans MS"/>
                <a:cs typeface="Comic Sans MS"/>
              </a:rPr>
              <a:t>t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798708" y="2220975"/>
            <a:ext cx="1153795" cy="415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1600"/>
              </a:lnSpc>
            </a:pPr>
            <a:r>
              <a:rPr dirty="0" sz="1400" spc="-150">
                <a:solidFill>
                  <a:srgbClr val="F8F8F8"/>
                </a:solidFill>
                <a:latin typeface="Comic Sans MS"/>
                <a:cs typeface="Comic Sans MS"/>
              </a:rPr>
              <a:t>D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400" spc="-135">
                <a:solidFill>
                  <a:srgbClr val="F8F8F8"/>
                </a:solidFill>
                <a:latin typeface="Comic Sans MS"/>
                <a:cs typeface="Comic Sans MS"/>
              </a:rPr>
              <a:t>b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400" spc="-70">
                <a:solidFill>
                  <a:srgbClr val="F8F8F8"/>
                </a:solidFill>
                <a:latin typeface="Comic Sans MS"/>
                <a:cs typeface="Comic Sans MS"/>
              </a:rPr>
              <a:t>l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ezza</a:t>
            </a:r>
            <a:r>
              <a:rPr dirty="0" sz="1400" spc="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2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400" spc="-70">
                <a:solidFill>
                  <a:srgbClr val="F8F8F8"/>
                </a:solidFill>
                <a:latin typeface="Comic Sans MS"/>
                <a:cs typeface="Comic Sans MS"/>
              </a:rPr>
              <a:t>l</a:t>
            </a:r>
            <a:r>
              <a:rPr dirty="0" sz="1400" spc="-55">
                <a:solidFill>
                  <a:srgbClr val="F8F8F8"/>
                </a:solidFill>
                <a:latin typeface="Comic Sans MS"/>
                <a:cs typeface="Comic Sans MS"/>
              </a:rPr>
              <a:t>l</a:t>
            </a:r>
            <a:r>
              <a:rPr dirty="0" sz="1400" spc="-110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400" spc="-5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05">
                <a:solidFill>
                  <a:srgbClr val="F8F8F8"/>
                </a:solidFill>
                <a:latin typeface="Comic Sans MS"/>
                <a:cs typeface="Comic Sans MS"/>
              </a:rPr>
              <a:t>t</a:t>
            </a:r>
            <a:r>
              <a:rPr dirty="0" sz="1400" spc="-100">
                <a:solidFill>
                  <a:srgbClr val="F8F8F8"/>
                </a:solidFill>
                <a:latin typeface="Comic Sans MS"/>
                <a:cs typeface="Comic Sans MS"/>
              </a:rPr>
              <a:t>ar</a:t>
            </a:r>
            <a:r>
              <a:rPr dirty="0" sz="1400" spc="-120">
                <a:solidFill>
                  <a:srgbClr val="F8F8F8"/>
                </a:solidFill>
                <a:latin typeface="Comic Sans MS"/>
                <a:cs typeface="Comic Sans MS"/>
              </a:rPr>
              <a:t>da</a:t>
            </a:r>
            <a:r>
              <a:rPr dirty="0" sz="1400" spc="-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65">
                <a:solidFill>
                  <a:srgbClr val="F8F8F8"/>
                </a:solidFill>
                <a:latin typeface="Comic Sans MS"/>
                <a:cs typeface="Comic Sans MS"/>
              </a:rPr>
              <a:t>m</a:t>
            </a:r>
            <a:r>
              <a:rPr dirty="0" sz="1400" spc="-100">
                <a:solidFill>
                  <a:srgbClr val="F8F8F8"/>
                </a:solidFill>
                <a:latin typeface="Comic Sans MS"/>
                <a:cs typeface="Comic Sans MS"/>
              </a:rPr>
              <a:t>atti</a:t>
            </a:r>
            <a:r>
              <a:rPr dirty="0" sz="1400" spc="-12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400" spc="-95">
                <a:solidFill>
                  <a:srgbClr val="F8F8F8"/>
                </a:solidFill>
                <a:latin typeface="Comic Sans MS"/>
                <a:cs typeface="Comic Sans MS"/>
              </a:rPr>
              <a:t>t</a:t>
            </a:r>
            <a:r>
              <a:rPr dirty="0" sz="1400" spc="-110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675776" y="3202430"/>
            <a:ext cx="1153160" cy="415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1600"/>
              </a:lnSpc>
            </a:pPr>
            <a:r>
              <a:rPr dirty="0" sz="1400" spc="-140">
                <a:solidFill>
                  <a:srgbClr val="F8F8F8"/>
                </a:solidFill>
                <a:latin typeface="Comic Sans MS"/>
                <a:cs typeface="Comic Sans MS"/>
              </a:rPr>
              <a:t>Sc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400" spc="-100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400" spc="-110">
                <a:solidFill>
                  <a:srgbClr val="F8F8F8"/>
                </a:solidFill>
                <a:latin typeface="Comic Sans MS"/>
                <a:cs typeface="Comic Sans MS"/>
              </a:rPr>
              <a:t>so</a:t>
            </a:r>
            <a:r>
              <a:rPr dirty="0" sz="1400" spc="2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400" spc="-125">
                <a:solidFill>
                  <a:srgbClr val="F8F8F8"/>
                </a:solidFill>
                <a:latin typeface="Comic Sans MS"/>
                <a:cs typeface="Comic Sans MS"/>
              </a:rPr>
              <a:t>pp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400" spc="-95">
                <a:solidFill>
                  <a:srgbClr val="F8F8F8"/>
                </a:solidFill>
                <a:latin typeface="Comic Sans MS"/>
                <a:cs typeface="Comic Sans MS"/>
              </a:rPr>
              <a:t>tit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400" spc="-5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10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400" spc="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25">
                <a:solidFill>
                  <a:srgbClr val="F8F8F8"/>
                </a:solidFill>
                <a:latin typeface="Comic Sans MS"/>
                <a:cs typeface="Comic Sans MS"/>
              </a:rPr>
              <a:t>p</a:t>
            </a:r>
            <a:r>
              <a:rPr dirty="0" sz="1400" spc="-100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400" spc="-105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zo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312552" y="3081018"/>
            <a:ext cx="1113155" cy="4178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 indent="42545">
              <a:lnSpc>
                <a:spcPts val="1610"/>
              </a:lnSpc>
            </a:pPr>
            <a:r>
              <a:rPr dirty="0" sz="1400" spc="-165">
                <a:solidFill>
                  <a:srgbClr val="F8F8F8"/>
                </a:solidFill>
                <a:latin typeface="Comic Sans MS"/>
                <a:cs typeface="Comic Sans MS"/>
              </a:rPr>
              <a:t>m</a:t>
            </a:r>
            <a:r>
              <a:rPr dirty="0" sz="1400" spc="-13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400" spc="-100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400" spc="-12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400" spc="-120">
                <a:solidFill>
                  <a:srgbClr val="F8F8F8"/>
                </a:solidFill>
                <a:latin typeface="Comic Sans MS"/>
                <a:cs typeface="Comic Sans MS"/>
              </a:rPr>
              <a:t>da</a:t>
            </a:r>
            <a:r>
              <a:rPr dirty="0" sz="1400" spc="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40">
                <a:solidFill>
                  <a:srgbClr val="F8F8F8"/>
                </a:solidFill>
                <a:latin typeface="Comic Sans MS"/>
                <a:cs typeface="Comic Sans MS"/>
              </a:rPr>
              <a:t>mo</a:t>
            </a:r>
            <a:r>
              <a:rPr dirty="0" sz="1400" spc="-70">
                <a:solidFill>
                  <a:srgbClr val="F8F8F8"/>
                </a:solidFill>
                <a:latin typeface="Comic Sans MS"/>
                <a:cs typeface="Comic Sans MS"/>
              </a:rPr>
              <a:t>l</a:t>
            </a:r>
            <a:r>
              <a:rPr dirty="0" sz="1400" spc="-105">
                <a:solidFill>
                  <a:srgbClr val="F8F8F8"/>
                </a:solidFill>
                <a:latin typeface="Comic Sans MS"/>
                <a:cs typeface="Comic Sans MS"/>
              </a:rPr>
              <a:t>t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400" spc="-5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400" spc="-135">
                <a:solidFill>
                  <a:srgbClr val="F8F8F8"/>
                </a:solidFill>
                <a:latin typeface="Comic Sans MS"/>
                <a:cs typeface="Comic Sans MS"/>
              </a:rPr>
              <a:t>bb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400" spc="-12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400" spc="-125">
                <a:solidFill>
                  <a:srgbClr val="F8F8F8"/>
                </a:solidFill>
                <a:latin typeface="Comic Sans MS"/>
                <a:cs typeface="Comic Sans MS"/>
              </a:rPr>
              <a:t>d</a:t>
            </a:r>
            <a:r>
              <a:rPr dirty="0" sz="1400" spc="-105">
                <a:solidFill>
                  <a:srgbClr val="F8F8F8"/>
                </a:solidFill>
                <a:latin typeface="Comic Sans MS"/>
                <a:cs typeface="Comic Sans MS"/>
              </a:rPr>
              <a:t>an</a:t>
            </a:r>
            <a:r>
              <a:rPr dirty="0" sz="1400" spc="-105">
                <a:solidFill>
                  <a:srgbClr val="F8F8F8"/>
                </a:solidFill>
                <a:latin typeface="Comic Sans MS"/>
                <a:cs typeface="Comic Sans MS"/>
              </a:rPr>
              <a:t>t</a:t>
            </a:r>
            <a:r>
              <a:rPr dirty="0" sz="1400" spc="-114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endParaRPr sz="1400">
              <a:latin typeface="Comic Sans MS"/>
              <a:cs typeface="Comic Sans M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567562" y="979461"/>
            <a:ext cx="1231900" cy="1299210"/>
          </a:xfrm>
          <a:custGeom>
            <a:avLst/>
            <a:gdLst/>
            <a:ahLst/>
            <a:cxnLst/>
            <a:rect l="l" t="t" r="r" b="b"/>
            <a:pathLst>
              <a:path w="1231900" h="1299210">
                <a:moveTo>
                  <a:pt x="1170125" y="568757"/>
                </a:moveTo>
                <a:lnTo>
                  <a:pt x="1167496" y="510821"/>
                </a:lnTo>
                <a:lnTo>
                  <a:pt x="1159523" y="456209"/>
                </a:lnTo>
                <a:lnTo>
                  <a:pt x="1146214" y="405259"/>
                </a:lnTo>
                <a:lnTo>
                  <a:pt x="1127579" y="358309"/>
                </a:lnTo>
                <a:lnTo>
                  <a:pt x="1103627" y="315699"/>
                </a:lnTo>
                <a:lnTo>
                  <a:pt x="958595" y="126962"/>
                </a:lnTo>
                <a:lnTo>
                  <a:pt x="929570" y="94057"/>
                </a:lnTo>
                <a:lnTo>
                  <a:pt x="897067" y="66170"/>
                </a:lnTo>
                <a:lnTo>
                  <a:pt x="861334" y="43243"/>
                </a:lnTo>
                <a:lnTo>
                  <a:pt x="822618" y="25220"/>
                </a:lnTo>
                <a:lnTo>
                  <a:pt x="781169" y="12043"/>
                </a:lnTo>
                <a:lnTo>
                  <a:pt x="737233" y="3655"/>
                </a:lnTo>
                <a:lnTo>
                  <a:pt x="691059" y="0"/>
                </a:lnTo>
                <a:lnTo>
                  <a:pt x="642896" y="1019"/>
                </a:lnTo>
                <a:lnTo>
                  <a:pt x="592990" y="6656"/>
                </a:lnTo>
                <a:lnTo>
                  <a:pt x="541591" y="16853"/>
                </a:lnTo>
                <a:lnTo>
                  <a:pt x="488946" y="31554"/>
                </a:lnTo>
                <a:lnTo>
                  <a:pt x="435303" y="50701"/>
                </a:lnTo>
                <a:lnTo>
                  <a:pt x="380910" y="74237"/>
                </a:lnTo>
                <a:lnTo>
                  <a:pt x="326015" y="102106"/>
                </a:lnTo>
                <a:lnTo>
                  <a:pt x="270867" y="134249"/>
                </a:lnTo>
                <a:lnTo>
                  <a:pt x="215713" y="170609"/>
                </a:lnTo>
                <a:lnTo>
                  <a:pt x="160801" y="211131"/>
                </a:lnTo>
                <a:lnTo>
                  <a:pt x="106379" y="255755"/>
                </a:lnTo>
                <a:lnTo>
                  <a:pt x="52696" y="304426"/>
                </a:lnTo>
                <a:lnTo>
                  <a:pt x="0" y="357086"/>
                </a:lnTo>
                <a:lnTo>
                  <a:pt x="129539" y="526250"/>
                </a:lnTo>
                <a:lnTo>
                  <a:pt x="175060" y="480574"/>
                </a:lnTo>
                <a:lnTo>
                  <a:pt x="221441" y="437768"/>
                </a:lnTo>
                <a:lnTo>
                  <a:pt x="268515" y="397891"/>
                </a:lnTo>
                <a:lnTo>
                  <a:pt x="316114" y="361000"/>
                </a:lnTo>
                <a:lnTo>
                  <a:pt x="364069" y="327154"/>
                </a:lnTo>
                <a:lnTo>
                  <a:pt x="412213" y="296411"/>
                </a:lnTo>
                <a:lnTo>
                  <a:pt x="460377" y="268830"/>
                </a:lnTo>
                <a:lnTo>
                  <a:pt x="508394" y="244469"/>
                </a:lnTo>
                <a:lnTo>
                  <a:pt x="556095" y="223385"/>
                </a:lnTo>
                <a:lnTo>
                  <a:pt x="603313" y="205639"/>
                </a:lnTo>
                <a:lnTo>
                  <a:pt x="649879" y="191286"/>
                </a:lnTo>
                <a:lnTo>
                  <a:pt x="695626" y="180387"/>
                </a:lnTo>
                <a:lnTo>
                  <a:pt x="740386" y="173000"/>
                </a:lnTo>
                <a:lnTo>
                  <a:pt x="783989" y="169181"/>
                </a:lnTo>
                <a:lnTo>
                  <a:pt x="826269" y="168991"/>
                </a:lnTo>
                <a:lnTo>
                  <a:pt x="867058" y="172487"/>
                </a:lnTo>
                <a:lnTo>
                  <a:pt x="906187" y="179727"/>
                </a:lnTo>
                <a:lnTo>
                  <a:pt x="943488" y="190770"/>
                </a:lnTo>
                <a:lnTo>
                  <a:pt x="978794" y="205675"/>
                </a:lnTo>
                <a:lnTo>
                  <a:pt x="1011935" y="224498"/>
                </a:lnTo>
                <a:lnTo>
                  <a:pt x="1024007" y="263151"/>
                </a:lnTo>
                <a:lnTo>
                  <a:pt x="1032796" y="304026"/>
                </a:lnTo>
                <a:lnTo>
                  <a:pt x="1038311" y="346968"/>
                </a:lnTo>
                <a:lnTo>
                  <a:pt x="1040562" y="391821"/>
                </a:lnTo>
                <a:lnTo>
                  <a:pt x="1040562" y="1120141"/>
                </a:lnTo>
                <a:lnTo>
                  <a:pt x="1115567" y="1077796"/>
                </a:lnTo>
                <a:lnTo>
                  <a:pt x="1115567" y="861530"/>
                </a:lnTo>
                <a:lnTo>
                  <a:pt x="1127009" y="826973"/>
                </a:lnTo>
                <a:lnTo>
                  <a:pt x="1137103" y="792824"/>
                </a:lnTo>
                <a:lnTo>
                  <a:pt x="1153253" y="725918"/>
                </a:lnTo>
                <a:lnTo>
                  <a:pt x="1164026" y="661153"/>
                </a:lnTo>
                <a:lnTo>
                  <a:pt x="1169432" y="598866"/>
                </a:lnTo>
                <a:lnTo>
                  <a:pt x="1170125" y="568757"/>
                </a:lnTo>
                <a:close/>
              </a:path>
              <a:path w="1231900" h="1299210">
                <a:moveTo>
                  <a:pt x="1040562" y="1120141"/>
                </a:moveTo>
                <a:lnTo>
                  <a:pt x="1040562" y="391821"/>
                </a:lnTo>
                <a:lnTo>
                  <a:pt x="1040466" y="414916"/>
                </a:lnTo>
                <a:lnTo>
                  <a:pt x="1039558" y="438430"/>
                </a:lnTo>
                <a:lnTo>
                  <a:pt x="1035308" y="486638"/>
                </a:lnTo>
                <a:lnTo>
                  <a:pt x="1027820" y="536292"/>
                </a:lnTo>
                <a:lnTo>
                  <a:pt x="1017105" y="587234"/>
                </a:lnTo>
                <a:lnTo>
                  <a:pt x="1003171" y="639311"/>
                </a:lnTo>
                <a:lnTo>
                  <a:pt x="986027" y="692366"/>
                </a:lnTo>
                <a:lnTo>
                  <a:pt x="870203" y="541490"/>
                </a:lnTo>
                <a:lnTo>
                  <a:pt x="723899" y="1298918"/>
                </a:lnTo>
                <a:lnTo>
                  <a:pt x="1040562" y="1120141"/>
                </a:lnTo>
                <a:close/>
              </a:path>
              <a:path w="1231900" h="1299210">
                <a:moveTo>
                  <a:pt x="1231391" y="1012406"/>
                </a:moveTo>
                <a:lnTo>
                  <a:pt x="1115567" y="861530"/>
                </a:lnTo>
                <a:lnTo>
                  <a:pt x="1115567" y="1077796"/>
                </a:lnTo>
                <a:lnTo>
                  <a:pt x="1231391" y="1012406"/>
                </a:lnTo>
                <a:close/>
              </a:path>
            </a:pathLst>
          </a:custGeom>
          <a:solidFill>
            <a:srgbClr val="FF98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3567562" y="979461"/>
            <a:ext cx="1012190" cy="526415"/>
          </a:xfrm>
          <a:custGeom>
            <a:avLst/>
            <a:gdLst/>
            <a:ahLst/>
            <a:cxnLst/>
            <a:rect l="l" t="t" r="r" b="b"/>
            <a:pathLst>
              <a:path w="1012189" h="526415">
                <a:moveTo>
                  <a:pt x="1011935" y="224498"/>
                </a:moveTo>
                <a:lnTo>
                  <a:pt x="992676" y="179744"/>
                </a:lnTo>
                <a:lnTo>
                  <a:pt x="967301" y="136662"/>
                </a:lnTo>
                <a:lnTo>
                  <a:pt x="930877" y="94057"/>
                </a:lnTo>
                <a:lnTo>
                  <a:pt x="898178" y="66170"/>
                </a:lnTo>
                <a:lnTo>
                  <a:pt x="862270" y="43243"/>
                </a:lnTo>
                <a:lnTo>
                  <a:pt x="823398" y="25220"/>
                </a:lnTo>
                <a:lnTo>
                  <a:pt x="781811" y="12043"/>
                </a:lnTo>
                <a:lnTo>
                  <a:pt x="737756" y="3655"/>
                </a:lnTo>
                <a:lnTo>
                  <a:pt x="691478" y="0"/>
                </a:lnTo>
                <a:lnTo>
                  <a:pt x="643225" y="1019"/>
                </a:lnTo>
                <a:lnTo>
                  <a:pt x="593244" y="6656"/>
                </a:lnTo>
                <a:lnTo>
                  <a:pt x="541781" y="16853"/>
                </a:lnTo>
                <a:lnTo>
                  <a:pt x="489085" y="31554"/>
                </a:lnTo>
                <a:lnTo>
                  <a:pt x="435400" y="50701"/>
                </a:lnTo>
                <a:lnTo>
                  <a:pt x="380975" y="74237"/>
                </a:lnTo>
                <a:lnTo>
                  <a:pt x="326056" y="102106"/>
                </a:lnTo>
                <a:lnTo>
                  <a:pt x="270890" y="134249"/>
                </a:lnTo>
                <a:lnTo>
                  <a:pt x="215725" y="170609"/>
                </a:lnTo>
                <a:lnTo>
                  <a:pt x="160806" y="211131"/>
                </a:lnTo>
                <a:lnTo>
                  <a:pt x="106381" y="255755"/>
                </a:lnTo>
                <a:lnTo>
                  <a:pt x="52696" y="304426"/>
                </a:lnTo>
                <a:lnTo>
                  <a:pt x="0" y="357086"/>
                </a:lnTo>
                <a:lnTo>
                  <a:pt x="129539" y="526250"/>
                </a:lnTo>
                <a:lnTo>
                  <a:pt x="175060" y="480574"/>
                </a:lnTo>
                <a:lnTo>
                  <a:pt x="221441" y="437768"/>
                </a:lnTo>
                <a:lnTo>
                  <a:pt x="268515" y="397891"/>
                </a:lnTo>
                <a:lnTo>
                  <a:pt x="316114" y="361000"/>
                </a:lnTo>
                <a:lnTo>
                  <a:pt x="364069" y="327154"/>
                </a:lnTo>
                <a:lnTo>
                  <a:pt x="412213" y="296411"/>
                </a:lnTo>
                <a:lnTo>
                  <a:pt x="460377" y="268830"/>
                </a:lnTo>
                <a:lnTo>
                  <a:pt x="508394" y="244469"/>
                </a:lnTo>
                <a:lnTo>
                  <a:pt x="556095" y="223385"/>
                </a:lnTo>
                <a:lnTo>
                  <a:pt x="603313" y="205639"/>
                </a:lnTo>
                <a:lnTo>
                  <a:pt x="649879" y="191286"/>
                </a:lnTo>
                <a:lnTo>
                  <a:pt x="695626" y="180387"/>
                </a:lnTo>
                <a:lnTo>
                  <a:pt x="740386" y="173000"/>
                </a:lnTo>
                <a:lnTo>
                  <a:pt x="783989" y="169181"/>
                </a:lnTo>
                <a:lnTo>
                  <a:pt x="826269" y="168991"/>
                </a:lnTo>
                <a:lnTo>
                  <a:pt x="867058" y="172487"/>
                </a:lnTo>
                <a:lnTo>
                  <a:pt x="906187" y="179727"/>
                </a:lnTo>
                <a:lnTo>
                  <a:pt x="943488" y="190770"/>
                </a:lnTo>
                <a:lnTo>
                  <a:pt x="978794" y="205675"/>
                </a:lnTo>
                <a:lnTo>
                  <a:pt x="1011935" y="224498"/>
                </a:lnTo>
                <a:close/>
              </a:path>
            </a:pathLst>
          </a:custGeom>
          <a:solidFill>
            <a:srgbClr val="CD7B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3567562" y="979461"/>
            <a:ext cx="1231900" cy="1299210"/>
          </a:xfrm>
          <a:custGeom>
            <a:avLst/>
            <a:gdLst/>
            <a:ahLst/>
            <a:cxnLst/>
            <a:rect l="l" t="t" r="r" b="b"/>
            <a:pathLst>
              <a:path w="1231900" h="1299210">
                <a:moveTo>
                  <a:pt x="0" y="357086"/>
                </a:moveTo>
                <a:lnTo>
                  <a:pt x="52696" y="304426"/>
                </a:lnTo>
                <a:lnTo>
                  <a:pt x="106379" y="255755"/>
                </a:lnTo>
                <a:lnTo>
                  <a:pt x="160801" y="211131"/>
                </a:lnTo>
                <a:lnTo>
                  <a:pt x="215713" y="170609"/>
                </a:lnTo>
                <a:lnTo>
                  <a:pt x="270867" y="134249"/>
                </a:lnTo>
                <a:lnTo>
                  <a:pt x="326015" y="102106"/>
                </a:lnTo>
                <a:lnTo>
                  <a:pt x="380910" y="74237"/>
                </a:lnTo>
                <a:lnTo>
                  <a:pt x="435303" y="50701"/>
                </a:lnTo>
                <a:lnTo>
                  <a:pt x="488946" y="31554"/>
                </a:lnTo>
                <a:lnTo>
                  <a:pt x="541591" y="16853"/>
                </a:lnTo>
                <a:lnTo>
                  <a:pt x="592990" y="6656"/>
                </a:lnTo>
                <a:lnTo>
                  <a:pt x="642896" y="1019"/>
                </a:lnTo>
                <a:lnTo>
                  <a:pt x="691059" y="0"/>
                </a:lnTo>
                <a:lnTo>
                  <a:pt x="737233" y="3655"/>
                </a:lnTo>
                <a:lnTo>
                  <a:pt x="781169" y="12043"/>
                </a:lnTo>
                <a:lnTo>
                  <a:pt x="822618" y="25220"/>
                </a:lnTo>
                <a:lnTo>
                  <a:pt x="861334" y="43243"/>
                </a:lnTo>
                <a:lnTo>
                  <a:pt x="897067" y="66170"/>
                </a:lnTo>
                <a:lnTo>
                  <a:pt x="929570" y="94057"/>
                </a:lnTo>
                <a:lnTo>
                  <a:pt x="958595" y="126962"/>
                </a:lnTo>
                <a:lnTo>
                  <a:pt x="1089659" y="296126"/>
                </a:lnTo>
                <a:lnTo>
                  <a:pt x="1116267" y="336440"/>
                </a:lnTo>
                <a:lnTo>
                  <a:pt x="1137562" y="381263"/>
                </a:lnTo>
                <a:lnTo>
                  <a:pt x="1153535" y="430255"/>
                </a:lnTo>
                <a:lnTo>
                  <a:pt x="1164177" y="483078"/>
                </a:lnTo>
                <a:lnTo>
                  <a:pt x="1169479" y="539395"/>
                </a:lnTo>
                <a:lnTo>
                  <a:pt x="1170125" y="568757"/>
                </a:lnTo>
                <a:lnTo>
                  <a:pt x="1169432" y="598866"/>
                </a:lnTo>
                <a:lnTo>
                  <a:pt x="1164026" y="661153"/>
                </a:lnTo>
                <a:lnTo>
                  <a:pt x="1153253" y="725918"/>
                </a:lnTo>
                <a:lnTo>
                  <a:pt x="1137103" y="792824"/>
                </a:lnTo>
                <a:lnTo>
                  <a:pt x="1115567" y="861530"/>
                </a:lnTo>
                <a:lnTo>
                  <a:pt x="1231391" y="1012406"/>
                </a:lnTo>
                <a:lnTo>
                  <a:pt x="723899" y="1298918"/>
                </a:lnTo>
                <a:lnTo>
                  <a:pt x="870203" y="541490"/>
                </a:lnTo>
                <a:lnTo>
                  <a:pt x="986027" y="692366"/>
                </a:lnTo>
                <a:lnTo>
                  <a:pt x="995000" y="665726"/>
                </a:lnTo>
                <a:lnTo>
                  <a:pt x="1010540" y="613141"/>
                </a:lnTo>
                <a:lnTo>
                  <a:pt x="1022865" y="561612"/>
                </a:lnTo>
                <a:lnTo>
                  <a:pt x="1031968" y="511294"/>
                </a:lnTo>
                <a:lnTo>
                  <a:pt x="1037838" y="462344"/>
                </a:lnTo>
                <a:lnTo>
                  <a:pt x="1040466" y="414916"/>
                </a:lnTo>
                <a:lnTo>
                  <a:pt x="1040562" y="391821"/>
                </a:lnTo>
                <a:lnTo>
                  <a:pt x="1039844" y="369165"/>
                </a:lnTo>
                <a:lnTo>
                  <a:pt x="1035962" y="325249"/>
                </a:lnTo>
                <a:lnTo>
                  <a:pt x="1028811" y="283321"/>
                </a:lnTo>
                <a:lnTo>
                  <a:pt x="1018382" y="243537"/>
                </a:lnTo>
                <a:lnTo>
                  <a:pt x="1011935" y="224498"/>
                </a:lnTo>
                <a:lnTo>
                  <a:pt x="978794" y="205675"/>
                </a:lnTo>
                <a:lnTo>
                  <a:pt x="943488" y="190770"/>
                </a:lnTo>
                <a:lnTo>
                  <a:pt x="906187" y="179727"/>
                </a:lnTo>
                <a:lnTo>
                  <a:pt x="867058" y="172487"/>
                </a:lnTo>
                <a:lnTo>
                  <a:pt x="826269" y="168991"/>
                </a:lnTo>
                <a:lnTo>
                  <a:pt x="783989" y="169181"/>
                </a:lnTo>
                <a:lnTo>
                  <a:pt x="740386" y="173000"/>
                </a:lnTo>
                <a:lnTo>
                  <a:pt x="695626" y="180387"/>
                </a:lnTo>
                <a:lnTo>
                  <a:pt x="649879" y="191286"/>
                </a:lnTo>
                <a:lnTo>
                  <a:pt x="603313" y="205639"/>
                </a:lnTo>
                <a:lnTo>
                  <a:pt x="556095" y="223385"/>
                </a:lnTo>
                <a:lnTo>
                  <a:pt x="508394" y="244469"/>
                </a:lnTo>
                <a:lnTo>
                  <a:pt x="460377" y="268830"/>
                </a:lnTo>
                <a:lnTo>
                  <a:pt x="412213" y="296411"/>
                </a:lnTo>
                <a:lnTo>
                  <a:pt x="364069" y="327154"/>
                </a:lnTo>
                <a:lnTo>
                  <a:pt x="316114" y="361000"/>
                </a:lnTo>
                <a:lnTo>
                  <a:pt x="268515" y="397891"/>
                </a:lnTo>
                <a:lnTo>
                  <a:pt x="221441" y="437768"/>
                </a:lnTo>
                <a:lnTo>
                  <a:pt x="175060" y="480574"/>
                </a:lnTo>
                <a:lnTo>
                  <a:pt x="129539" y="526250"/>
                </a:lnTo>
                <a:lnTo>
                  <a:pt x="0" y="357086"/>
                </a:lnTo>
                <a:close/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4526157" y="1106423"/>
            <a:ext cx="50165" cy="88265"/>
          </a:xfrm>
          <a:custGeom>
            <a:avLst/>
            <a:gdLst/>
            <a:ahLst/>
            <a:cxnLst/>
            <a:rect l="l" t="t" r="r" b="b"/>
            <a:pathLst>
              <a:path w="50164" h="88265">
                <a:moveTo>
                  <a:pt x="0" y="0"/>
                </a:moveTo>
                <a:lnTo>
                  <a:pt x="27810" y="41134"/>
                </a:lnTo>
                <a:lnTo>
                  <a:pt x="44706" y="75947"/>
                </a:lnTo>
                <a:lnTo>
                  <a:pt x="49728" y="88161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4225930" y="2225039"/>
            <a:ext cx="979805" cy="1553210"/>
          </a:xfrm>
          <a:custGeom>
            <a:avLst/>
            <a:gdLst/>
            <a:ahLst/>
            <a:cxnLst/>
            <a:rect l="l" t="t" r="r" b="b"/>
            <a:pathLst>
              <a:path w="979804" h="1553210">
                <a:moveTo>
                  <a:pt x="428243" y="1217675"/>
                </a:moveTo>
                <a:lnTo>
                  <a:pt x="0" y="1292351"/>
                </a:lnTo>
                <a:lnTo>
                  <a:pt x="214694" y="1552955"/>
                </a:lnTo>
                <a:lnTo>
                  <a:pt x="259080" y="1552955"/>
                </a:lnTo>
                <a:lnTo>
                  <a:pt x="292607" y="1485899"/>
                </a:lnTo>
                <a:lnTo>
                  <a:pt x="325357" y="1485391"/>
                </a:lnTo>
                <a:lnTo>
                  <a:pt x="357734" y="1482973"/>
                </a:lnTo>
                <a:lnTo>
                  <a:pt x="377951" y="1480258"/>
                </a:lnTo>
                <a:lnTo>
                  <a:pt x="377951" y="1318259"/>
                </a:lnTo>
                <a:lnTo>
                  <a:pt x="428243" y="1217675"/>
                </a:lnTo>
                <a:close/>
              </a:path>
              <a:path w="979804" h="1553210">
                <a:moveTo>
                  <a:pt x="894397" y="997076"/>
                </a:moveTo>
                <a:lnTo>
                  <a:pt x="894397" y="814863"/>
                </a:lnTo>
                <a:lnTo>
                  <a:pt x="892844" y="865558"/>
                </a:lnTo>
                <a:lnTo>
                  <a:pt x="888031" y="916135"/>
                </a:lnTo>
                <a:lnTo>
                  <a:pt x="879899" y="966404"/>
                </a:lnTo>
                <a:lnTo>
                  <a:pt x="868388" y="1016181"/>
                </a:lnTo>
                <a:lnTo>
                  <a:pt x="853439" y="1065275"/>
                </a:lnTo>
                <a:lnTo>
                  <a:pt x="817782" y="1111655"/>
                </a:lnTo>
                <a:lnTo>
                  <a:pt x="778678" y="1153765"/>
                </a:lnTo>
                <a:lnTo>
                  <a:pt x="736428" y="1191449"/>
                </a:lnTo>
                <a:lnTo>
                  <a:pt x="691335" y="1224552"/>
                </a:lnTo>
                <a:lnTo>
                  <a:pt x="643699" y="1252918"/>
                </a:lnTo>
                <a:lnTo>
                  <a:pt x="593823" y="1276392"/>
                </a:lnTo>
                <a:lnTo>
                  <a:pt x="542009" y="1294819"/>
                </a:lnTo>
                <a:lnTo>
                  <a:pt x="488557" y="1308043"/>
                </a:lnTo>
                <a:lnTo>
                  <a:pt x="433771" y="1315908"/>
                </a:lnTo>
                <a:lnTo>
                  <a:pt x="377951" y="1318259"/>
                </a:lnTo>
                <a:lnTo>
                  <a:pt x="377951" y="1480258"/>
                </a:lnTo>
                <a:lnTo>
                  <a:pt x="421160" y="1472549"/>
                </a:lnTo>
                <a:lnTo>
                  <a:pt x="482464" y="1454901"/>
                </a:lnTo>
                <a:lnTo>
                  <a:pt x="541227" y="1430304"/>
                </a:lnTo>
                <a:lnTo>
                  <a:pt x="597026" y="1399031"/>
                </a:lnTo>
                <a:lnTo>
                  <a:pt x="649443" y="1361358"/>
                </a:lnTo>
                <a:lnTo>
                  <a:pt x="698055" y="1317558"/>
                </a:lnTo>
                <a:lnTo>
                  <a:pt x="742444" y="1267907"/>
                </a:lnTo>
                <a:lnTo>
                  <a:pt x="782186" y="1212677"/>
                </a:lnTo>
                <a:lnTo>
                  <a:pt x="816863" y="1152143"/>
                </a:lnTo>
                <a:lnTo>
                  <a:pt x="894397" y="997076"/>
                </a:lnTo>
                <a:close/>
              </a:path>
              <a:path w="979804" h="1553210">
                <a:moveTo>
                  <a:pt x="979523" y="664413"/>
                </a:moveTo>
                <a:lnTo>
                  <a:pt x="978912" y="609295"/>
                </a:lnTo>
                <a:lnTo>
                  <a:pt x="974543" y="554345"/>
                </a:lnTo>
                <a:lnTo>
                  <a:pt x="966479" y="499816"/>
                </a:lnTo>
                <a:lnTo>
                  <a:pt x="954785" y="445960"/>
                </a:lnTo>
                <a:lnTo>
                  <a:pt x="939526" y="393030"/>
                </a:lnTo>
                <a:lnTo>
                  <a:pt x="920764" y="341278"/>
                </a:lnTo>
                <a:lnTo>
                  <a:pt x="898564" y="290957"/>
                </a:lnTo>
                <a:lnTo>
                  <a:pt x="872989" y="242320"/>
                </a:lnTo>
                <a:lnTo>
                  <a:pt x="844105" y="195619"/>
                </a:lnTo>
                <a:lnTo>
                  <a:pt x="811974" y="151107"/>
                </a:lnTo>
                <a:lnTo>
                  <a:pt x="776662" y="109037"/>
                </a:lnTo>
                <a:lnTo>
                  <a:pt x="738231" y="69660"/>
                </a:lnTo>
                <a:lnTo>
                  <a:pt x="696746" y="33230"/>
                </a:lnTo>
                <a:lnTo>
                  <a:pt x="652271" y="0"/>
                </a:lnTo>
                <a:lnTo>
                  <a:pt x="566927" y="167639"/>
                </a:lnTo>
                <a:lnTo>
                  <a:pt x="607140" y="197623"/>
                </a:lnTo>
                <a:lnTo>
                  <a:pt x="644984" y="230300"/>
                </a:lnTo>
                <a:lnTo>
                  <a:pt x="680400" y="265483"/>
                </a:lnTo>
                <a:lnTo>
                  <a:pt x="713329" y="302983"/>
                </a:lnTo>
                <a:lnTo>
                  <a:pt x="743711" y="342614"/>
                </a:lnTo>
                <a:lnTo>
                  <a:pt x="771488" y="384188"/>
                </a:lnTo>
                <a:lnTo>
                  <a:pt x="796599" y="427517"/>
                </a:lnTo>
                <a:lnTo>
                  <a:pt x="818985" y="472415"/>
                </a:lnTo>
                <a:lnTo>
                  <a:pt x="838587" y="518694"/>
                </a:lnTo>
                <a:lnTo>
                  <a:pt x="855344" y="566165"/>
                </a:lnTo>
                <a:lnTo>
                  <a:pt x="869199" y="614643"/>
                </a:lnTo>
                <a:lnTo>
                  <a:pt x="880091" y="663939"/>
                </a:lnTo>
                <a:lnTo>
                  <a:pt x="887961" y="713866"/>
                </a:lnTo>
                <a:lnTo>
                  <a:pt x="892750" y="764237"/>
                </a:lnTo>
                <a:lnTo>
                  <a:pt x="894397" y="814863"/>
                </a:lnTo>
                <a:lnTo>
                  <a:pt x="894397" y="997076"/>
                </a:lnTo>
                <a:lnTo>
                  <a:pt x="900683" y="984503"/>
                </a:lnTo>
                <a:lnTo>
                  <a:pt x="923966" y="933682"/>
                </a:lnTo>
                <a:lnTo>
                  <a:pt x="943106" y="881513"/>
                </a:lnTo>
                <a:lnTo>
                  <a:pt x="958167" y="828249"/>
                </a:lnTo>
                <a:lnTo>
                  <a:pt x="969215" y="774143"/>
                </a:lnTo>
                <a:lnTo>
                  <a:pt x="976312" y="719447"/>
                </a:lnTo>
                <a:lnTo>
                  <a:pt x="979523" y="664413"/>
                </a:lnTo>
                <a:close/>
              </a:path>
            </a:pathLst>
          </a:custGeom>
          <a:solidFill>
            <a:srgbClr val="FF98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4792857" y="2225039"/>
            <a:ext cx="412750" cy="1152525"/>
          </a:xfrm>
          <a:custGeom>
            <a:avLst/>
            <a:gdLst/>
            <a:ahLst/>
            <a:cxnLst/>
            <a:rect l="l" t="t" r="r" b="b"/>
            <a:pathLst>
              <a:path w="412750" h="1152525">
                <a:moveTo>
                  <a:pt x="412595" y="664413"/>
                </a:moveTo>
                <a:lnTo>
                  <a:pt x="411984" y="609295"/>
                </a:lnTo>
                <a:lnTo>
                  <a:pt x="407615" y="554345"/>
                </a:lnTo>
                <a:lnTo>
                  <a:pt x="399551" y="499816"/>
                </a:lnTo>
                <a:lnTo>
                  <a:pt x="387857" y="445960"/>
                </a:lnTo>
                <a:lnTo>
                  <a:pt x="372598" y="393030"/>
                </a:lnTo>
                <a:lnTo>
                  <a:pt x="353836" y="341278"/>
                </a:lnTo>
                <a:lnTo>
                  <a:pt x="331636" y="290957"/>
                </a:lnTo>
                <a:lnTo>
                  <a:pt x="306061" y="242320"/>
                </a:lnTo>
                <a:lnTo>
                  <a:pt x="277177" y="195619"/>
                </a:lnTo>
                <a:lnTo>
                  <a:pt x="245047" y="151107"/>
                </a:lnTo>
                <a:lnTo>
                  <a:pt x="209734" y="109037"/>
                </a:lnTo>
                <a:lnTo>
                  <a:pt x="171303" y="69660"/>
                </a:lnTo>
                <a:lnTo>
                  <a:pt x="129818" y="33230"/>
                </a:lnTo>
                <a:lnTo>
                  <a:pt x="85343" y="0"/>
                </a:lnTo>
                <a:lnTo>
                  <a:pt x="0" y="167639"/>
                </a:lnTo>
                <a:lnTo>
                  <a:pt x="44475" y="200870"/>
                </a:lnTo>
                <a:lnTo>
                  <a:pt x="85961" y="237300"/>
                </a:lnTo>
                <a:lnTo>
                  <a:pt x="124395" y="276677"/>
                </a:lnTo>
                <a:lnTo>
                  <a:pt x="159715" y="318747"/>
                </a:lnTo>
                <a:lnTo>
                  <a:pt x="191857" y="363259"/>
                </a:lnTo>
                <a:lnTo>
                  <a:pt x="220759" y="409960"/>
                </a:lnTo>
                <a:lnTo>
                  <a:pt x="246357" y="458597"/>
                </a:lnTo>
                <a:lnTo>
                  <a:pt x="268589" y="508918"/>
                </a:lnTo>
                <a:lnTo>
                  <a:pt x="287393" y="560670"/>
                </a:lnTo>
                <a:lnTo>
                  <a:pt x="302704" y="613600"/>
                </a:lnTo>
                <a:lnTo>
                  <a:pt x="314461" y="667456"/>
                </a:lnTo>
                <a:lnTo>
                  <a:pt x="322600" y="721985"/>
                </a:lnTo>
                <a:lnTo>
                  <a:pt x="327058" y="776935"/>
                </a:lnTo>
                <a:lnTo>
                  <a:pt x="327774" y="832053"/>
                </a:lnTo>
                <a:lnTo>
                  <a:pt x="327774" y="996467"/>
                </a:lnTo>
                <a:lnTo>
                  <a:pt x="333755" y="984503"/>
                </a:lnTo>
                <a:lnTo>
                  <a:pt x="357038" y="933682"/>
                </a:lnTo>
                <a:lnTo>
                  <a:pt x="376178" y="881513"/>
                </a:lnTo>
                <a:lnTo>
                  <a:pt x="391239" y="828249"/>
                </a:lnTo>
                <a:lnTo>
                  <a:pt x="402287" y="774143"/>
                </a:lnTo>
                <a:lnTo>
                  <a:pt x="409384" y="719447"/>
                </a:lnTo>
                <a:lnTo>
                  <a:pt x="412595" y="664413"/>
                </a:lnTo>
                <a:close/>
              </a:path>
              <a:path w="412750" h="1152525">
                <a:moveTo>
                  <a:pt x="327774" y="996467"/>
                </a:moveTo>
                <a:lnTo>
                  <a:pt x="327774" y="832053"/>
                </a:lnTo>
                <a:lnTo>
                  <a:pt x="324683" y="887087"/>
                </a:lnTo>
                <a:lnTo>
                  <a:pt x="317723" y="941783"/>
                </a:lnTo>
                <a:lnTo>
                  <a:pt x="306831" y="995889"/>
                </a:lnTo>
                <a:lnTo>
                  <a:pt x="291945" y="1049153"/>
                </a:lnTo>
                <a:lnTo>
                  <a:pt x="273000" y="1101322"/>
                </a:lnTo>
                <a:lnTo>
                  <a:pt x="249935" y="1152143"/>
                </a:lnTo>
                <a:lnTo>
                  <a:pt x="327774" y="996467"/>
                </a:lnTo>
                <a:close/>
              </a:path>
            </a:pathLst>
          </a:custGeom>
          <a:solidFill>
            <a:srgbClr val="CD7B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4485009" y="2225039"/>
            <a:ext cx="720725" cy="1553210"/>
          </a:xfrm>
          <a:custGeom>
            <a:avLst/>
            <a:gdLst/>
            <a:ahLst/>
            <a:cxnLst/>
            <a:rect l="l" t="t" r="r" b="b"/>
            <a:pathLst>
              <a:path w="720725" h="1553210">
                <a:moveTo>
                  <a:pt x="393191" y="0"/>
                </a:moveTo>
                <a:lnTo>
                  <a:pt x="437666" y="33230"/>
                </a:lnTo>
                <a:lnTo>
                  <a:pt x="479151" y="69660"/>
                </a:lnTo>
                <a:lnTo>
                  <a:pt x="517582" y="109037"/>
                </a:lnTo>
                <a:lnTo>
                  <a:pt x="552894" y="151107"/>
                </a:lnTo>
                <a:lnTo>
                  <a:pt x="585025" y="195619"/>
                </a:lnTo>
                <a:lnTo>
                  <a:pt x="613909" y="242320"/>
                </a:lnTo>
                <a:lnTo>
                  <a:pt x="639483" y="290957"/>
                </a:lnTo>
                <a:lnTo>
                  <a:pt x="661684" y="341278"/>
                </a:lnTo>
                <a:lnTo>
                  <a:pt x="680446" y="393030"/>
                </a:lnTo>
                <a:lnTo>
                  <a:pt x="695705" y="445960"/>
                </a:lnTo>
                <a:lnTo>
                  <a:pt x="707399" y="499816"/>
                </a:lnTo>
                <a:lnTo>
                  <a:pt x="715463" y="554345"/>
                </a:lnTo>
                <a:lnTo>
                  <a:pt x="719832" y="609295"/>
                </a:lnTo>
                <a:lnTo>
                  <a:pt x="720443" y="664413"/>
                </a:lnTo>
                <a:lnTo>
                  <a:pt x="717232" y="719447"/>
                </a:lnTo>
                <a:lnTo>
                  <a:pt x="710135" y="774143"/>
                </a:lnTo>
                <a:lnTo>
                  <a:pt x="699087" y="828249"/>
                </a:lnTo>
                <a:lnTo>
                  <a:pt x="684025" y="881513"/>
                </a:lnTo>
                <a:lnTo>
                  <a:pt x="664886" y="933682"/>
                </a:lnTo>
                <a:lnTo>
                  <a:pt x="641603" y="984503"/>
                </a:lnTo>
                <a:lnTo>
                  <a:pt x="557783" y="1152143"/>
                </a:lnTo>
                <a:lnTo>
                  <a:pt x="523106" y="1212677"/>
                </a:lnTo>
                <a:lnTo>
                  <a:pt x="483363" y="1267907"/>
                </a:lnTo>
                <a:lnTo>
                  <a:pt x="438975" y="1317558"/>
                </a:lnTo>
                <a:lnTo>
                  <a:pt x="390363" y="1361358"/>
                </a:lnTo>
                <a:lnTo>
                  <a:pt x="337946" y="1399031"/>
                </a:lnTo>
                <a:lnTo>
                  <a:pt x="282147" y="1430304"/>
                </a:lnTo>
                <a:lnTo>
                  <a:pt x="223384" y="1454901"/>
                </a:lnTo>
                <a:lnTo>
                  <a:pt x="162080" y="1472549"/>
                </a:lnTo>
                <a:lnTo>
                  <a:pt x="98654" y="1482973"/>
                </a:lnTo>
                <a:lnTo>
                  <a:pt x="33527" y="1485899"/>
                </a:lnTo>
                <a:lnTo>
                  <a:pt x="0" y="1552955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4225930" y="2225039"/>
            <a:ext cx="894715" cy="1553210"/>
          </a:xfrm>
          <a:custGeom>
            <a:avLst/>
            <a:gdLst/>
            <a:ahLst/>
            <a:cxnLst/>
            <a:rect l="l" t="t" r="r" b="b"/>
            <a:pathLst>
              <a:path w="894714" h="1553210">
                <a:moveTo>
                  <a:pt x="214694" y="1552955"/>
                </a:moveTo>
                <a:lnTo>
                  <a:pt x="0" y="1292351"/>
                </a:lnTo>
                <a:lnTo>
                  <a:pt x="428243" y="1217675"/>
                </a:lnTo>
                <a:lnTo>
                  <a:pt x="377951" y="1318259"/>
                </a:lnTo>
                <a:lnTo>
                  <a:pt x="405972" y="1317783"/>
                </a:lnTo>
                <a:lnTo>
                  <a:pt x="461312" y="1312655"/>
                </a:lnTo>
                <a:lnTo>
                  <a:pt x="515469" y="1302091"/>
                </a:lnTo>
                <a:lnTo>
                  <a:pt x="568139" y="1286246"/>
                </a:lnTo>
                <a:lnTo>
                  <a:pt x="619022" y="1265276"/>
                </a:lnTo>
                <a:lnTo>
                  <a:pt x="667816" y="1239337"/>
                </a:lnTo>
                <a:lnTo>
                  <a:pt x="714218" y="1208583"/>
                </a:lnTo>
                <a:lnTo>
                  <a:pt x="757928" y="1173170"/>
                </a:lnTo>
                <a:lnTo>
                  <a:pt x="798642" y="1133254"/>
                </a:lnTo>
                <a:lnTo>
                  <a:pt x="836061" y="1088989"/>
                </a:lnTo>
                <a:lnTo>
                  <a:pt x="868388" y="1016181"/>
                </a:lnTo>
                <a:lnTo>
                  <a:pt x="879899" y="966404"/>
                </a:lnTo>
                <a:lnTo>
                  <a:pt x="888031" y="916135"/>
                </a:lnTo>
                <a:lnTo>
                  <a:pt x="892844" y="865558"/>
                </a:lnTo>
                <a:lnTo>
                  <a:pt x="894397" y="814863"/>
                </a:lnTo>
                <a:lnTo>
                  <a:pt x="892750" y="764237"/>
                </a:lnTo>
                <a:lnTo>
                  <a:pt x="887961" y="713866"/>
                </a:lnTo>
                <a:lnTo>
                  <a:pt x="880091" y="663939"/>
                </a:lnTo>
                <a:lnTo>
                  <a:pt x="869199" y="614643"/>
                </a:lnTo>
                <a:lnTo>
                  <a:pt x="855344" y="566165"/>
                </a:lnTo>
                <a:lnTo>
                  <a:pt x="838587" y="518694"/>
                </a:lnTo>
                <a:lnTo>
                  <a:pt x="818985" y="472415"/>
                </a:lnTo>
                <a:lnTo>
                  <a:pt x="796599" y="427517"/>
                </a:lnTo>
                <a:lnTo>
                  <a:pt x="771488" y="384188"/>
                </a:lnTo>
                <a:lnTo>
                  <a:pt x="743711" y="342614"/>
                </a:lnTo>
                <a:lnTo>
                  <a:pt x="713329" y="302983"/>
                </a:lnTo>
                <a:lnTo>
                  <a:pt x="680400" y="265483"/>
                </a:lnTo>
                <a:lnTo>
                  <a:pt x="644984" y="230300"/>
                </a:lnTo>
                <a:lnTo>
                  <a:pt x="607140" y="197623"/>
                </a:lnTo>
                <a:lnTo>
                  <a:pt x="566927" y="167639"/>
                </a:lnTo>
                <a:lnTo>
                  <a:pt x="652271" y="0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5042794" y="3295495"/>
            <a:ext cx="34925" cy="81915"/>
          </a:xfrm>
          <a:custGeom>
            <a:avLst/>
            <a:gdLst/>
            <a:ahLst/>
            <a:cxnLst/>
            <a:rect l="l" t="t" r="r" b="b"/>
            <a:pathLst>
              <a:path w="34925" h="81914">
                <a:moveTo>
                  <a:pt x="0" y="81688"/>
                </a:moveTo>
                <a:lnTo>
                  <a:pt x="20849" y="36005"/>
                </a:lnTo>
                <a:lnTo>
                  <a:pt x="30277" y="12167"/>
                </a:lnTo>
                <a:lnTo>
                  <a:pt x="34743" y="0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3508013" y="3637788"/>
            <a:ext cx="336550" cy="140335"/>
          </a:xfrm>
          <a:custGeom>
            <a:avLst/>
            <a:gdLst/>
            <a:ahLst/>
            <a:cxnLst/>
            <a:rect l="l" t="t" r="r" b="b"/>
            <a:pathLst>
              <a:path w="336550" h="140335">
                <a:moveTo>
                  <a:pt x="8988" y="140207"/>
                </a:moveTo>
                <a:lnTo>
                  <a:pt x="8988" y="65965"/>
                </a:lnTo>
                <a:lnTo>
                  <a:pt x="7769" y="93730"/>
                </a:lnTo>
                <a:lnTo>
                  <a:pt x="4135" y="121320"/>
                </a:lnTo>
                <a:lnTo>
                  <a:pt x="0" y="140207"/>
                </a:lnTo>
                <a:lnTo>
                  <a:pt x="8988" y="140207"/>
                </a:lnTo>
                <a:close/>
              </a:path>
              <a:path w="336550" h="140335">
                <a:moveTo>
                  <a:pt x="336433" y="34634"/>
                </a:moveTo>
                <a:lnTo>
                  <a:pt x="335392" y="0"/>
                </a:lnTo>
                <a:lnTo>
                  <a:pt x="7732" y="38099"/>
                </a:lnTo>
                <a:lnTo>
                  <a:pt x="8988" y="65965"/>
                </a:lnTo>
                <a:lnTo>
                  <a:pt x="8988" y="140207"/>
                </a:lnTo>
                <a:lnTo>
                  <a:pt x="315843" y="140207"/>
                </a:lnTo>
                <a:lnTo>
                  <a:pt x="317482" y="136160"/>
                </a:lnTo>
                <a:lnTo>
                  <a:pt x="327339" y="102842"/>
                </a:lnTo>
                <a:lnTo>
                  <a:pt x="333702" y="68957"/>
                </a:lnTo>
                <a:lnTo>
                  <a:pt x="336433" y="34634"/>
                </a:lnTo>
                <a:close/>
              </a:path>
            </a:pathLst>
          </a:custGeom>
          <a:solidFill>
            <a:srgbClr val="FF98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3507830" y="3637788"/>
            <a:ext cx="337185" cy="140335"/>
          </a:xfrm>
          <a:custGeom>
            <a:avLst/>
            <a:gdLst/>
            <a:ahLst/>
            <a:cxnLst/>
            <a:rect l="l" t="t" r="r" b="b"/>
            <a:pathLst>
              <a:path w="337185" h="140335">
                <a:moveTo>
                  <a:pt x="8955" y="140207"/>
                </a:moveTo>
                <a:lnTo>
                  <a:pt x="8955" y="72734"/>
                </a:lnTo>
                <a:lnTo>
                  <a:pt x="6224" y="107057"/>
                </a:lnTo>
                <a:lnTo>
                  <a:pt x="0" y="140207"/>
                </a:lnTo>
                <a:lnTo>
                  <a:pt x="8955" y="140207"/>
                </a:lnTo>
                <a:close/>
              </a:path>
              <a:path w="337185" h="140335">
                <a:moveTo>
                  <a:pt x="336615" y="34634"/>
                </a:moveTo>
                <a:lnTo>
                  <a:pt x="335575" y="0"/>
                </a:lnTo>
                <a:lnTo>
                  <a:pt x="7915" y="38099"/>
                </a:lnTo>
                <a:lnTo>
                  <a:pt x="8955" y="72734"/>
                </a:lnTo>
                <a:lnTo>
                  <a:pt x="8955" y="140207"/>
                </a:lnTo>
                <a:lnTo>
                  <a:pt x="316025" y="140207"/>
                </a:lnTo>
                <a:lnTo>
                  <a:pt x="317664" y="136160"/>
                </a:lnTo>
                <a:lnTo>
                  <a:pt x="327522" y="102842"/>
                </a:lnTo>
                <a:lnTo>
                  <a:pt x="333884" y="68957"/>
                </a:lnTo>
                <a:lnTo>
                  <a:pt x="336615" y="34634"/>
                </a:lnTo>
                <a:close/>
              </a:path>
            </a:pathLst>
          </a:custGeom>
          <a:solidFill>
            <a:srgbClr val="CD7B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3823856" y="3637788"/>
            <a:ext cx="20955" cy="140335"/>
          </a:xfrm>
          <a:custGeom>
            <a:avLst/>
            <a:gdLst/>
            <a:ahLst/>
            <a:cxnLst/>
            <a:rect l="l" t="t" r="r" b="b"/>
            <a:pathLst>
              <a:path w="20954" h="140335">
                <a:moveTo>
                  <a:pt x="19549" y="0"/>
                </a:moveTo>
                <a:lnTo>
                  <a:pt x="20589" y="34634"/>
                </a:lnTo>
                <a:lnTo>
                  <a:pt x="17859" y="68957"/>
                </a:lnTo>
                <a:lnTo>
                  <a:pt x="11496" y="102842"/>
                </a:lnTo>
                <a:lnTo>
                  <a:pt x="1639" y="136160"/>
                </a:lnTo>
                <a:lnTo>
                  <a:pt x="0" y="140207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3508013" y="3637788"/>
            <a:ext cx="335915" cy="140335"/>
          </a:xfrm>
          <a:custGeom>
            <a:avLst/>
            <a:gdLst/>
            <a:ahLst/>
            <a:cxnLst/>
            <a:rect l="l" t="t" r="r" b="b"/>
            <a:pathLst>
              <a:path w="335914" h="140335">
                <a:moveTo>
                  <a:pt x="0" y="140207"/>
                </a:moveTo>
                <a:lnTo>
                  <a:pt x="4135" y="121320"/>
                </a:lnTo>
                <a:lnTo>
                  <a:pt x="7769" y="93730"/>
                </a:lnTo>
                <a:lnTo>
                  <a:pt x="8988" y="65965"/>
                </a:lnTo>
                <a:lnTo>
                  <a:pt x="7732" y="38099"/>
                </a:lnTo>
                <a:lnTo>
                  <a:pt x="335392" y="0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989376" y="2468879"/>
            <a:ext cx="664210" cy="1309370"/>
          </a:xfrm>
          <a:custGeom>
            <a:avLst/>
            <a:gdLst/>
            <a:ahLst/>
            <a:cxnLst/>
            <a:rect l="l" t="t" r="r" b="b"/>
            <a:pathLst>
              <a:path w="664210" h="1309370">
                <a:moveTo>
                  <a:pt x="130644" y="484295"/>
                </a:moveTo>
                <a:lnTo>
                  <a:pt x="130644" y="184403"/>
                </a:lnTo>
                <a:lnTo>
                  <a:pt x="117055" y="201979"/>
                </a:lnTo>
                <a:lnTo>
                  <a:pt x="92025" y="238278"/>
                </a:lnTo>
                <a:lnTo>
                  <a:pt x="69899" y="275963"/>
                </a:lnTo>
                <a:lnTo>
                  <a:pt x="50721" y="314858"/>
                </a:lnTo>
                <a:lnTo>
                  <a:pt x="34538" y="354792"/>
                </a:lnTo>
                <a:lnTo>
                  <a:pt x="21396" y="395590"/>
                </a:lnTo>
                <a:lnTo>
                  <a:pt x="11339" y="437078"/>
                </a:lnTo>
                <a:lnTo>
                  <a:pt x="4414" y="479083"/>
                </a:lnTo>
                <a:lnTo>
                  <a:pt x="667" y="521431"/>
                </a:lnTo>
                <a:lnTo>
                  <a:pt x="0" y="542679"/>
                </a:lnTo>
                <a:lnTo>
                  <a:pt x="143" y="563948"/>
                </a:lnTo>
                <a:lnTo>
                  <a:pt x="1104" y="585215"/>
                </a:lnTo>
                <a:lnTo>
                  <a:pt x="20916" y="859535"/>
                </a:lnTo>
                <a:lnTo>
                  <a:pt x="26101" y="906422"/>
                </a:lnTo>
                <a:lnTo>
                  <a:pt x="28536" y="918670"/>
                </a:lnTo>
                <a:lnTo>
                  <a:pt x="28536" y="720851"/>
                </a:lnTo>
                <a:lnTo>
                  <a:pt x="31245" y="706496"/>
                </a:lnTo>
                <a:lnTo>
                  <a:pt x="41655" y="664037"/>
                </a:lnTo>
                <a:lnTo>
                  <a:pt x="55398" y="622606"/>
                </a:lnTo>
                <a:lnTo>
                  <a:pt x="72351" y="582358"/>
                </a:lnTo>
                <a:lnTo>
                  <a:pt x="92390" y="543447"/>
                </a:lnTo>
                <a:lnTo>
                  <a:pt x="115392" y="506028"/>
                </a:lnTo>
                <a:lnTo>
                  <a:pt x="123696" y="493914"/>
                </a:lnTo>
                <a:lnTo>
                  <a:pt x="130644" y="484295"/>
                </a:lnTo>
                <a:close/>
              </a:path>
              <a:path w="664210" h="1309370">
                <a:moveTo>
                  <a:pt x="663743" y="1309115"/>
                </a:moveTo>
                <a:lnTo>
                  <a:pt x="648801" y="1103375"/>
                </a:lnTo>
                <a:lnTo>
                  <a:pt x="606941" y="1105901"/>
                </a:lnTo>
                <a:lnTo>
                  <a:pt x="565557" y="1105750"/>
                </a:lnTo>
                <a:lnTo>
                  <a:pt x="524760" y="1102988"/>
                </a:lnTo>
                <a:lnTo>
                  <a:pt x="484662" y="1097682"/>
                </a:lnTo>
                <a:lnTo>
                  <a:pt x="445373" y="1089898"/>
                </a:lnTo>
                <a:lnTo>
                  <a:pt x="407004" y="1079702"/>
                </a:lnTo>
                <a:lnTo>
                  <a:pt x="369666" y="1067160"/>
                </a:lnTo>
                <a:lnTo>
                  <a:pt x="333470" y="1052340"/>
                </a:lnTo>
                <a:lnTo>
                  <a:pt x="298526" y="1035306"/>
                </a:lnTo>
                <a:lnTo>
                  <a:pt x="264947" y="1016126"/>
                </a:lnTo>
                <a:lnTo>
                  <a:pt x="232841" y="994866"/>
                </a:lnTo>
                <a:lnTo>
                  <a:pt x="202321" y="971592"/>
                </a:lnTo>
                <a:lnTo>
                  <a:pt x="173497" y="946370"/>
                </a:lnTo>
                <a:lnTo>
                  <a:pt x="146480" y="919267"/>
                </a:lnTo>
                <a:lnTo>
                  <a:pt x="121381" y="890349"/>
                </a:lnTo>
                <a:lnTo>
                  <a:pt x="98311" y="859682"/>
                </a:lnTo>
                <a:lnTo>
                  <a:pt x="77381" y="827332"/>
                </a:lnTo>
                <a:lnTo>
                  <a:pt x="58701" y="793366"/>
                </a:lnTo>
                <a:lnTo>
                  <a:pt x="42383" y="757851"/>
                </a:lnTo>
                <a:lnTo>
                  <a:pt x="28536" y="720851"/>
                </a:lnTo>
                <a:lnTo>
                  <a:pt x="28536" y="918670"/>
                </a:lnTo>
                <a:lnTo>
                  <a:pt x="47877" y="995819"/>
                </a:lnTo>
                <a:lnTo>
                  <a:pt x="64137" y="1038063"/>
                </a:lnTo>
                <a:lnTo>
                  <a:pt x="83758" y="1078491"/>
                </a:lnTo>
                <a:lnTo>
                  <a:pt x="106573" y="1116971"/>
                </a:lnTo>
                <a:lnTo>
                  <a:pt x="132417" y="1153368"/>
                </a:lnTo>
                <a:lnTo>
                  <a:pt x="161124" y="1187549"/>
                </a:lnTo>
                <a:lnTo>
                  <a:pt x="192529" y="1219380"/>
                </a:lnTo>
                <a:lnTo>
                  <a:pt x="226466" y="1248727"/>
                </a:lnTo>
                <a:lnTo>
                  <a:pt x="262768" y="1275457"/>
                </a:lnTo>
                <a:lnTo>
                  <a:pt x="301271" y="1299435"/>
                </a:lnTo>
                <a:lnTo>
                  <a:pt x="319874" y="1309115"/>
                </a:lnTo>
                <a:lnTo>
                  <a:pt x="663743" y="1309115"/>
                </a:lnTo>
                <a:close/>
              </a:path>
              <a:path w="664210" h="1309370">
                <a:moveTo>
                  <a:pt x="578697" y="88391"/>
                </a:moveTo>
                <a:lnTo>
                  <a:pt x="118452" y="0"/>
                </a:lnTo>
                <a:lnTo>
                  <a:pt x="130644" y="184403"/>
                </a:lnTo>
                <a:lnTo>
                  <a:pt x="130644" y="484295"/>
                </a:lnTo>
                <a:lnTo>
                  <a:pt x="132312" y="481987"/>
                </a:lnTo>
                <a:lnTo>
                  <a:pt x="141233" y="470255"/>
                </a:lnTo>
                <a:lnTo>
                  <a:pt x="150456" y="458723"/>
                </a:lnTo>
                <a:lnTo>
                  <a:pt x="162648" y="643127"/>
                </a:lnTo>
                <a:lnTo>
                  <a:pt x="578697" y="88391"/>
                </a:lnTo>
                <a:close/>
              </a:path>
            </a:pathLst>
          </a:custGeom>
          <a:solidFill>
            <a:srgbClr val="FF98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990481" y="3054095"/>
            <a:ext cx="662940" cy="723900"/>
          </a:xfrm>
          <a:custGeom>
            <a:avLst/>
            <a:gdLst/>
            <a:ahLst/>
            <a:cxnLst/>
            <a:rect l="l" t="t" r="r" b="b"/>
            <a:pathLst>
              <a:path w="662939" h="723900">
                <a:moveTo>
                  <a:pt x="662638" y="723899"/>
                </a:moveTo>
                <a:lnTo>
                  <a:pt x="647696" y="518159"/>
                </a:lnTo>
                <a:lnTo>
                  <a:pt x="597775" y="521005"/>
                </a:lnTo>
                <a:lnTo>
                  <a:pt x="548706" y="520028"/>
                </a:lnTo>
                <a:lnTo>
                  <a:pt x="500654" y="515361"/>
                </a:lnTo>
                <a:lnTo>
                  <a:pt x="453784" y="507138"/>
                </a:lnTo>
                <a:lnTo>
                  <a:pt x="408264" y="495490"/>
                </a:lnTo>
                <a:lnTo>
                  <a:pt x="364257" y="480550"/>
                </a:lnTo>
                <a:lnTo>
                  <a:pt x="321931" y="462451"/>
                </a:lnTo>
                <a:lnTo>
                  <a:pt x="281451" y="441326"/>
                </a:lnTo>
                <a:lnTo>
                  <a:pt x="242983" y="417306"/>
                </a:lnTo>
                <a:lnTo>
                  <a:pt x="206692" y="390524"/>
                </a:lnTo>
                <a:lnTo>
                  <a:pt x="172744" y="361114"/>
                </a:lnTo>
                <a:lnTo>
                  <a:pt x="141305" y="329208"/>
                </a:lnTo>
                <a:lnTo>
                  <a:pt x="112540" y="294938"/>
                </a:lnTo>
                <a:lnTo>
                  <a:pt x="86616" y="258436"/>
                </a:lnTo>
                <a:lnTo>
                  <a:pt x="63698" y="219836"/>
                </a:lnTo>
                <a:lnTo>
                  <a:pt x="43952" y="179271"/>
                </a:lnTo>
                <a:lnTo>
                  <a:pt x="27543" y="136871"/>
                </a:lnTo>
                <a:lnTo>
                  <a:pt x="14638" y="92771"/>
                </a:lnTo>
                <a:lnTo>
                  <a:pt x="5401" y="47103"/>
                </a:lnTo>
                <a:lnTo>
                  <a:pt x="0" y="0"/>
                </a:lnTo>
                <a:lnTo>
                  <a:pt x="19811" y="274319"/>
                </a:lnTo>
                <a:lnTo>
                  <a:pt x="24996" y="321206"/>
                </a:lnTo>
                <a:lnTo>
                  <a:pt x="34038" y="366678"/>
                </a:lnTo>
                <a:lnTo>
                  <a:pt x="46772" y="410603"/>
                </a:lnTo>
                <a:lnTo>
                  <a:pt x="63032" y="452847"/>
                </a:lnTo>
                <a:lnTo>
                  <a:pt x="82653" y="493275"/>
                </a:lnTo>
                <a:lnTo>
                  <a:pt x="105468" y="531755"/>
                </a:lnTo>
                <a:lnTo>
                  <a:pt x="131312" y="568152"/>
                </a:lnTo>
                <a:lnTo>
                  <a:pt x="160019" y="602333"/>
                </a:lnTo>
                <a:lnTo>
                  <a:pt x="191424" y="634164"/>
                </a:lnTo>
                <a:lnTo>
                  <a:pt x="225361" y="663511"/>
                </a:lnTo>
                <a:lnTo>
                  <a:pt x="261663" y="690241"/>
                </a:lnTo>
                <a:lnTo>
                  <a:pt x="300166" y="714219"/>
                </a:lnTo>
                <a:lnTo>
                  <a:pt x="318769" y="723899"/>
                </a:lnTo>
                <a:lnTo>
                  <a:pt x="662638" y="723899"/>
                </a:lnTo>
                <a:close/>
              </a:path>
            </a:pathLst>
          </a:custGeom>
          <a:solidFill>
            <a:srgbClr val="CD7B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989376" y="2468879"/>
            <a:ext cx="664210" cy="1309370"/>
          </a:xfrm>
          <a:custGeom>
            <a:avLst/>
            <a:gdLst/>
            <a:ahLst/>
            <a:cxnLst/>
            <a:rect l="l" t="t" r="r" b="b"/>
            <a:pathLst>
              <a:path w="664210" h="1309370">
                <a:moveTo>
                  <a:pt x="319874" y="1309115"/>
                </a:moveTo>
                <a:lnTo>
                  <a:pt x="262768" y="1275457"/>
                </a:lnTo>
                <a:lnTo>
                  <a:pt x="226466" y="1248727"/>
                </a:lnTo>
                <a:lnTo>
                  <a:pt x="192529" y="1219380"/>
                </a:lnTo>
                <a:lnTo>
                  <a:pt x="161124" y="1187549"/>
                </a:lnTo>
                <a:lnTo>
                  <a:pt x="132417" y="1153368"/>
                </a:lnTo>
                <a:lnTo>
                  <a:pt x="106573" y="1116971"/>
                </a:lnTo>
                <a:lnTo>
                  <a:pt x="83758" y="1078491"/>
                </a:lnTo>
                <a:lnTo>
                  <a:pt x="64137" y="1038063"/>
                </a:lnTo>
                <a:lnTo>
                  <a:pt x="47877" y="995819"/>
                </a:lnTo>
                <a:lnTo>
                  <a:pt x="35143" y="951894"/>
                </a:lnTo>
                <a:lnTo>
                  <a:pt x="26101" y="906422"/>
                </a:lnTo>
                <a:lnTo>
                  <a:pt x="20916" y="859535"/>
                </a:lnTo>
                <a:lnTo>
                  <a:pt x="1104" y="585215"/>
                </a:lnTo>
                <a:lnTo>
                  <a:pt x="0" y="542679"/>
                </a:lnTo>
                <a:lnTo>
                  <a:pt x="667" y="521431"/>
                </a:lnTo>
                <a:lnTo>
                  <a:pt x="4414" y="479083"/>
                </a:lnTo>
                <a:lnTo>
                  <a:pt x="11339" y="437078"/>
                </a:lnTo>
                <a:lnTo>
                  <a:pt x="21396" y="395590"/>
                </a:lnTo>
                <a:lnTo>
                  <a:pt x="34538" y="354792"/>
                </a:lnTo>
                <a:lnTo>
                  <a:pt x="50721" y="314858"/>
                </a:lnTo>
                <a:lnTo>
                  <a:pt x="69899" y="275963"/>
                </a:lnTo>
                <a:lnTo>
                  <a:pt x="92025" y="238278"/>
                </a:lnTo>
                <a:lnTo>
                  <a:pt x="117055" y="201979"/>
                </a:lnTo>
                <a:lnTo>
                  <a:pt x="130644" y="184403"/>
                </a:lnTo>
                <a:lnTo>
                  <a:pt x="118452" y="0"/>
                </a:lnTo>
                <a:lnTo>
                  <a:pt x="578697" y="88391"/>
                </a:lnTo>
                <a:lnTo>
                  <a:pt x="162648" y="643127"/>
                </a:lnTo>
                <a:lnTo>
                  <a:pt x="150456" y="458723"/>
                </a:lnTo>
                <a:lnTo>
                  <a:pt x="141233" y="470255"/>
                </a:lnTo>
                <a:lnTo>
                  <a:pt x="115392" y="506028"/>
                </a:lnTo>
                <a:lnTo>
                  <a:pt x="92390" y="543447"/>
                </a:lnTo>
                <a:lnTo>
                  <a:pt x="72351" y="582358"/>
                </a:lnTo>
                <a:lnTo>
                  <a:pt x="55398" y="622606"/>
                </a:lnTo>
                <a:lnTo>
                  <a:pt x="41655" y="664037"/>
                </a:lnTo>
                <a:lnTo>
                  <a:pt x="31245" y="706496"/>
                </a:lnTo>
                <a:lnTo>
                  <a:pt x="28536" y="720851"/>
                </a:lnTo>
                <a:lnTo>
                  <a:pt x="42383" y="757851"/>
                </a:lnTo>
                <a:lnTo>
                  <a:pt x="58701" y="793366"/>
                </a:lnTo>
                <a:lnTo>
                  <a:pt x="77381" y="827332"/>
                </a:lnTo>
                <a:lnTo>
                  <a:pt x="98311" y="859682"/>
                </a:lnTo>
                <a:lnTo>
                  <a:pt x="121381" y="890349"/>
                </a:lnTo>
                <a:lnTo>
                  <a:pt x="146480" y="919267"/>
                </a:lnTo>
                <a:lnTo>
                  <a:pt x="173497" y="946370"/>
                </a:lnTo>
                <a:lnTo>
                  <a:pt x="202321" y="971592"/>
                </a:lnTo>
                <a:lnTo>
                  <a:pt x="232841" y="994866"/>
                </a:lnTo>
                <a:lnTo>
                  <a:pt x="264947" y="1016126"/>
                </a:lnTo>
                <a:lnTo>
                  <a:pt x="298526" y="1035306"/>
                </a:lnTo>
                <a:lnTo>
                  <a:pt x="333470" y="1052340"/>
                </a:lnTo>
                <a:lnTo>
                  <a:pt x="369666" y="1067160"/>
                </a:lnTo>
                <a:lnTo>
                  <a:pt x="407004" y="1079702"/>
                </a:lnTo>
                <a:lnTo>
                  <a:pt x="445373" y="1089898"/>
                </a:lnTo>
                <a:lnTo>
                  <a:pt x="484662" y="1097682"/>
                </a:lnTo>
                <a:lnTo>
                  <a:pt x="524760" y="1102988"/>
                </a:lnTo>
                <a:lnTo>
                  <a:pt x="565557" y="1105750"/>
                </a:lnTo>
                <a:lnTo>
                  <a:pt x="606941" y="1105901"/>
                </a:lnTo>
                <a:lnTo>
                  <a:pt x="648801" y="1103375"/>
                </a:lnTo>
                <a:lnTo>
                  <a:pt x="663743" y="1309115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990481" y="3054095"/>
            <a:ext cx="24130" cy="125095"/>
          </a:xfrm>
          <a:custGeom>
            <a:avLst/>
            <a:gdLst/>
            <a:ahLst/>
            <a:cxnLst/>
            <a:rect l="l" t="t" r="r" b="b"/>
            <a:pathLst>
              <a:path w="24130" h="125094">
                <a:moveTo>
                  <a:pt x="0" y="0"/>
                </a:moveTo>
                <a:lnTo>
                  <a:pt x="5821" y="50275"/>
                </a:lnTo>
                <a:lnTo>
                  <a:pt x="13421" y="87710"/>
                </a:lnTo>
                <a:lnTo>
                  <a:pt x="20029" y="112431"/>
                </a:lnTo>
                <a:lnTo>
                  <a:pt x="23795" y="124700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0599" y="1069628"/>
            <a:ext cx="1424305" cy="785495"/>
          </a:xfrm>
          <a:custGeom>
            <a:avLst/>
            <a:gdLst/>
            <a:ahLst/>
            <a:cxnLst/>
            <a:rect l="l" t="t" r="r" b="b"/>
            <a:pathLst>
              <a:path w="1424305" h="785494">
                <a:moveTo>
                  <a:pt x="1424190" y="207483"/>
                </a:moveTo>
                <a:lnTo>
                  <a:pt x="1276362" y="247107"/>
                </a:lnTo>
                <a:lnTo>
                  <a:pt x="1257974" y="218401"/>
                </a:lnTo>
                <a:lnTo>
                  <a:pt x="1238069" y="191287"/>
                </a:lnTo>
                <a:lnTo>
                  <a:pt x="1194042" y="141988"/>
                </a:lnTo>
                <a:lnTo>
                  <a:pt x="1144949" y="99509"/>
                </a:lnTo>
                <a:lnTo>
                  <a:pt x="1091459" y="64154"/>
                </a:lnTo>
                <a:lnTo>
                  <a:pt x="1034237" y="36223"/>
                </a:lnTo>
                <a:lnTo>
                  <a:pt x="973952" y="16020"/>
                </a:lnTo>
                <a:lnTo>
                  <a:pt x="911271" y="3845"/>
                </a:lnTo>
                <a:lnTo>
                  <a:pt x="846863" y="0"/>
                </a:lnTo>
                <a:lnTo>
                  <a:pt x="814219" y="1295"/>
                </a:lnTo>
                <a:lnTo>
                  <a:pt x="748469" y="10511"/>
                </a:lnTo>
                <a:lnTo>
                  <a:pt x="419874" y="99279"/>
                </a:lnTo>
                <a:lnTo>
                  <a:pt x="377693" y="112634"/>
                </a:lnTo>
                <a:lnTo>
                  <a:pt x="337171" y="129262"/>
                </a:lnTo>
                <a:lnTo>
                  <a:pt x="298414" y="148986"/>
                </a:lnTo>
                <a:lnTo>
                  <a:pt x="261526" y="171626"/>
                </a:lnTo>
                <a:lnTo>
                  <a:pt x="226614" y="197005"/>
                </a:lnTo>
                <a:lnTo>
                  <a:pt x="193782" y="224945"/>
                </a:lnTo>
                <a:lnTo>
                  <a:pt x="163135" y="255266"/>
                </a:lnTo>
                <a:lnTo>
                  <a:pt x="134779" y="287792"/>
                </a:lnTo>
                <a:lnTo>
                  <a:pt x="108819" y="322342"/>
                </a:lnTo>
                <a:lnTo>
                  <a:pt x="85359" y="358740"/>
                </a:lnTo>
                <a:lnTo>
                  <a:pt x="64506" y="396806"/>
                </a:lnTo>
                <a:lnTo>
                  <a:pt x="46363" y="436363"/>
                </a:lnTo>
                <a:lnTo>
                  <a:pt x="31037" y="477232"/>
                </a:lnTo>
                <a:lnTo>
                  <a:pt x="18633" y="519235"/>
                </a:lnTo>
                <a:lnTo>
                  <a:pt x="9255" y="562194"/>
                </a:lnTo>
                <a:lnTo>
                  <a:pt x="3009" y="605930"/>
                </a:lnTo>
                <a:lnTo>
                  <a:pt x="0" y="650264"/>
                </a:lnTo>
                <a:lnTo>
                  <a:pt x="333" y="695020"/>
                </a:lnTo>
                <a:lnTo>
                  <a:pt x="4113" y="740017"/>
                </a:lnTo>
                <a:lnTo>
                  <a:pt x="11446" y="785079"/>
                </a:lnTo>
                <a:lnTo>
                  <a:pt x="295548" y="707463"/>
                </a:lnTo>
                <a:lnTo>
                  <a:pt x="295548" y="595585"/>
                </a:lnTo>
                <a:lnTo>
                  <a:pt x="296199" y="559454"/>
                </a:lnTo>
                <a:lnTo>
                  <a:pt x="303985" y="487964"/>
                </a:lnTo>
                <a:lnTo>
                  <a:pt x="320120" y="418185"/>
                </a:lnTo>
                <a:lnTo>
                  <a:pt x="344246" y="350929"/>
                </a:lnTo>
                <a:lnTo>
                  <a:pt x="376008" y="287011"/>
                </a:lnTo>
                <a:lnTo>
                  <a:pt x="415048" y="227245"/>
                </a:lnTo>
                <a:lnTo>
                  <a:pt x="461010" y="172443"/>
                </a:lnTo>
                <a:lnTo>
                  <a:pt x="513538" y="123421"/>
                </a:lnTo>
                <a:lnTo>
                  <a:pt x="572274" y="80991"/>
                </a:lnTo>
                <a:lnTo>
                  <a:pt x="597300" y="82553"/>
                </a:lnTo>
                <a:lnTo>
                  <a:pt x="646519" y="89490"/>
                </a:lnTo>
                <a:lnTo>
                  <a:pt x="694385" y="101351"/>
                </a:lnTo>
                <a:lnTo>
                  <a:pt x="740605" y="117944"/>
                </a:lnTo>
                <a:lnTo>
                  <a:pt x="784886" y="139076"/>
                </a:lnTo>
                <a:lnTo>
                  <a:pt x="826936" y="164557"/>
                </a:lnTo>
                <a:lnTo>
                  <a:pt x="866463" y="194194"/>
                </a:lnTo>
                <a:lnTo>
                  <a:pt x="903173" y="227795"/>
                </a:lnTo>
                <a:lnTo>
                  <a:pt x="936774" y="265168"/>
                </a:lnTo>
                <a:lnTo>
                  <a:pt x="966974" y="306120"/>
                </a:lnTo>
                <a:lnTo>
                  <a:pt x="980706" y="327879"/>
                </a:lnTo>
                <a:lnTo>
                  <a:pt x="980706" y="406452"/>
                </a:lnTo>
                <a:lnTo>
                  <a:pt x="1194066" y="460467"/>
                </a:lnTo>
                <a:lnTo>
                  <a:pt x="1424190" y="207483"/>
                </a:lnTo>
                <a:close/>
              </a:path>
              <a:path w="1424305" h="785494">
                <a:moveTo>
                  <a:pt x="307098" y="704307"/>
                </a:moveTo>
                <a:lnTo>
                  <a:pt x="300953" y="668114"/>
                </a:lnTo>
                <a:lnTo>
                  <a:pt x="297118" y="631839"/>
                </a:lnTo>
                <a:lnTo>
                  <a:pt x="295548" y="595585"/>
                </a:lnTo>
                <a:lnTo>
                  <a:pt x="295548" y="707463"/>
                </a:lnTo>
                <a:lnTo>
                  <a:pt x="307098" y="704307"/>
                </a:lnTo>
                <a:close/>
              </a:path>
              <a:path w="1424305" h="785494">
                <a:moveTo>
                  <a:pt x="980706" y="406452"/>
                </a:moveTo>
                <a:lnTo>
                  <a:pt x="980706" y="327879"/>
                </a:lnTo>
                <a:lnTo>
                  <a:pt x="832878" y="369027"/>
                </a:lnTo>
                <a:lnTo>
                  <a:pt x="980706" y="406452"/>
                </a:lnTo>
                <a:close/>
              </a:path>
            </a:pathLst>
          </a:custGeom>
          <a:solidFill>
            <a:srgbClr val="FF98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300599" y="1088136"/>
            <a:ext cx="715645" cy="767080"/>
          </a:xfrm>
          <a:custGeom>
            <a:avLst/>
            <a:gdLst/>
            <a:ahLst/>
            <a:cxnLst/>
            <a:rect l="l" t="t" r="r" b="b"/>
            <a:pathLst>
              <a:path w="715644" h="767080">
                <a:moveTo>
                  <a:pt x="715530" y="0"/>
                </a:moveTo>
                <a:lnTo>
                  <a:pt x="419874" y="80771"/>
                </a:lnTo>
                <a:lnTo>
                  <a:pt x="377693" y="94126"/>
                </a:lnTo>
                <a:lnTo>
                  <a:pt x="337171" y="110755"/>
                </a:lnTo>
                <a:lnTo>
                  <a:pt x="298414" y="130478"/>
                </a:lnTo>
                <a:lnTo>
                  <a:pt x="261526" y="153119"/>
                </a:lnTo>
                <a:lnTo>
                  <a:pt x="226614" y="178498"/>
                </a:lnTo>
                <a:lnTo>
                  <a:pt x="193782" y="206437"/>
                </a:lnTo>
                <a:lnTo>
                  <a:pt x="163135" y="236759"/>
                </a:lnTo>
                <a:lnTo>
                  <a:pt x="134779" y="269284"/>
                </a:lnTo>
                <a:lnTo>
                  <a:pt x="108819" y="303835"/>
                </a:lnTo>
                <a:lnTo>
                  <a:pt x="85359" y="340232"/>
                </a:lnTo>
                <a:lnTo>
                  <a:pt x="64506" y="378299"/>
                </a:lnTo>
                <a:lnTo>
                  <a:pt x="46363" y="417856"/>
                </a:lnTo>
                <a:lnTo>
                  <a:pt x="31037" y="458725"/>
                </a:lnTo>
                <a:lnTo>
                  <a:pt x="18633" y="500728"/>
                </a:lnTo>
                <a:lnTo>
                  <a:pt x="9255" y="543686"/>
                </a:lnTo>
                <a:lnTo>
                  <a:pt x="3009" y="587422"/>
                </a:lnTo>
                <a:lnTo>
                  <a:pt x="0" y="631757"/>
                </a:lnTo>
                <a:lnTo>
                  <a:pt x="333" y="676512"/>
                </a:lnTo>
                <a:lnTo>
                  <a:pt x="4113" y="721510"/>
                </a:lnTo>
                <a:lnTo>
                  <a:pt x="11446" y="766571"/>
                </a:lnTo>
                <a:lnTo>
                  <a:pt x="295652" y="688927"/>
                </a:lnTo>
                <a:lnTo>
                  <a:pt x="295652" y="550489"/>
                </a:lnTo>
                <a:lnTo>
                  <a:pt x="298662" y="506065"/>
                </a:lnTo>
                <a:lnTo>
                  <a:pt x="304908" y="462272"/>
                </a:lnTo>
                <a:lnTo>
                  <a:pt x="314286" y="419284"/>
                </a:lnTo>
                <a:lnTo>
                  <a:pt x="326690" y="377277"/>
                </a:lnTo>
                <a:lnTo>
                  <a:pt x="342016" y="336426"/>
                </a:lnTo>
                <a:lnTo>
                  <a:pt x="360159" y="296905"/>
                </a:lnTo>
                <a:lnTo>
                  <a:pt x="381012" y="258889"/>
                </a:lnTo>
                <a:lnTo>
                  <a:pt x="404472" y="222554"/>
                </a:lnTo>
                <a:lnTo>
                  <a:pt x="430433" y="188073"/>
                </a:lnTo>
                <a:lnTo>
                  <a:pt x="458789" y="155623"/>
                </a:lnTo>
                <a:lnTo>
                  <a:pt x="489436" y="125377"/>
                </a:lnTo>
                <a:lnTo>
                  <a:pt x="522268" y="97512"/>
                </a:lnTo>
                <a:lnTo>
                  <a:pt x="557181" y="72201"/>
                </a:lnTo>
                <a:lnTo>
                  <a:pt x="594068" y="49619"/>
                </a:lnTo>
                <a:lnTo>
                  <a:pt x="632826" y="29942"/>
                </a:lnTo>
                <a:lnTo>
                  <a:pt x="673348" y="13343"/>
                </a:lnTo>
                <a:lnTo>
                  <a:pt x="715530" y="0"/>
                </a:lnTo>
                <a:close/>
              </a:path>
              <a:path w="715644" h="767080">
                <a:moveTo>
                  <a:pt x="307098" y="685799"/>
                </a:moveTo>
                <a:lnTo>
                  <a:pt x="299766" y="640532"/>
                </a:lnTo>
                <a:lnTo>
                  <a:pt x="295985" y="595370"/>
                </a:lnTo>
                <a:lnTo>
                  <a:pt x="295652" y="550489"/>
                </a:lnTo>
                <a:lnTo>
                  <a:pt x="295652" y="688927"/>
                </a:lnTo>
                <a:lnTo>
                  <a:pt x="307098" y="685799"/>
                </a:lnTo>
                <a:close/>
              </a:path>
            </a:pathLst>
          </a:custGeom>
          <a:solidFill>
            <a:srgbClr val="CD7B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300599" y="1069628"/>
            <a:ext cx="1424305" cy="785495"/>
          </a:xfrm>
          <a:custGeom>
            <a:avLst/>
            <a:gdLst/>
            <a:ahLst/>
            <a:cxnLst/>
            <a:rect l="l" t="t" r="r" b="b"/>
            <a:pathLst>
              <a:path w="1424305" h="785494">
                <a:moveTo>
                  <a:pt x="11446" y="785079"/>
                </a:moveTo>
                <a:lnTo>
                  <a:pt x="4113" y="740017"/>
                </a:lnTo>
                <a:lnTo>
                  <a:pt x="333" y="695020"/>
                </a:lnTo>
                <a:lnTo>
                  <a:pt x="0" y="650264"/>
                </a:lnTo>
                <a:lnTo>
                  <a:pt x="3009" y="605930"/>
                </a:lnTo>
                <a:lnTo>
                  <a:pt x="9255" y="562194"/>
                </a:lnTo>
                <a:lnTo>
                  <a:pt x="18633" y="519235"/>
                </a:lnTo>
                <a:lnTo>
                  <a:pt x="31037" y="477232"/>
                </a:lnTo>
                <a:lnTo>
                  <a:pt x="46363" y="436363"/>
                </a:lnTo>
                <a:lnTo>
                  <a:pt x="64506" y="396806"/>
                </a:lnTo>
                <a:lnTo>
                  <a:pt x="85359" y="358740"/>
                </a:lnTo>
                <a:lnTo>
                  <a:pt x="108819" y="322342"/>
                </a:lnTo>
                <a:lnTo>
                  <a:pt x="134779" y="287792"/>
                </a:lnTo>
                <a:lnTo>
                  <a:pt x="163135" y="255266"/>
                </a:lnTo>
                <a:lnTo>
                  <a:pt x="193782" y="224945"/>
                </a:lnTo>
                <a:lnTo>
                  <a:pt x="226614" y="197005"/>
                </a:lnTo>
                <a:lnTo>
                  <a:pt x="261526" y="171626"/>
                </a:lnTo>
                <a:lnTo>
                  <a:pt x="298414" y="148986"/>
                </a:lnTo>
                <a:lnTo>
                  <a:pt x="337171" y="129262"/>
                </a:lnTo>
                <a:lnTo>
                  <a:pt x="377693" y="112634"/>
                </a:lnTo>
                <a:lnTo>
                  <a:pt x="419874" y="99279"/>
                </a:lnTo>
                <a:lnTo>
                  <a:pt x="715530" y="18507"/>
                </a:lnTo>
                <a:lnTo>
                  <a:pt x="781393" y="4786"/>
                </a:lnTo>
                <a:lnTo>
                  <a:pt x="846863" y="0"/>
                </a:lnTo>
                <a:lnTo>
                  <a:pt x="879241" y="862"/>
                </a:lnTo>
                <a:lnTo>
                  <a:pt x="942870" y="8910"/>
                </a:lnTo>
                <a:lnTo>
                  <a:pt x="1004436" y="25137"/>
                </a:lnTo>
                <a:lnTo>
                  <a:pt x="1063272" y="49242"/>
                </a:lnTo>
                <a:lnTo>
                  <a:pt x="1118712" y="80922"/>
                </a:lnTo>
                <a:lnTo>
                  <a:pt x="1170087" y="119877"/>
                </a:lnTo>
                <a:lnTo>
                  <a:pt x="1216730" y="165804"/>
                </a:lnTo>
                <a:lnTo>
                  <a:pt x="1257974" y="218401"/>
                </a:lnTo>
                <a:lnTo>
                  <a:pt x="1276362" y="247107"/>
                </a:lnTo>
                <a:lnTo>
                  <a:pt x="1424190" y="207483"/>
                </a:lnTo>
                <a:lnTo>
                  <a:pt x="1194066" y="460467"/>
                </a:lnTo>
                <a:lnTo>
                  <a:pt x="832878" y="369027"/>
                </a:lnTo>
                <a:lnTo>
                  <a:pt x="980706" y="327879"/>
                </a:lnTo>
                <a:lnTo>
                  <a:pt x="966974" y="306120"/>
                </a:lnTo>
                <a:lnTo>
                  <a:pt x="936774" y="265168"/>
                </a:lnTo>
                <a:lnTo>
                  <a:pt x="903173" y="227795"/>
                </a:lnTo>
                <a:lnTo>
                  <a:pt x="866463" y="194194"/>
                </a:lnTo>
                <a:lnTo>
                  <a:pt x="826936" y="164557"/>
                </a:lnTo>
                <a:lnTo>
                  <a:pt x="784886" y="139076"/>
                </a:lnTo>
                <a:lnTo>
                  <a:pt x="740605" y="117944"/>
                </a:lnTo>
                <a:lnTo>
                  <a:pt x="694385" y="101351"/>
                </a:lnTo>
                <a:lnTo>
                  <a:pt x="646519" y="89490"/>
                </a:lnTo>
                <a:lnTo>
                  <a:pt x="597300" y="82553"/>
                </a:lnTo>
                <a:lnTo>
                  <a:pt x="572274" y="80991"/>
                </a:lnTo>
                <a:lnTo>
                  <a:pt x="513538" y="123421"/>
                </a:lnTo>
                <a:lnTo>
                  <a:pt x="461010" y="172443"/>
                </a:lnTo>
                <a:lnTo>
                  <a:pt x="415048" y="227245"/>
                </a:lnTo>
                <a:lnTo>
                  <a:pt x="376008" y="287011"/>
                </a:lnTo>
                <a:lnTo>
                  <a:pt x="344246" y="350929"/>
                </a:lnTo>
                <a:lnTo>
                  <a:pt x="320120" y="418185"/>
                </a:lnTo>
                <a:lnTo>
                  <a:pt x="303985" y="487964"/>
                </a:lnTo>
                <a:lnTo>
                  <a:pt x="296199" y="559454"/>
                </a:lnTo>
                <a:lnTo>
                  <a:pt x="295548" y="595585"/>
                </a:lnTo>
                <a:lnTo>
                  <a:pt x="297118" y="631839"/>
                </a:lnTo>
                <a:lnTo>
                  <a:pt x="300953" y="668114"/>
                </a:lnTo>
                <a:lnTo>
                  <a:pt x="307098" y="704307"/>
                </a:lnTo>
                <a:lnTo>
                  <a:pt x="11446" y="785079"/>
                </a:lnTo>
                <a:close/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876182" y="1088136"/>
            <a:ext cx="140335" cy="60960"/>
          </a:xfrm>
          <a:custGeom>
            <a:avLst/>
            <a:gdLst/>
            <a:ahLst/>
            <a:cxnLst/>
            <a:rect l="l" t="t" r="r" b="b"/>
            <a:pathLst>
              <a:path w="140335" h="60959">
                <a:moveTo>
                  <a:pt x="139947" y="0"/>
                </a:moveTo>
                <a:lnTo>
                  <a:pt x="103483" y="11367"/>
                </a:lnTo>
                <a:lnTo>
                  <a:pt x="67827" y="25319"/>
                </a:lnTo>
                <a:lnTo>
                  <a:pt x="33244" y="41723"/>
                </a:lnTo>
                <a:lnTo>
                  <a:pt x="10916" y="53956"/>
                </a:lnTo>
                <a:lnTo>
                  <a:pt x="0" y="60447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5338450" y="3273551"/>
            <a:ext cx="4578095" cy="50444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5554355" y="3511548"/>
            <a:ext cx="4090035" cy="3282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50" spc="-180">
                <a:solidFill>
                  <a:srgbClr val="FFFFFF"/>
                </a:solidFill>
                <a:latin typeface="Comic Sans MS"/>
                <a:cs typeface="Comic Sans MS"/>
              </a:rPr>
              <a:t>No</a:t>
            </a:r>
            <a:r>
              <a:rPr dirty="0" sz="2050" spc="-120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sz="2050" spc="-130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2050" spc="-125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2050" spc="-145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2050" spc="1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050" spc="-145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2050" spc="-165">
                <a:solidFill>
                  <a:srgbClr val="FFFFFF"/>
                </a:solidFill>
                <a:latin typeface="Comic Sans MS"/>
                <a:cs typeface="Comic Sans MS"/>
              </a:rPr>
              <a:t>b</a:t>
            </a:r>
            <a:r>
              <a:rPr dirty="0" sz="2050" spc="-75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2050" spc="-155">
                <a:solidFill>
                  <a:srgbClr val="FFFFFF"/>
                </a:solidFill>
                <a:latin typeface="Comic Sans MS"/>
                <a:cs typeface="Comic Sans MS"/>
              </a:rPr>
              <a:t>e</a:t>
            </a:r>
            <a:r>
              <a:rPr dirty="0" sz="2050" spc="-130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2050" spc="-120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2050" spc="-75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2050" spc="-135">
                <a:solidFill>
                  <a:srgbClr val="FFFFFF"/>
                </a:solidFill>
                <a:latin typeface="Comic Sans MS"/>
                <a:cs typeface="Comic Sans MS"/>
              </a:rPr>
              <a:t>v</a:t>
            </a:r>
            <a:r>
              <a:rPr dirty="0" sz="2050" spc="-145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2050" spc="2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050" spc="-150">
                <a:solidFill>
                  <a:srgbClr val="FFFFFF"/>
                </a:solidFill>
                <a:latin typeface="Comic Sans MS"/>
                <a:cs typeface="Comic Sans MS"/>
              </a:rPr>
              <a:t>è</a:t>
            </a:r>
            <a:r>
              <a:rPr dirty="0" sz="2050" spc="2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050" spc="-145">
                <a:solidFill>
                  <a:srgbClr val="FFFFFF"/>
                </a:solidFill>
                <a:latin typeface="Comic Sans MS"/>
                <a:cs typeface="Comic Sans MS"/>
              </a:rPr>
              <a:t>u</a:t>
            </a:r>
            <a:r>
              <a:rPr dirty="0" sz="2050" spc="-130">
                <a:solidFill>
                  <a:srgbClr val="FFFFFF"/>
                </a:solidFill>
                <a:latin typeface="Comic Sans MS"/>
                <a:cs typeface="Comic Sans MS"/>
              </a:rPr>
              <a:t>n</a:t>
            </a:r>
            <a:r>
              <a:rPr dirty="0" sz="2050" spc="3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050" spc="-145">
                <a:solidFill>
                  <a:srgbClr val="FFFFFF"/>
                </a:solidFill>
                <a:latin typeface="Comic Sans MS"/>
                <a:cs typeface="Comic Sans MS"/>
              </a:rPr>
              <a:t>c</a:t>
            </a:r>
            <a:r>
              <a:rPr dirty="0" sz="2050" spc="-75">
                <a:solidFill>
                  <a:srgbClr val="FFFFFF"/>
                </a:solidFill>
                <a:latin typeface="Comic Sans MS"/>
                <a:cs typeface="Comic Sans MS"/>
              </a:rPr>
              <a:t>i</a:t>
            </a:r>
            <a:r>
              <a:rPr dirty="0" sz="2050" spc="-114">
                <a:solidFill>
                  <a:srgbClr val="FFFFFF"/>
                </a:solidFill>
                <a:latin typeface="Comic Sans MS"/>
                <a:cs typeface="Comic Sans MS"/>
              </a:rPr>
              <a:t>r</a:t>
            </a:r>
            <a:r>
              <a:rPr dirty="0" sz="2050" spc="-145">
                <a:solidFill>
                  <a:srgbClr val="FFFFFF"/>
                </a:solidFill>
                <a:latin typeface="Comic Sans MS"/>
                <a:cs typeface="Comic Sans MS"/>
              </a:rPr>
              <a:t>c</a:t>
            </a:r>
            <a:r>
              <a:rPr dirty="0" sz="2050" spc="-145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2050" spc="-80">
                <a:solidFill>
                  <a:srgbClr val="FFFFFF"/>
                </a:solidFill>
                <a:latin typeface="Comic Sans MS"/>
                <a:cs typeface="Comic Sans MS"/>
              </a:rPr>
              <a:t>l</a:t>
            </a:r>
            <a:r>
              <a:rPr dirty="0" sz="2050" spc="-145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2050" spc="1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050" spc="-135">
                <a:solidFill>
                  <a:srgbClr val="FFFFFF"/>
                </a:solidFill>
                <a:latin typeface="Comic Sans MS"/>
                <a:cs typeface="Comic Sans MS"/>
              </a:rPr>
              <a:t>v</a:t>
            </a:r>
            <a:r>
              <a:rPr dirty="0" sz="2050" spc="-100">
                <a:solidFill>
                  <a:srgbClr val="FFFFFF"/>
                </a:solidFill>
                <a:latin typeface="Comic Sans MS"/>
                <a:cs typeface="Comic Sans MS"/>
              </a:rPr>
              <a:t>ir</a:t>
            </a:r>
            <a:r>
              <a:rPr dirty="0" sz="2050" spc="-130">
                <a:solidFill>
                  <a:srgbClr val="FFFFFF"/>
                </a:solidFill>
                <a:latin typeface="Comic Sans MS"/>
                <a:cs typeface="Comic Sans MS"/>
              </a:rPr>
              <a:t>t</a:t>
            </a:r>
            <a:r>
              <a:rPr dirty="0" sz="2050" spc="-145">
                <a:solidFill>
                  <a:srgbClr val="FFFFFF"/>
                </a:solidFill>
                <a:latin typeface="Comic Sans MS"/>
                <a:cs typeface="Comic Sans MS"/>
              </a:rPr>
              <a:t>u</a:t>
            </a:r>
            <a:r>
              <a:rPr dirty="0" sz="2050" spc="-135">
                <a:solidFill>
                  <a:srgbClr val="FFFFFF"/>
                </a:solidFill>
                <a:latin typeface="Comic Sans MS"/>
                <a:cs typeface="Comic Sans MS"/>
              </a:rPr>
              <a:t>o</a:t>
            </a:r>
            <a:r>
              <a:rPr dirty="0" sz="2050" spc="-135">
                <a:solidFill>
                  <a:srgbClr val="FFFFFF"/>
                </a:solidFill>
                <a:latin typeface="Comic Sans MS"/>
                <a:cs typeface="Comic Sans MS"/>
              </a:rPr>
              <a:t>s</a:t>
            </a:r>
            <a:r>
              <a:rPr dirty="0" sz="2050" spc="-110">
                <a:solidFill>
                  <a:srgbClr val="FFFFFF"/>
                </a:solidFill>
                <a:latin typeface="Comic Sans MS"/>
                <a:cs typeface="Comic Sans MS"/>
              </a:rPr>
              <a:t>o:</a:t>
            </a:r>
            <a:endParaRPr sz="2050">
              <a:latin typeface="Comic Sans MS"/>
              <a:cs typeface="Comic Sans MS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" name="object 62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" name="object 63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" name="object 67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" name="object 68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" name="object 69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" name="object 74"/>
          <p:cNvSpPr txBox="1"/>
          <p:nvPr/>
        </p:nvSpPr>
        <p:spPr>
          <a:xfrm>
            <a:off x="5338450" y="6575041"/>
            <a:ext cx="4578350" cy="6305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65760">
              <a:lnSpc>
                <a:spcPct val="100000"/>
              </a:lnSpc>
              <a:tabLst>
                <a:tab pos="3965575" algn="r"/>
              </a:tabLst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17857" sz="2100">
                <a:latin typeface="Comic Sans MS"/>
                <a:cs typeface="Comic Sans MS"/>
              </a:rPr>
              <a:t> </a:t>
            </a:r>
            <a:r>
              <a:rPr dirty="0" baseline="-17857" sz="2100">
                <a:latin typeface="Times New Roman"/>
                <a:cs typeface="Times New Roman"/>
              </a:rPr>
              <a:t>	</a:t>
            </a:r>
            <a:r>
              <a:rPr dirty="0" baseline="-17857" sz="2100" spc="-15">
                <a:latin typeface="Comic Sans MS"/>
                <a:cs typeface="Comic Sans MS"/>
              </a:rPr>
              <a:t>8</a:t>
            </a:r>
            <a:r>
              <a:rPr dirty="0" baseline="-17857" sz="2100">
                <a:latin typeface="Comic Sans MS"/>
                <a:cs typeface="Comic Sans MS"/>
              </a:rPr>
              <a:t>5</a:t>
            </a:r>
            <a:endParaRPr baseline="-17857" sz="2100">
              <a:latin typeface="Comic Sans MS"/>
              <a:cs typeface="Comic Sans MS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774073" y="3777995"/>
            <a:ext cx="4578092" cy="57454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4440624" y="3777995"/>
            <a:ext cx="44450" cy="33655"/>
          </a:xfrm>
          <a:custGeom>
            <a:avLst/>
            <a:gdLst/>
            <a:ahLst/>
            <a:cxnLst/>
            <a:rect l="l" t="t" r="r" b="b"/>
            <a:pathLst>
              <a:path w="44450" h="33654">
                <a:moveTo>
                  <a:pt x="44385" y="0"/>
                </a:moveTo>
                <a:lnTo>
                  <a:pt x="0" y="0"/>
                </a:lnTo>
                <a:lnTo>
                  <a:pt x="27621" y="33528"/>
                </a:lnTo>
                <a:lnTo>
                  <a:pt x="44385" y="0"/>
                </a:lnTo>
                <a:close/>
              </a:path>
            </a:pathLst>
          </a:custGeom>
          <a:solidFill>
            <a:srgbClr val="FF98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" name="object 77"/>
          <p:cNvSpPr/>
          <p:nvPr/>
        </p:nvSpPr>
        <p:spPr>
          <a:xfrm>
            <a:off x="4440624" y="3777995"/>
            <a:ext cx="44450" cy="33655"/>
          </a:xfrm>
          <a:custGeom>
            <a:avLst/>
            <a:gdLst/>
            <a:ahLst/>
            <a:cxnLst/>
            <a:rect l="l" t="t" r="r" b="b"/>
            <a:pathLst>
              <a:path w="44450" h="33654">
                <a:moveTo>
                  <a:pt x="44385" y="0"/>
                </a:moveTo>
                <a:lnTo>
                  <a:pt x="27621" y="33528"/>
                </a:lnTo>
                <a:lnTo>
                  <a:pt x="0" y="0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2249302" y="3790188"/>
            <a:ext cx="1574800" cy="379095"/>
          </a:xfrm>
          <a:custGeom>
            <a:avLst/>
            <a:gdLst/>
            <a:ahLst/>
            <a:cxnLst/>
            <a:rect l="l" t="t" r="r" b="b"/>
            <a:pathLst>
              <a:path w="1574800" h="379095">
                <a:moveTo>
                  <a:pt x="655319" y="99059"/>
                </a:moveTo>
                <a:lnTo>
                  <a:pt x="283463" y="0"/>
                </a:lnTo>
                <a:lnTo>
                  <a:pt x="0" y="175259"/>
                </a:lnTo>
                <a:lnTo>
                  <a:pt x="164591" y="155447"/>
                </a:lnTo>
                <a:lnTo>
                  <a:pt x="179744" y="178690"/>
                </a:lnTo>
                <a:lnTo>
                  <a:pt x="215665" y="221879"/>
                </a:lnTo>
                <a:lnTo>
                  <a:pt x="258484" y="260437"/>
                </a:lnTo>
                <a:lnTo>
                  <a:pt x="307499" y="294079"/>
                </a:lnTo>
                <a:lnTo>
                  <a:pt x="362004" y="322524"/>
                </a:lnTo>
                <a:lnTo>
                  <a:pt x="421297" y="345486"/>
                </a:lnTo>
                <a:lnTo>
                  <a:pt x="484672" y="362683"/>
                </a:lnTo>
                <a:lnTo>
                  <a:pt x="492251" y="364142"/>
                </a:lnTo>
                <a:lnTo>
                  <a:pt x="492251" y="117347"/>
                </a:lnTo>
                <a:lnTo>
                  <a:pt x="655319" y="99059"/>
                </a:lnTo>
                <a:close/>
              </a:path>
              <a:path w="1574800" h="379095">
                <a:moveTo>
                  <a:pt x="1574554" y="-12192"/>
                </a:moveTo>
                <a:lnTo>
                  <a:pt x="1258711" y="-12192"/>
                </a:lnTo>
                <a:lnTo>
                  <a:pt x="1256861" y="-3742"/>
                </a:lnTo>
                <a:lnTo>
                  <a:pt x="1248584" y="23264"/>
                </a:lnTo>
                <a:lnTo>
                  <a:pt x="1225406" y="75986"/>
                </a:lnTo>
                <a:lnTo>
                  <a:pt x="1193807" y="126472"/>
                </a:lnTo>
                <a:lnTo>
                  <a:pt x="1154280" y="174109"/>
                </a:lnTo>
                <a:lnTo>
                  <a:pt x="1107318" y="218286"/>
                </a:lnTo>
                <a:lnTo>
                  <a:pt x="1053417" y="258389"/>
                </a:lnTo>
                <a:lnTo>
                  <a:pt x="993069" y="293806"/>
                </a:lnTo>
                <a:lnTo>
                  <a:pt x="926768" y="323923"/>
                </a:lnTo>
                <a:lnTo>
                  <a:pt x="891539" y="336803"/>
                </a:lnTo>
                <a:lnTo>
                  <a:pt x="864810" y="333595"/>
                </a:lnTo>
                <a:lnTo>
                  <a:pt x="812925" y="324433"/>
                </a:lnTo>
                <a:lnTo>
                  <a:pt x="763357" y="311729"/>
                </a:lnTo>
                <a:lnTo>
                  <a:pt x="716372" y="295618"/>
                </a:lnTo>
                <a:lnTo>
                  <a:pt x="672236" y="276239"/>
                </a:lnTo>
                <a:lnTo>
                  <a:pt x="631213" y="253727"/>
                </a:lnTo>
                <a:lnTo>
                  <a:pt x="593569" y="228221"/>
                </a:lnTo>
                <a:lnTo>
                  <a:pt x="559569" y="199858"/>
                </a:lnTo>
                <a:lnTo>
                  <a:pt x="529478" y="168774"/>
                </a:lnTo>
                <a:lnTo>
                  <a:pt x="503562" y="135107"/>
                </a:lnTo>
                <a:lnTo>
                  <a:pt x="492251" y="117347"/>
                </a:lnTo>
                <a:lnTo>
                  <a:pt x="492251" y="364142"/>
                </a:lnTo>
                <a:lnTo>
                  <a:pt x="517670" y="369032"/>
                </a:lnTo>
                <a:lnTo>
                  <a:pt x="551426" y="373832"/>
                </a:lnTo>
                <a:lnTo>
                  <a:pt x="585849" y="377049"/>
                </a:lnTo>
                <a:lnTo>
                  <a:pt x="620854" y="378648"/>
                </a:lnTo>
                <a:lnTo>
                  <a:pt x="656351" y="378593"/>
                </a:lnTo>
                <a:lnTo>
                  <a:pt x="728471" y="373379"/>
                </a:lnTo>
                <a:lnTo>
                  <a:pt x="1056131" y="335279"/>
                </a:lnTo>
                <a:lnTo>
                  <a:pt x="1103086" y="328443"/>
                </a:lnTo>
                <a:lnTo>
                  <a:pt x="1148759" y="318991"/>
                </a:lnTo>
                <a:lnTo>
                  <a:pt x="1193012" y="307052"/>
                </a:lnTo>
                <a:lnTo>
                  <a:pt x="1235707" y="292754"/>
                </a:lnTo>
                <a:lnTo>
                  <a:pt x="1276707" y="276224"/>
                </a:lnTo>
                <a:lnTo>
                  <a:pt x="1315871" y="257592"/>
                </a:lnTo>
                <a:lnTo>
                  <a:pt x="1353063" y="236985"/>
                </a:lnTo>
                <a:lnTo>
                  <a:pt x="1388144" y="214530"/>
                </a:lnTo>
                <a:lnTo>
                  <a:pt x="1420975" y="190356"/>
                </a:lnTo>
                <a:lnTo>
                  <a:pt x="1451419" y="164591"/>
                </a:lnTo>
                <a:lnTo>
                  <a:pt x="1479337" y="137364"/>
                </a:lnTo>
                <a:lnTo>
                  <a:pt x="1504590" y="108801"/>
                </a:lnTo>
                <a:lnTo>
                  <a:pt x="1546550" y="48182"/>
                </a:lnTo>
                <a:lnTo>
                  <a:pt x="1562981" y="16382"/>
                </a:lnTo>
                <a:lnTo>
                  <a:pt x="1574554" y="-12192"/>
                </a:lnTo>
                <a:close/>
              </a:path>
            </a:pathLst>
          </a:custGeom>
          <a:solidFill>
            <a:srgbClr val="FF98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2977774" y="3777995"/>
            <a:ext cx="846455" cy="386080"/>
          </a:xfrm>
          <a:custGeom>
            <a:avLst/>
            <a:gdLst/>
            <a:ahLst/>
            <a:cxnLst/>
            <a:rect l="l" t="t" r="r" b="b"/>
            <a:pathLst>
              <a:path w="846454" h="386079">
                <a:moveTo>
                  <a:pt x="846082" y="0"/>
                </a:moveTo>
                <a:lnTo>
                  <a:pt x="530056" y="0"/>
                </a:lnTo>
                <a:lnTo>
                  <a:pt x="529918" y="734"/>
                </a:lnTo>
                <a:lnTo>
                  <a:pt x="520061" y="34052"/>
                </a:lnTo>
                <a:lnTo>
                  <a:pt x="490418" y="98474"/>
                </a:lnTo>
                <a:lnTo>
                  <a:pt x="448458" y="159093"/>
                </a:lnTo>
                <a:lnTo>
                  <a:pt x="423205" y="187656"/>
                </a:lnTo>
                <a:lnTo>
                  <a:pt x="395287" y="214884"/>
                </a:lnTo>
                <a:lnTo>
                  <a:pt x="364843" y="240648"/>
                </a:lnTo>
                <a:lnTo>
                  <a:pt x="332012" y="264822"/>
                </a:lnTo>
                <a:lnTo>
                  <a:pt x="296931" y="287277"/>
                </a:lnTo>
                <a:lnTo>
                  <a:pt x="259739" y="307884"/>
                </a:lnTo>
                <a:lnTo>
                  <a:pt x="220575" y="326517"/>
                </a:lnTo>
                <a:lnTo>
                  <a:pt x="179575" y="343046"/>
                </a:lnTo>
                <a:lnTo>
                  <a:pt x="136880" y="357344"/>
                </a:lnTo>
                <a:lnTo>
                  <a:pt x="92627" y="369283"/>
                </a:lnTo>
                <a:lnTo>
                  <a:pt x="46954" y="378735"/>
                </a:lnTo>
                <a:lnTo>
                  <a:pt x="0" y="385572"/>
                </a:lnTo>
                <a:lnTo>
                  <a:pt x="327659" y="347472"/>
                </a:lnTo>
                <a:lnTo>
                  <a:pt x="374614" y="340635"/>
                </a:lnTo>
                <a:lnTo>
                  <a:pt x="420287" y="331183"/>
                </a:lnTo>
                <a:lnTo>
                  <a:pt x="464540" y="319244"/>
                </a:lnTo>
                <a:lnTo>
                  <a:pt x="507235" y="304946"/>
                </a:lnTo>
                <a:lnTo>
                  <a:pt x="548235" y="288417"/>
                </a:lnTo>
                <a:lnTo>
                  <a:pt x="587399" y="269784"/>
                </a:lnTo>
                <a:lnTo>
                  <a:pt x="624591" y="249177"/>
                </a:lnTo>
                <a:lnTo>
                  <a:pt x="659672" y="226722"/>
                </a:lnTo>
                <a:lnTo>
                  <a:pt x="692503" y="202548"/>
                </a:lnTo>
                <a:lnTo>
                  <a:pt x="722947" y="176784"/>
                </a:lnTo>
                <a:lnTo>
                  <a:pt x="750865" y="149556"/>
                </a:lnTo>
                <a:lnTo>
                  <a:pt x="776118" y="120993"/>
                </a:lnTo>
                <a:lnTo>
                  <a:pt x="818078" y="60374"/>
                </a:lnTo>
                <a:lnTo>
                  <a:pt x="834509" y="28575"/>
                </a:lnTo>
                <a:lnTo>
                  <a:pt x="846082" y="0"/>
                </a:lnTo>
                <a:close/>
              </a:path>
            </a:pathLst>
          </a:custGeom>
          <a:solidFill>
            <a:srgbClr val="CD7B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2249302" y="3777995"/>
            <a:ext cx="1574800" cy="391160"/>
          </a:xfrm>
          <a:custGeom>
            <a:avLst/>
            <a:gdLst/>
            <a:ahLst/>
            <a:cxnLst/>
            <a:rect l="l" t="t" r="r" b="b"/>
            <a:pathLst>
              <a:path w="1574800" h="391160">
                <a:moveTo>
                  <a:pt x="1574554" y="0"/>
                </a:moveTo>
                <a:lnTo>
                  <a:pt x="1546550" y="60374"/>
                </a:lnTo>
                <a:lnTo>
                  <a:pt x="1504590" y="120993"/>
                </a:lnTo>
                <a:lnTo>
                  <a:pt x="1479337" y="149556"/>
                </a:lnTo>
                <a:lnTo>
                  <a:pt x="1451419" y="176784"/>
                </a:lnTo>
                <a:lnTo>
                  <a:pt x="1420975" y="202548"/>
                </a:lnTo>
                <a:lnTo>
                  <a:pt x="1388144" y="226722"/>
                </a:lnTo>
                <a:lnTo>
                  <a:pt x="1353063" y="249177"/>
                </a:lnTo>
                <a:lnTo>
                  <a:pt x="1315871" y="269784"/>
                </a:lnTo>
                <a:lnTo>
                  <a:pt x="1276707" y="288417"/>
                </a:lnTo>
                <a:lnTo>
                  <a:pt x="1235707" y="304946"/>
                </a:lnTo>
                <a:lnTo>
                  <a:pt x="1193012" y="319244"/>
                </a:lnTo>
                <a:lnTo>
                  <a:pt x="1148759" y="331183"/>
                </a:lnTo>
                <a:lnTo>
                  <a:pt x="1103086" y="340635"/>
                </a:lnTo>
                <a:lnTo>
                  <a:pt x="1056131" y="347472"/>
                </a:lnTo>
                <a:lnTo>
                  <a:pt x="728471" y="385572"/>
                </a:lnTo>
                <a:lnTo>
                  <a:pt x="656351" y="390785"/>
                </a:lnTo>
                <a:lnTo>
                  <a:pt x="620854" y="390840"/>
                </a:lnTo>
                <a:lnTo>
                  <a:pt x="585849" y="389241"/>
                </a:lnTo>
                <a:lnTo>
                  <a:pt x="517670" y="381224"/>
                </a:lnTo>
                <a:lnTo>
                  <a:pt x="452518" y="367015"/>
                </a:lnTo>
                <a:lnTo>
                  <a:pt x="391096" y="346900"/>
                </a:lnTo>
                <a:lnTo>
                  <a:pt x="334109" y="321161"/>
                </a:lnTo>
                <a:lnTo>
                  <a:pt x="282261" y="290082"/>
                </a:lnTo>
                <a:lnTo>
                  <a:pt x="236256" y="253947"/>
                </a:lnTo>
                <a:lnTo>
                  <a:pt x="196798" y="213038"/>
                </a:lnTo>
                <a:lnTo>
                  <a:pt x="164591" y="167640"/>
                </a:lnTo>
                <a:lnTo>
                  <a:pt x="0" y="187452"/>
                </a:lnTo>
                <a:lnTo>
                  <a:pt x="283463" y="12192"/>
                </a:lnTo>
                <a:lnTo>
                  <a:pt x="655319" y="111252"/>
                </a:lnTo>
                <a:lnTo>
                  <a:pt x="492251" y="129540"/>
                </a:lnTo>
                <a:lnTo>
                  <a:pt x="503562" y="147299"/>
                </a:lnTo>
                <a:lnTo>
                  <a:pt x="529478" y="180966"/>
                </a:lnTo>
                <a:lnTo>
                  <a:pt x="559569" y="212050"/>
                </a:lnTo>
                <a:lnTo>
                  <a:pt x="593569" y="240414"/>
                </a:lnTo>
                <a:lnTo>
                  <a:pt x="631213" y="265920"/>
                </a:lnTo>
                <a:lnTo>
                  <a:pt x="672236" y="288431"/>
                </a:lnTo>
                <a:lnTo>
                  <a:pt x="716372" y="307811"/>
                </a:lnTo>
                <a:lnTo>
                  <a:pt x="763357" y="323921"/>
                </a:lnTo>
                <a:lnTo>
                  <a:pt x="812925" y="336626"/>
                </a:lnTo>
                <a:lnTo>
                  <a:pt x="864810" y="345787"/>
                </a:lnTo>
                <a:lnTo>
                  <a:pt x="891539" y="348996"/>
                </a:lnTo>
                <a:lnTo>
                  <a:pt x="926768" y="336115"/>
                </a:lnTo>
                <a:lnTo>
                  <a:pt x="993069" y="305998"/>
                </a:lnTo>
                <a:lnTo>
                  <a:pt x="1053417" y="270581"/>
                </a:lnTo>
                <a:lnTo>
                  <a:pt x="1107318" y="230478"/>
                </a:lnTo>
                <a:lnTo>
                  <a:pt x="1154280" y="186302"/>
                </a:lnTo>
                <a:lnTo>
                  <a:pt x="1193807" y="138664"/>
                </a:lnTo>
                <a:lnTo>
                  <a:pt x="1225406" y="88178"/>
                </a:lnTo>
                <a:lnTo>
                  <a:pt x="1248584" y="35457"/>
                </a:lnTo>
                <a:lnTo>
                  <a:pt x="1256861" y="8449"/>
                </a:lnTo>
                <a:lnTo>
                  <a:pt x="1258711" y="0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2977774" y="4127652"/>
            <a:ext cx="161290" cy="36195"/>
          </a:xfrm>
          <a:custGeom>
            <a:avLst/>
            <a:gdLst/>
            <a:ahLst/>
            <a:cxnLst/>
            <a:rect l="l" t="t" r="r" b="b"/>
            <a:pathLst>
              <a:path w="161289" h="36195">
                <a:moveTo>
                  <a:pt x="0" y="35915"/>
                </a:moveTo>
                <a:lnTo>
                  <a:pt x="38310" y="30795"/>
                </a:lnTo>
                <a:lnTo>
                  <a:pt x="76037" y="23774"/>
                </a:lnTo>
                <a:lnTo>
                  <a:pt x="125244" y="11456"/>
                </a:lnTo>
                <a:lnTo>
                  <a:pt x="149306" y="4030"/>
                </a:lnTo>
                <a:lnTo>
                  <a:pt x="161188" y="0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1309250" y="3777995"/>
            <a:ext cx="349250" cy="70485"/>
          </a:xfrm>
          <a:custGeom>
            <a:avLst/>
            <a:gdLst/>
            <a:ahLst/>
            <a:cxnLst/>
            <a:rect l="l" t="t" r="r" b="b"/>
            <a:pathLst>
              <a:path w="349250" h="70485">
                <a:moveTo>
                  <a:pt x="348739" y="67056"/>
                </a:moveTo>
                <a:lnTo>
                  <a:pt x="343869" y="0"/>
                </a:lnTo>
                <a:lnTo>
                  <a:pt x="0" y="0"/>
                </a:lnTo>
                <a:lnTo>
                  <a:pt x="64339" y="29488"/>
                </a:lnTo>
                <a:lnTo>
                  <a:pt x="108448" y="44410"/>
                </a:lnTo>
                <a:lnTo>
                  <a:pt x="154095" y="56046"/>
                </a:lnTo>
                <a:lnTo>
                  <a:pt x="201113" y="64263"/>
                </a:lnTo>
                <a:lnTo>
                  <a:pt x="249337" y="68926"/>
                </a:lnTo>
                <a:lnTo>
                  <a:pt x="298600" y="69901"/>
                </a:lnTo>
                <a:lnTo>
                  <a:pt x="348739" y="67056"/>
                </a:lnTo>
                <a:close/>
              </a:path>
            </a:pathLst>
          </a:custGeom>
          <a:solidFill>
            <a:srgbClr val="FF98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" name="object 83"/>
          <p:cNvSpPr/>
          <p:nvPr/>
        </p:nvSpPr>
        <p:spPr>
          <a:xfrm>
            <a:off x="1309250" y="3777995"/>
            <a:ext cx="349250" cy="70485"/>
          </a:xfrm>
          <a:custGeom>
            <a:avLst/>
            <a:gdLst/>
            <a:ahLst/>
            <a:cxnLst/>
            <a:rect l="l" t="t" r="r" b="b"/>
            <a:pathLst>
              <a:path w="349250" h="70485">
                <a:moveTo>
                  <a:pt x="348739" y="67056"/>
                </a:moveTo>
                <a:lnTo>
                  <a:pt x="343869" y="0"/>
                </a:lnTo>
                <a:lnTo>
                  <a:pt x="0" y="0"/>
                </a:lnTo>
                <a:lnTo>
                  <a:pt x="64339" y="29488"/>
                </a:lnTo>
                <a:lnTo>
                  <a:pt x="108448" y="44410"/>
                </a:lnTo>
                <a:lnTo>
                  <a:pt x="154095" y="56046"/>
                </a:lnTo>
                <a:lnTo>
                  <a:pt x="201113" y="64263"/>
                </a:lnTo>
                <a:lnTo>
                  <a:pt x="249337" y="68926"/>
                </a:lnTo>
                <a:lnTo>
                  <a:pt x="298600" y="69901"/>
                </a:lnTo>
                <a:lnTo>
                  <a:pt x="348739" y="67056"/>
                </a:lnTo>
                <a:close/>
              </a:path>
            </a:pathLst>
          </a:custGeom>
          <a:solidFill>
            <a:srgbClr val="CD7B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" name="object 84"/>
          <p:cNvSpPr/>
          <p:nvPr/>
        </p:nvSpPr>
        <p:spPr>
          <a:xfrm>
            <a:off x="1309250" y="3777995"/>
            <a:ext cx="349250" cy="70485"/>
          </a:xfrm>
          <a:custGeom>
            <a:avLst/>
            <a:gdLst/>
            <a:ahLst/>
            <a:cxnLst/>
            <a:rect l="l" t="t" r="r" b="b"/>
            <a:pathLst>
              <a:path w="349250" h="70485">
                <a:moveTo>
                  <a:pt x="348739" y="67056"/>
                </a:moveTo>
                <a:lnTo>
                  <a:pt x="298600" y="69901"/>
                </a:lnTo>
                <a:lnTo>
                  <a:pt x="249337" y="68926"/>
                </a:lnTo>
                <a:lnTo>
                  <a:pt x="201113" y="64263"/>
                </a:lnTo>
                <a:lnTo>
                  <a:pt x="154095" y="56046"/>
                </a:lnTo>
                <a:lnTo>
                  <a:pt x="108448" y="44410"/>
                </a:lnTo>
                <a:lnTo>
                  <a:pt x="64339" y="29488"/>
                </a:lnTo>
                <a:lnTo>
                  <a:pt x="21933" y="11413"/>
                </a:lnTo>
                <a:lnTo>
                  <a:pt x="0" y="0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" name="object 85"/>
          <p:cNvSpPr/>
          <p:nvPr/>
        </p:nvSpPr>
        <p:spPr>
          <a:xfrm>
            <a:off x="1653120" y="3777995"/>
            <a:ext cx="5080" cy="67310"/>
          </a:xfrm>
          <a:custGeom>
            <a:avLst/>
            <a:gdLst/>
            <a:ahLst/>
            <a:cxnLst/>
            <a:rect l="l" t="t" r="r" b="b"/>
            <a:pathLst>
              <a:path w="5080" h="67310">
                <a:moveTo>
                  <a:pt x="0" y="0"/>
                </a:moveTo>
                <a:lnTo>
                  <a:pt x="4870" y="67056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5338450" y="3777995"/>
            <a:ext cx="4578095" cy="342747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" name="object 87"/>
          <p:cNvSpPr txBox="1"/>
          <p:nvPr/>
        </p:nvSpPr>
        <p:spPr>
          <a:xfrm>
            <a:off x="9579237" y="6835645"/>
            <a:ext cx="114300" cy="1346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800" spc="-60">
                <a:solidFill>
                  <a:srgbClr val="F8F8F8"/>
                </a:solidFill>
                <a:latin typeface="Times New Roman"/>
                <a:cs typeface="Times New Roman"/>
              </a:rPr>
              <a:t>3</a:t>
            </a:r>
            <a:r>
              <a:rPr dirty="0" sz="800" spc="-55">
                <a:solidFill>
                  <a:srgbClr val="F8F8F8"/>
                </a:solidFill>
                <a:latin typeface="Times New Roman"/>
                <a:cs typeface="Times New Roman"/>
              </a:rPr>
              <a:t>3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6279779" y="5964247"/>
            <a:ext cx="648970" cy="5791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37000"/>
              </a:lnSpc>
            </a:pPr>
            <a:r>
              <a:rPr dirty="0" sz="1350" spc="-140">
                <a:solidFill>
                  <a:srgbClr val="F8F8F8"/>
                </a:solidFill>
                <a:latin typeface="Comic Sans MS"/>
                <a:cs typeface="Comic Sans MS"/>
              </a:rPr>
              <a:t>M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65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d</a:t>
            </a:r>
            <a:r>
              <a:rPr dirty="0" sz="1350" spc="-85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350" spc="-4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350" spc="-55">
                <a:solidFill>
                  <a:srgbClr val="F8F8F8"/>
                </a:solidFill>
                <a:latin typeface="Comic Sans MS"/>
                <a:cs typeface="Comic Sans MS"/>
              </a:rPr>
              <a:t>l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95">
                <a:solidFill>
                  <a:srgbClr val="F8F8F8"/>
                </a:solidFill>
                <a:latin typeface="Comic Sans MS"/>
                <a:cs typeface="Comic Sans MS"/>
              </a:rPr>
              <a:t>gg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65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350" spc="-85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endParaRPr sz="1350">
              <a:latin typeface="Comic Sans MS"/>
              <a:cs typeface="Comic Sans MS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8209665" y="4253483"/>
            <a:ext cx="1152143" cy="9144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" name="object 90"/>
          <p:cNvSpPr/>
          <p:nvPr/>
        </p:nvSpPr>
        <p:spPr>
          <a:xfrm>
            <a:off x="8134990" y="3897883"/>
            <a:ext cx="990599" cy="4445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" name="object 91"/>
          <p:cNvSpPr/>
          <p:nvPr/>
        </p:nvSpPr>
        <p:spPr>
          <a:xfrm>
            <a:off x="8131941" y="3892185"/>
            <a:ext cx="1012190" cy="516890"/>
          </a:xfrm>
          <a:custGeom>
            <a:avLst/>
            <a:gdLst/>
            <a:ahLst/>
            <a:cxnLst/>
            <a:rect l="l" t="t" r="r" b="b"/>
            <a:pathLst>
              <a:path w="1012190" h="516889">
                <a:moveTo>
                  <a:pt x="1011935" y="219566"/>
                </a:moveTo>
                <a:lnTo>
                  <a:pt x="993078" y="177632"/>
                </a:lnTo>
                <a:lnTo>
                  <a:pt x="966377" y="134896"/>
                </a:lnTo>
                <a:lnTo>
                  <a:pt x="929570" y="92607"/>
                </a:lnTo>
                <a:lnTo>
                  <a:pt x="897067" y="65104"/>
                </a:lnTo>
                <a:lnTo>
                  <a:pt x="861334" y="42509"/>
                </a:lnTo>
                <a:lnTo>
                  <a:pt x="822618" y="24762"/>
                </a:lnTo>
                <a:lnTo>
                  <a:pt x="781169" y="11802"/>
                </a:lnTo>
                <a:lnTo>
                  <a:pt x="737233" y="3568"/>
                </a:lnTo>
                <a:lnTo>
                  <a:pt x="691059" y="0"/>
                </a:lnTo>
                <a:lnTo>
                  <a:pt x="642896" y="1036"/>
                </a:lnTo>
                <a:lnTo>
                  <a:pt x="592990" y="6618"/>
                </a:lnTo>
                <a:lnTo>
                  <a:pt x="541591" y="16683"/>
                </a:lnTo>
                <a:lnTo>
                  <a:pt x="488946" y="31172"/>
                </a:lnTo>
                <a:lnTo>
                  <a:pt x="435303" y="50024"/>
                </a:lnTo>
                <a:lnTo>
                  <a:pt x="380910" y="73178"/>
                </a:lnTo>
                <a:lnTo>
                  <a:pt x="326015" y="100573"/>
                </a:lnTo>
                <a:lnTo>
                  <a:pt x="270867" y="132150"/>
                </a:lnTo>
                <a:lnTo>
                  <a:pt x="215713" y="167847"/>
                </a:lnTo>
                <a:lnTo>
                  <a:pt x="160801" y="207604"/>
                </a:lnTo>
                <a:lnTo>
                  <a:pt x="106379" y="251361"/>
                </a:lnTo>
                <a:lnTo>
                  <a:pt x="52696" y="299056"/>
                </a:lnTo>
                <a:lnTo>
                  <a:pt x="0" y="350630"/>
                </a:lnTo>
                <a:lnTo>
                  <a:pt x="129539" y="516746"/>
                </a:lnTo>
                <a:lnTo>
                  <a:pt x="175060" y="471950"/>
                </a:lnTo>
                <a:lnTo>
                  <a:pt x="221441" y="429956"/>
                </a:lnTo>
                <a:lnTo>
                  <a:pt x="268515" y="390821"/>
                </a:lnTo>
                <a:lnTo>
                  <a:pt x="316114" y="354604"/>
                </a:lnTo>
                <a:lnTo>
                  <a:pt x="364069" y="321364"/>
                </a:lnTo>
                <a:lnTo>
                  <a:pt x="412213" y="291159"/>
                </a:lnTo>
                <a:lnTo>
                  <a:pt x="460377" y="264046"/>
                </a:lnTo>
                <a:lnTo>
                  <a:pt x="508394" y="240085"/>
                </a:lnTo>
                <a:lnTo>
                  <a:pt x="556095" y="219333"/>
                </a:lnTo>
                <a:lnTo>
                  <a:pt x="603313" y="201849"/>
                </a:lnTo>
                <a:lnTo>
                  <a:pt x="649879" y="187692"/>
                </a:lnTo>
                <a:lnTo>
                  <a:pt x="695626" y="176918"/>
                </a:lnTo>
                <a:lnTo>
                  <a:pt x="740386" y="169588"/>
                </a:lnTo>
                <a:lnTo>
                  <a:pt x="783989" y="165758"/>
                </a:lnTo>
                <a:lnTo>
                  <a:pt x="826269" y="165488"/>
                </a:lnTo>
                <a:lnTo>
                  <a:pt x="867058" y="168835"/>
                </a:lnTo>
                <a:lnTo>
                  <a:pt x="906187" y="175858"/>
                </a:lnTo>
                <a:lnTo>
                  <a:pt x="943488" y="186615"/>
                </a:lnTo>
                <a:lnTo>
                  <a:pt x="978794" y="201165"/>
                </a:lnTo>
                <a:lnTo>
                  <a:pt x="1011935" y="219566"/>
                </a:lnTo>
                <a:close/>
              </a:path>
            </a:pathLst>
          </a:custGeom>
          <a:solidFill>
            <a:srgbClr val="00CD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8131941" y="3892185"/>
            <a:ext cx="1231900" cy="1275715"/>
          </a:xfrm>
          <a:custGeom>
            <a:avLst/>
            <a:gdLst/>
            <a:ahLst/>
            <a:cxnLst/>
            <a:rect l="l" t="t" r="r" b="b"/>
            <a:pathLst>
              <a:path w="1231900" h="1275714">
                <a:moveTo>
                  <a:pt x="0" y="350630"/>
                </a:moveTo>
                <a:lnTo>
                  <a:pt x="52696" y="299056"/>
                </a:lnTo>
                <a:lnTo>
                  <a:pt x="106379" y="251361"/>
                </a:lnTo>
                <a:lnTo>
                  <a:pt x="160801" y="207604"/>
                </a:lnTo>
                <a:lnTo>
                  <a:pt x="215713" y="167847"/>
                </a:lnTo>
                <a:lnTo>
                  <a:pt x="270867" y="132150"/>
                </a:lnTo>
                <a:lnTo>
                  <a:pt x="326015" y="100573"/>
                </a:lnTo>
                <a:lnTo>
                  <a:pt x="380910" y="73178"/>
                </a:lnTo>
                <a:lnTo>
                  <a:pt x="435303" y="50024"/>
                </a:lnTo>
                <a:lnTo>
                  <a:pt x="488946" y="31172"/>
                </a:lnTo>
                <a:lnTo>
                  <a:pt x="541591" y="16683"/>
                </a:lnTo>
                <a:lnTo>
                  <a:pt x="592990" y="6618"/>
                </a:lnTo>
                <a:lnTo>
                  <a:pt x="642896" y="1036"/>
                </a:lnTo>
                <a:lnTo>
                  <a:pt x="691059" y="0"/>
                </a:lnTo>
                <a:lnTo>
                  <a:pt x="737233" y="3568"/>
                </a:lnTo>
                <a:lnTo>
                  <a:pt x="781169" y="11802"/>
                </a:lnTo>
                <a:lnTo>
                  <a:pt x="822618" y="24762"/>
                </a:lnTo>
                <a:lnTo>
                  <a:pt x="861334" y="42509"/>
                </a:lnTo>
                <a:lnTo>
                  <a:pt x="897067" y="65104"/>
                </a:lnTo>
                <a:lnTo>
                  <a:pt x="929570" y="92607"/>
                </a:lnTo>
                <a:lnTo>
                  <a:pt x="958595" y="125078"/>
                </a:lnTo>
                <a:lnTo>
                  <a:pt x="1088135" y="289670"/>
                </a:lnTo>
                <a:lnTo>
                  <a:pt x="1115156" y="329481"/>
                </a:lnTo>
                <a:lnTo>
                  <a:pt x="1136782" y="373709"/>
                </a:lnTo>
                <a:lnTo>
                  <a:pt x="1153012" y="422015"/>
                </a:lnTo>
                <a:lnTo>
                  <a:pt x="1163848" y="474062"/>
                </a:lnTo>
                <a:lnTo>
                  <a:pt x="1169288" y="529509"/>
                </a:lnTo>
                <a:lnTo>
                  <a:pt x="1169986" y="558403"/>
                </a:lnTo>
                <a:lnTo>
                  <a:pt x="1169334" y="588020"/>
                </a:lnTo>
                <a:lnTo>
                  <a:pt x="1163985" y="649256"/>
                </a:lnTo>
                <a:lnTo>
                  <a:pt x="1153241" y="712878"/>
                </a:lnTo>
                <a:lnTo>
                  <a:pt x="1137102" y="778549"/>
                </a:lnTo>
                <a:lnTo>
                  <a:pt x="1115567" y="845930"/>
                </a:lnTo>
                <a:lnTo>
                  <a:pt x="1231391" y="993758"/>
                </a:lnTo>
                <a:lnTo>
                  <a:pt x="722375" y="1275698"/>
                </a:lnTo>
                <a:lnTo>
                  <a:pt x="868679" y="531986"/>
                </a:lnTo>
                <a:lnTo>
                  <a:pt x="986027" y="679814"/>
                </a:lnTo>
                <a:lnTo>
                  <a:pt x="994783" y="653837"/>
                </a:lnTo>
                <a:lnTo>
                  <a:pt x="1009957" y="602450"/>
                </a:lnTo>
                <a:lnTo>
                  <a:pt x="1022008" y="551964"/>
                </a:lnTo>
                <a:lnTo>
                  <a:pt x="1030928" y="502553"/>
                </a:lnTo>
                <a:lnTo>
                  <a:pt x="1036706" y="454390"/>
                </a:lnTo>
                <a:lnTo>
                  <a:pt x="1039335" y="407648"/>
                </a:lnTo>
                <a:lnTo>
                  <a:pt x="1039465" y="384865"/>
                </a:lnTo>
                <a:lnTo>
                  <a:pt x="1038804" y="362502"/>
                </a:lnTo>
                <a:lnTo>
                  <a:pt x="1035105" y="319126"/>
                </a:lnTo>
                <a:lnTo>
                  <a:pt x="1028228" y="277692"/>
                </a:lnTo>
                <a:lnTo>
                  <a:pt x="1018165" y="238376"/>
                </a:lnTo>
                <a:lnTo>
                  <a:pt x="1011935" y="219566"/>
                </a:lnTo>
                <a:lnTo>
                  <a:pt x="943488" y="186615"/>
                </a:lnTo>
                <a:lnTo>
                  <a:pt x="906187" y="175858"/>
                </a:lnTo>
                <a:lnTo>
                  <a:pt x="867058" y="168835"/>
                </a:lnTo>
                <a:lnTo>
                  <a:pt x="826269" y="165488"/>
                </a:lnTo>
                <a:lnTo>
                  <a:pt x="783989" y="165758"/>
                </a:lnTo>
                <a:lnTo>
                  <a:pt x="740386" y="169588"/>
                </a:lnTo>
                <a:lnTo>
                  <a:pt x="695626" y="176918"/>
                </a:lnTo>
                <a:lnTo>
                  <a:pt x="649879" y="187692"/>
                </a:lnTo>
                <a:lnTo>
                  <a:pt x="603313" y="201849"/>
                </a:lnTo>
                <a:lnTo>
                  <a:pt x="556095" y="219333"/>
                </a:lnTo>
                <a:lnTo>
                  <a:pt x="508394" y="240085"/>
                </a:lnTo>
                <a:lnTo>
                  <a:pt x="460377" y="264046"/>
                </a:lnTo>
                <a:lnTo>
                  <a:pt x="412213" y="291159"/>
                </a:lnTo>
                <a:lnTo>
                  <a:pt x="364069" y="321364"/>
                </a:lnTo>
                <a:lnTo>
                  <a:pt x="316114" y="354604"/>
                </a:lnTo>
                <a:lnTo>
                  <a:pt x="268515" y="390821"/>
                </a:lnTo>
                <a:lnTo>
                  <a:pt x="221441" y="429956"/>
                </a:lnTo>
                <a:lnTo>
                  <a:pt x="175060" y="471950"/>
                </a:lnTo>
                <a:lnTo>
                  <a:pt x="129539" y="516746"/>
                </a:lnTo>
                <a:lnTo>
                  <a:pt x="0" y="350630"/>
                </a:lnTo>
                <a:close/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9090538" y="4017264"/>
            <a:ext cx="50800" cy="88265"/>
          </a:xfrm>
          <a:custGeom>
            <a:avLst/>
            <a:gdLst/>
            <a:ahLst/>
            <a:cxnLst/>
            <a:rect l="l" t="t" r="r" b="b"/>
            <a:pathLst>
              <a:path w="50800" h="88264">
                <a:moveTo>
                  <a:pt x="0" y="0"/>
                </a:moveTo>
                <a:lnTo>
                  <a:pt x="28412" y="41379"/>
                </a:lnTo>
                <a:lnTo>
                  <a:pt x="45589" y="75796"/>
                </a:lnTo>
                <a:lnTo>
                  <a:pt x="50683" y="87834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" name="object 94"/>
          <p:cNvSpPr/>
          <p:nvPr/>
        </p:nvSpPr>
        <p:spPr>
          <a:xfrm>
            <a:off x="8624193" y="6519164"/>
            <a:ext cx="748283" cy="2921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" name="object 95"/>
          <p:cNvSpPr/>
          <p:nvPr/>
        </p:nvSpPr>
        <p:spPr>
          <a:xfrm>
            <a:off x="9191121" y="5315711"/>
            <a:ext cx="413384" cy="1132840"/>
          </a:xfrm>
          <a:custGeom>
            <a:avLst/>
            <a:gdLst/>
            <a:ahLst/>
            <a:cxnLst/>
            <a:rect l="l" t="t" r="r" b="b"/>
            <a:pathLst>
              <a:path w="413384" h="1132839">
                <a:moveTo>
                  <a:pt x="413118" y="653382"/>
                </a:moveTo>
                <a:lnTo>
                  <a:pt x="412402" y="599231"/>
                </a:lnTo>
                <a:lnTo>
                  <a:pt x="407944" y="545238"/>
                </a:lnTo>
                <a:lnTo>
                  <a:pt x="399805" y="491652"/>
                </a:lnTo>
                <a:lnTo>
                  <a:pt x="388048" y="438721"/>
                </a:lnTo>
                <a:lnTo>
                  <a:pt x="372737" y="386693"/>
                </a:lnTo>
                <a:lnTo>
                  <a:pt x="353933" y="335816"/>
                </a:lnTo>
                <a:lnTo>
                  <a:pt x="331701" y="286338"/>
                </a:lnTo>
                <a:lnTo>
                  <a:pt x="306103" y="238507"/>
                </a:lnTo>
                <a:lnTo>
                  <a:pt x="277201" y="192571"/>
                </a:lnTo>
                <a:lnTo>
                  <a:pt x="245059" y="148778"/>
                </a:lnTo>
                <a:lnTo>
                  <a:pt x="209739" y="107377"/>
                </a:lnTo>
                <a:lnTo>
                  <a:pt x="171305" y="68615"/>
                </a:lnTo>
                <a:lnTo>
                  <a:pt x="129819" y="32739"/>
                </a:lnTo>
                <a:lnTo>
                  <a:pt x="85343" y="0"/>
                </a:lnTo>
                <a:lnTo>
                  <a:pt x="0" y="166115"/>
                </a:lnTo>
                <a:lnTo>
                  <a:pt x="44475" y="198638"/>
                </a:lnTo>
                <a:lnTo>
                  <a:pt x="85961" y="234318"/>
                </a:lnTo>
                <a:lnTo>
                  <a:pt x="124395" y="272905"/>
                </a:lnTo>
                <a:lnTo>
                  <a:pt x="159715" y="314151"/>
                </a:lnTo>
                <a:lnTo>
                  <a:pt x="191857" y="357806"/>
                </a:lnTo>
                <a:lnTo>
                  <a:pt x="220759" y="403622"/>
                </a:lnTo>
                <a:lnTo>
                  <a:pt x="246357" y="451348"/>
                </a:lnTo>
                <a:lnTo>
                  <a:pt x="268589" y="500737"/>
                </a:lnTo>
                <a:lnTo>
                  <a:pt x="287393" y="551539"/>
                </a:lnTo>
                <a:lnTo>
                  <a:pt x="302704" y="603503"/>
                </a:lnTo>
                <a:lnTo>
                  <a:pt x="314461" y="656383"/>
                </a:lnTo>
                <a:lnTo>
                  <a:pt x="322600" y="709927"/>
                </a:lnTo>
                <a:lnTo>
                  <a:pt x="327058" y="763888"/>
                </a:lnTo>
                <a:lnTo>
                  <a:pt x="327774" y="818016"/>
                </a:lnTo>
                <a:lnTo>
                  <a:pt x="327774" y="982215"/>
                </a:lnTo>
                <a:lnTo>
                  <a:pt x="335279" y="967739"/>
                </a:lnTo>
                <a:lnTo>
                  <a:pt x="358344" y="917843"/>
                </a:lnTo>
                <a:lnTo>
                  <a:pt x="377289" y="866618"/>
                </a:lnTo>
                <a:lnTo>
                  <a:pt x="392175" y="814311"/>
                </a:lnTo>
                <a:lnTo>
                  <a:pt x="403067" y="761170"/>
                </a:lnTo>
                <a:lnTo>
                  <a:pt x="410027" y="707445"/>
                </a:lnTo>
                <a:lnTo>
                  <a:pt x="413118" y="653382"/>
                </a:lnTo>
                <a:close/>
              </a:path>
              <a:path w="413384" h="1132839">
                <a:moveTo>
                  <a:pt x="327774" y="982215"/>
                </a:moveTo>
                <a:lnTo>
                  <a:pt x="327774" y="818016"/>
                </a:lnTo>
                <a:lnTo>
                  <a:pt x="324683" y="872061"/>
                </a:lnTo>
                <a:lnTo>
                  <a:pt x="317723" y="925775"/>
                </a:lnTo>
                <a:lnTo>
                  <a:pt x="306831" y="978908"/>
                </a:lnTo>
                <a:lnTo>
                  <a:pt x="291945" y="1031211"/>
                </a:lnTo>
                <a:lnTo>
                  <a:pt x="273000" y="1082435"/>
                </a:lnTo>
                <a:lnTo>
                  <a:pt x="249935" y="1132331"/>
                </a:lnTo>
                <a:lnTo>
                  <a:pt x="327774" y="982215"/>
                </a:lnTo>
                <a:close/>
              </a:path>
            </a:pathLst>
          </a:custGeom>
          <a:solidFill>
            <a:srgbClr val="00CD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" name="object 96"/>
          <p:cNvSpPr/>
          <p:nvPr/>
        </p:nvSpPr>
        <p:spPr>
          <a:xfrm>
            <a:off x="8624193" y="5315711"/>
            <a:ext cx="980440" cy="1559560"/>
          </a:xfrm>
          <a:custGeom>
            <a:avLst/>
            <a:gdLst/>
            <a:ahLst/>
            <a:cxnLst/>
            <a:rect l="l" t="t" r="r" b="b"/>
            <a:pathLst>
              <a:path w="980440" h="1559559">
                <a:moveTo>
                  <a:pt x="652271" y="0"/>
                </a:moveTo>
                <a:lnTo>
                  <a:pt x="696747" y="32739"/>
                </a:lnTo>
                <a:lnTo>
                  <a:pt x="738233" y="68615"/>
                </a:lnTo>
                <a:lnTo>
                  <a:pt x="776667" y="107377"/>
                </a:lnTo>
                <a:lnTo>
                  <a:pt x="811987" y="148778"/>
                </a:lnTo>
                <a:lnTo>
                  <a:pt x="844129" y="192571"/>
                </a:lnTo>
                <a:lnTo>
                  <a:pt x="873031" y="238507"/>
                </a:lnTo>
                <a:lnTo>
                  <a:pt x="898629" y="286338"/>
                </a:lnTo>
                <a:lnTo>
                  <a:pt x="920861" y="335816"/>
                </a:lnTo>
                <a:lnTo>
                  <a:pt x="939665" y="386693"/>
                </a:lnTo>
                <a:lnTo>
                  <a:pt x="954976" y="438721"/>
                </a:lnTo>
                <a:lnTo>
                  <a:pt x="966733" y="491652"/>
                </a:lnTo>
                <a:lnTo>
                  <a:pt x="974872" y="545238"/>
                </a:lnTo>
                <a:lnTo>
                  <a:pt x="979330" y="599231"/>
                </a:lnTo>
                <a:lnTo>
                  <a:pt x="980046" y="653382"/>
                </a:lnTo>
                <a:lnTo>
                  <a:pt x="976955" y="707445"/>
                </a:lnTo>
                <a:lnTo>
                  <a:pt x="969995" y="761170"/>
                </a:lnTo>
                <a:lnTo>
                  <a:pt x="959103" y="814311"/>
                </a:lnTo>
                <a:lnTo>
                  <a:pt x="944217" y="866618"/>
                </a:lnTo>
                <a:lnTo>
                  <a:pt x="925272" y="917843"/>
                </a:lnTo>
                <a:lnTo>
                  <a:pt x="902207" y="967739"/>
                </a:lnTo>
                <a:lnTo>
                  <a:pt x="816863" y="1132331"/>
                </a:lnTo>
                <a:lnTo>
                  <a:pt x="782599" y="1191542"/>
                </a:lnTo>
                <a:lnTo>
                  <a:pt x="743187" y="1245559"/>
                </a:lnTo>
                <a:lnTo>
                  <a:pt x="699057" y="1294125"/>
                </a:lnTo>
                <a:lnTo>
                  <a:pt x="650638" y="1336986"/>
                </a:lnTo>
                <a:lnTo>
                  <a:pt x="598360" y="1373885"/>
                </a:lnTo>
                <a:lnTo>
                  <a:pt x="542653" y="1404567"/>
                </a:lnTo>
                <a:lnTo>
                  <a:pt x="483947" y="1428774"/>
                </a:lnTo>
                <a:lnTo>
                  <a:pt x="422672" y="1446251"/>
                </a:lnTo>
                <a:lnTo>
                  <a:pt x="359257" y="1456742"/>
                </a:lnTo>
                <a:lnTo>
                  <a:pt x="294131" y="1459991"/>
                </a:lnTo>
                <a:lnTo>
                  <a:pt x="242315" y="1559051"/>
                </a:lnTo>
                <a:lnTo>
                  <a:pt x="0" y="1269491"/>
                </a:lnTo>
                <a:lnTo>
                  <a:pt x="429767" y="1196339"/>
                </a:lnTo>
                <a:lnTo>
                  <a:pt x="377951" y="1295399"/>
                </a:lnTo>
                <a:lnTo>
                  <a:pt x="406178" y="1294934"/>
                </a:lnTo>
                <a:lnTo>
                  <a:pt x="461808" y="1289892"/>
                </a:lnTo>
                <a:lnTo>
                  <a:pt x="516112" y="1279493"/>
                </a:lnTo>
                <a:lnTo>
                  <a:pt x="568815" y="1263881"/>
                </a:lnTo>
                <a:lnTo>
                  <a:pt x="619645" y="1243203"/>
                </a:lnTo>
                <a:lnTo>
                  <a:pt x="668325" y="1217606"/>
                </a:lnTo>
                <a:lnTo>
                  <a:pt x="714582" y="1187236"/>
                </a:lnTo>
                <a:lnTo>
                  <a:pt x="758142" y="1152239"/>
                </a:lnTo>
                <a:lnTo>
                  <a:pt x="798730" y="1112761"/>
                </a:lnTo>
                <a:lnTo>
                  <a:pt x="836072" y="1068949"/>
                </a:lnTo>
                <a:lnTo>
                  <a:pt x="853439" y="1045463"/>
                </a:lnTo>
                <a:lnTo>
                  <a:pt x="868606" y="997294"/>
                </a:lnTo>
                <a:lnTo>
                  <a:pt x="880311" y="948462"/>
                </a:lnTo>
                <a:lnTo>
                  <a:pt x="888614" y="899153"/>
                </a:lnTo>
                <a:lnTo>
                  <a:pt x="893576" y="849550"/>
                </a:lnTo>
                <a:lnTo>
                  <a:pt x="895254" y="799838"/>
                </a:lnTo>
                <a:lnTo>
                  <a:pt x="893710" y="750199"/>
                </a:lnTo>
                <a:lnTo>
                  <a:pt x="889001" y="700819"/>
                </a:lnTo>
                <a:lnTo>
                  <a:pt x="881188" y="651881"/>
                </a:lnTo>
                <a:lnTo>
                  <a:pt x="870331" y="603570"/>
                </a:lnTo>
                <a:lnTo>
                  <a:pt x="856487" y="556069"/>
                </a:lnTo>
                <a:lnTo>
                  <a:pt x="839718" y="509562"/>
                </a:lnTo>
                <a:lnTo>
                  <a:pt x="820082" y="464234"/>
                </a:lnTo>
                <a:lnTo>
                  <a:pt x="797639" y="420269"/>
                </a:lnTo>
                <a:lnTo>
                  <a:pt x="772448" y="377849"/>
                </a:lnTo>
                <a:lnTo>
                  <a:pt x="744569" y="337161"/>
                </a:lnTo>
                <a:lnTo>
                  <a:pt x="714061" y="298387"/>
                </a:lnTo>
                <a:lnTo>
                  <a:pt x="680983" y="261711"/>
                </a:lnTo>
                <a:lnTo>
                  <a:pt x="645395" y="227318"/>
                </a:lnTo>
                <a:lnTo>
                  <a:pt x="607357" y="195391"/>
                </a:lnTo>
                <a:lnTo>
                  <a:pt x="566927" y="166115"/>
                </a:lnTo>
                <a:lnTo>
                  <a:pt x="652271" y="0"/>
                </a:lnTo>
                <a:close/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9441057" y="6366355"/>
            <a:ext cx="34925" cy="81915"/>
          </a:xfrm>
          <a:custGeom>
            <a:avLst/>
            <a:gdLst/>
            <a:ahLst/>
            <a:cxnLst/>
            <a:rect l="l" t="t" r="r" b="b"/>
            <a:pathLst>
              <a:path w="34925" h="81914">
                <a:moveTo>
                  <a:pt x="0" y="81688"/>
                </a:moveTo>
                <a:lnTo>
                  <a:pt x="20849" y="36005"/>
                </a:lnTo>
                <a:lnTo>
                  <a:pt x="30277" y="12167"/>
                </a:lnTo>
                <a:lnTo>
                  <a:pt x="34743" y="0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" name="object 98"/>
          <p:cNvSpPr/>
          <p:nvPr/>
        </p:nvSpPr>
        <p:spPr>
          <a:xfrm>
            <a:off x="6822826" y="6836917"/>
            <a:ext cx="683622" cy="16890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" name="object 99"/>
          <p:cNvSpPr/>
          <p:nvPr/>
        </p:nvSpPr>
        <p:spPr>
          <a:xfrm>
            <a:off x="6466209" y="6372097"/>
            <a:ext cx="1766315" cy="61722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" name="object 100"/>
          <p:cNvSpPr/>
          <p:nvPr/>
        </p:nvSpPr>
        <p:spPr>
          <a:xfrm>
            <a:off x="7420233" y="6370319"/>
            <a:ext cx="812165" cy="628015"/>
          </a:xfrm>
          <a:custGeom>
            <a:avLst/>
            <a:gdLst/>
            <a:ahLst/>
            <a:cxnLst/>
            <a:rect l="l" t="t" r="r" b="b"/>
            <a:pathLst>
              <a:path w="812165" h="628015">
                <a:moveTo>
                  <a:pt x="661394" y="373653"/>
                </a:moveTo>
                <a:lnTo>
                  <a:pt x="661394" y="60491"/>
                </a:lnTo>
                <a:lnTo>
                  <a:pt x="658244" y="103785"/>
                </a:lnTo>
                <a:lnTo>
                  <a:pt x="650611" y="146488"/>
                </a:lnTo>
                <a:lnTo>
                  <a:pt x="638665" y="188439"/>
                </a:lnTo>
                <a:lnTo>
                  <a:pt x="622577" y="229481"/>
                </a:lnTo>
                <a:lnTo>
                  <a:pt x="602517" y="269453"/>
                </a:lnTo>
                <a:lnTo>
                  <a:pt x="578656" y="308199"/>
                </a:lnTo>
                <a:lnTo>
                  <a:pt x="551163" y="345557"/>
                </a:lnTo>
                <a:lnTo>
                  <a:pt x="520209" y="381371"/>
                </a:lnTo>
                <a:lnTo>
                  <a:pt x="485965" y="415480"/>
                </a:lnTo>
                <a:lnTo>
                  <a:pt x="448600" y="447726"/>
                </a:lnTo>
                <a:lnTo>
                  <a:pt x="408285" y="477950"/>
                </a:lnTo>
                <a:lnTo>
                  <a:pt x="365190" y="505994"/>
                </a:lnTo>
                <a:lnTo>
                  <a:pt x="319486" y="531697"/>
                </a:lnTo>
                <a:lnTo>
                  <a:pt x="271343" y="554902"/>
                </a:lnTo>
                <a:lnTo>
                  <a:pt x="220931" y="575450"/>
                </a:lnTo>
                <a:lnTo>
                  <a:pt x="168420" y="593181"/>
                </a:lnTo>
                <a:lnTo>
                  <a:pt x="113981" y="607937"/>
                </a:lnTo>
                <a:lnTo>
                  <a:pt x="57784" y="619559"/>
                </a:lnTo>
                <a:lnTo>
                  <a:pt x="0" y="627887"/>
                </a:lnTo>
                <a:lnTo>
                  <a:pt x="150875" y="611123"/>
                </a:lnTo>
                <a:lnTo>
                  <a:pt x="208649" y="602795"/>
                </a:lnTo>
                <a:lnTo>
                  <a:pt x="264816" y="591173"/>
                </a:lnTo>
                <a:lnTo>
                  <a:pt x="319209" y="576417"/>
                </a:lnTo>
                <a:lnTo>
                  <a:pt x="371660" y="558686"/>
                </a:lnTo>
                <a:lnTo>
                  <a:pt x="422005" y="538138"/>
                </a:lnTo>
                <a:lnTo>
                  <a:pt x="470074" y="514933"/>
                </a:lnTo>
                <a:lnTo>
                  <a:pt x="515702" y="489230"/>
                </a:lnTo>
                <a:lnTo>
                  <a:pt x="558722" y="461186"/>
                </a:lnTo>
                <a:lnTo>
                  <a:pt x="598967" y="430962"/>
                </a:lnTo>
                <a:lnTo>
                  <a:pt x="636269" y="398716"/>
                </a:lnTo>
                <a:lnTo>
                  <a:pt x="661394" y="373653"/>
                </a:lnTo>
                <a:close/>
              </a:path>
              <a:path w="812165" h="628015">
                <a:moveTo>
                  <a:pt x="812064" y="43727"/>
                </a:moveTo>
                <a:lnTo>
                  <a:pt x="810767" y="0"/>
                </a:lnTo>
                <a:lnTo>
                  <a:pt x="659891" y="16763"/>
                </a:lnTo>
                <a:lnTo>
                  <a:pt x="661394" y="60491"/>
                </a:lnTo>
                <a:lnTo>
                  <a:pt x="661394" y="373653"/>
                </a:lnTo>
                <a:lnTo>
                  <a:pt x="701381" y="328793"/>
                </a:lnTo>
                <a:lnTo>
                  <a:pt x="728856" y="291435"/>
                </a:lnTo>
                <a:lnTo>
                  <a:pt x="752721" y="252689"/>
                </a:lnTo>
                <a:lnTo>
                  <a:pt x="772810" y="212717"/>
                </a:lnTo>
                <a:lnTo>
                  <a:pt x="788956" y="171675"/>
                </a:lnTo>
                <a:lnTo>
                  <a:pt x="800991" y="129724"/>
                </a:lnTo>
                <a:lnTo>
                  <a:pt x="808750" y="87021"/>
                </a:lnTo>
                <a:lnTo>
                  <a:pt x="812064" y="43727"/>
                </a:lnTo>
                <a:close/>
              </a:path>
            </a:pathLst>
          </a:custGeom>
          <a:solidFill>
            <a:srgbClr val="00CD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" name="object 101"/>
          <p:cNvSpPr/>
          <p:nvPr/>
        </p:nvSpPr>
        <p:spPr>
          <a:xfrm>
            <a:off x="6464686" y="6370319"/>
            <a:ext cx="1767839" cy="634365"/>
          </a:xfrm>
          <a:custGeom>
            <a:avLst/>
            <a:gdLst/>
            <a:ahLst/>
            <a:cxnLst/>
            <a:rect l="l" t="t" r="r" b="b"/>
            <a:pathLst>
              <a:path w="1767840" h="634365">
                <a:moveTo>
                  <a:pt x="1766315" y="0"/>
                </a:moveTo>
                <a:lnTo>
                  <a:pt x="1767612" y="43727"/>
                </a:lnTo>
                <a:lnTo>
                  <a:pt x="1764298" y="87021"/>
                </a:lnTo>
                <a:lnTo>
                  <a:pt x="1756539" y="129724"/>
                </a:lnTo>
                <a:lnTo>
                  <a:pt x="1744504" y="171675"/>
                </a:lnTo>
                <a:lnTo>
                  <a:pt x="1728358" y="212717"/>
                </a:lnTo>
                <a:lnTo>
                  <a:pt x="1708269" y="252689"/>
                </a:lnTo>
                <a:lnTo>
                  <a:pt x="1684404" y="291435"/>
                </a:lnTo>
                <a:lnTo>
                  <a:pt x="1656929" y="328793"/>
                </a:lnTo>
                <a:lnTo>
                  <a:pt x="1626011" y="364607"/>
                </a:lnTo>
                <a:lnTo>
                  <a:pt x="1591817" y="398716"/>
                </a:lnTo>
                <a:lnTo>
                  <a:pt x="1554515" y="430962"/>
                </a:lnTo>
                <a:lnTo>
                  <a:pt x="1514270" y="461186"/>
                </a:lnTo>
                <a:lnTo>
                  <a:pt x="1471250" y="489230"/>
                </a:lnTo>
                <a:lnTo>
                  <a:pt x="1425622" y="514933"/>
                </a:lnTo>
                <a:lnTo>
                  <a:pt x="1377553" y="538138"/>
                </a:lnTo>
                <a:lnTo>
                  <a:pt x="1327208" y="558686"/>
                </a:lnTo>
                <a:lnTo>
                  <a:pt x="1274757" y="576417"/>
                </a:lnTo>
                <a:lnTo>
                  <a:pt x="1220364" y="591173"/>
                </a:lnTo>
                <a:lnTo>
                  <a:pt x="1164197" y="602795"/>
                </a:lnTo>
                <a:lnTo>
                  <a:pt x="1106423" y="611123"/>
                </a:lnTo>
                <a:lnTo>
                  <a:pt x="955547" y="627887"/>
                </a:lnTo>
                <a:lnTo>
                  <a:pt x="886312" y="633485"/>
                </a:lnTo>
                <a:lnTo>
                  <a:pt x="851975" y="634332"/>
                </a:lnTo>
                <a:lnTo>
                  <a:pt x="817900" y="633898"/>
                </a:lnTo>
                <a:lnTo>
                  <a:pt x="750768" y="629245"/>
                </a:lnTo>
                <a:lnTo>
                  <a:pt x="685373" y="619646"/>
                </a:lnTo>
                <a:lnTo>
                  <a:pt x="622172" y="605218"/>
                </a:lnTo>
                <a:lnTo>
                  <a:pt x="561624" y="586081"/>
                </a:lnTo>
                <a:lnTo>
                  <a:pt x="504184" y="562354"/>
                </a:lnTo>
                <a:lnTo>
                  <a:pt x="450311" y="534155"/>
                </a:lnTo>
                <a:lnTo>
                  <a:pt x="400461" y="501604"/>
                </a:lnTo>
                <a:lnTo>
                  <a:pt x="355091" y="464819"/>
                </a:lnTo>
                <a:lnTo>
                  <a:pt x="0" y="505967"/>
                </a:lnTo>
                <a:lnTo>
                  <a:pt x="278891" y="169163"/>
                </a:lnTo>
                <a:lnTo>
                  <a:pt x="859535" y="408431"/>
                </a:lnTo>
                <a:lnTo>
                  <a:pt x="505967" y="448055"/>
                </a:lnTo>
                <a:lnTo>
                  <a:pt x="525426" y="464799"/>
                </a:lnTo>
                <a:lnTo>
                  <a:pt x="567137" y="495844"/>
                </a:lnTo>
                <a:lnTo>
                  <a:pt x="612314" y="523565"/>
                </a:lnTo>
                <a:lnTo>
                  <a:pt x="660645" y="547880"/>
                </a:lnTo>
                <a:lnTo>
                  <a:pt x="711821" y="568707"/>
                </a:lnTo>
                <a:lnTo>
                  <a:pt x="765529" y="585962"/>
                </a:lnTo>
                <a:lnTo>
                  <a:pt x="821459" y="599565"/>
                </a:lnTo>
                <a:lnTo>
                  <a:pt x="879300" y="609433"/>
                </a:lnTo>
                <a:lnTo>
                  <a:pt x="938741" y="615483"/>
                </a:lnTo>
                <a:lnTo>
                  <a:pt x="999472" y="617633"/>
                </a:lnTo>
                <a:lnTo>
                  <a:pt x="1030223" y="617219"/>
                </a:lnTo>
                <a:lnTo>
                  <a:pt x="1082906" y="605309"/>
                </a:lnTo>
                <a:lnTo>
                  <a:pt x="1133884" y="590696"/>
                </a:lnTo>
                <a:lnTo>
                  <a:pt x="1183032" y="573513"/>
                </a:lnTo>
                <a:lnTo>
                  <a:pt x="1230221" y="553894"/>
                </a:lnTo>
                <a:lnTo>
                  <a:pt x="1275326" y="531971"/>
                </a:lnTo>
                <a:lnTo>
                  <a:pt x="1318218" y="507876"/>
                </a:lnTo>
                <a:lnTo>
                  <a:pt x="1358773" y="481741"/>
                </a:lnTo>
                <a:lnTo>
                  <a:pt x="1396861" y="453700"/>
                </a:lnTo>
                <a:lnTo>
                  <a:pt x="1432358" y="423886"/>
                </a:lnTo>
                <a:lnTo>
                  <a:pt x="1465135" y="392429"/>
                </a:lnTo>
                <a:lnTo>
                  <a:pt x="1495066" y="359465"/>
                </a:lnTo>
                <a:lnTo>
                  <a:pt x="1522024" y="325124"/>
                </a:lnTo>
                <a:lnTo>
                  <a:pt x="1545883" y="289539"/>
                </a:lnTo>
                <a:lnTo>
                  <a:pt x="1566514" y="252843"/>
                </a:lnTo>
                <a:lnTo>
                  <a:pt x="1583793" y="215169"/>
                </a:lnTo>
                <a:lnTo>
                  <a:pt x="1597590" y="176649"/>
                </a:lnTo>
                <a:lnTo>
                  <a:pt x="1607781" y="137416"/>
                </a:lnTo>
                <a:lnTo>
                  <a:pt x="1614237" y="97603"/>
                </a:lnTo>
                <a:lnTo>
                  <a:pt x="1616832" y="57341"/>
                </a:lnTo>
                <a:lnTo>
                  <a:pt x="1615439" y="16763"/>
                </a:lnTo>
                <a:lnTo>
                  <a:pt x="1766315" y="0"/>
                </a:lnTo>
                <a:close/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" name="object 102"/>
          <p:cNvSpPr/>
          <p:nvPr/>
        </p:nvSpPr>
        <p:spPr>
          <a:xfrm>
            <a:off x="7420233" y="6989601"/>
            <a:ext cx="63500" cy="8890"/>
          </a:xfrm>
          <a:custGeom>
            <a:avLst/>
            <a:gdLst/>
            <a:ahLst/>
            <a:cxnLst/>
            <a:rect l="l" t="t" r="r" b="b"/>
            <a:pathLst>
              <a:path w="63500" h="8890">
                <a:moveTo>
                  <a:pt x="0" y="8606"/>
                </a:moveTo>
                <a:lnTo>
                  <a:pt x="12430" y="7059"/>
                </a:lnTo>
                <a:lnTo>
                  <a:pt x="25033" y="5469"/>
                </a:lnTo>
                <a:lnTo>
                  <a:pt x="37720" y="3791"/>
                </a:lnTo>
                <a:lnTo>
                  <a:pt x="50405" y="1983"/>
                </a:lnTo>
                <a:lnTo>
                  <a:pt x="63000" y="0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" name="object 103"/>
          <p:cNvSpPr/>
          <p:nvPr/>
        </p:nvSpPr>
        <p:spPr>
          <a:xfrm>
            <a:off x="5626486" y="6392671"/>
            <a:ext cx="594359" cy="3175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" name="object 104"/>
          <p:cNvSpPr/>
          <p:nvPr/>
        </p:nvSpPr>
        <p:spPr>
          <a:xfrm>
            <a:off x="5554857" y="5402071"/>
            <a:ext cx="576071" cy="99060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" name="object 105"/>
          <p:cNvSpPr/>
          <p:nvPr/>
        </p:nvSpPr>
        <p:spPr>
          <a:xfrm>
            <a:off x="5554857" y="5929883"/>
            <a:ext cx="666115" cy="780415"/>
          </a:xfrm>
          <a:custGeom>
            <a:avLst/>
            <a:gdLst/>
            <a:ahLst/>
            <a:cxnLst/>
            <a:rect l="l" t="t" r="r" b="b"/>
            <a:pathLst>
              <a:path w="666114" h="780415">
                <a:moveTo>
                  <a:pt x="665987" y="777239"/>
                </a:moveTo>
                <a:lnTo>
                  <a:pt x="647699" y="509015"/>
                </a:lnTo>
                <a:lnTo>
                  <a:pt x="597767" y="511884"/>
                </a:lnTo>
                <a:lnTo>
                  <a:pt x="548667" y="510975"/>
                </a:lnTo>
                <a:lnTo>
                  <a:pt x="500568" y="506423"/>
                </a:lnTo>
                <a:lnTo>
                  <a:pt x="453639" y="498360"/>
                </a:lnTo>
                <a:lnTo>
                  <a:pt x="408050" y="486917"/>
                </a:lnTo>
                <a:lnTo>
                  <a:pt x="363970" y="472229"/>
                </a:lnTo>
                <a:lnTo>
                  <a:pt x="321568" y="454427"/>
                </a:lnTo>
                <a:lnTo>
                  <a:pt x="281013" y="433645"/>
                </a:lnTo>
                <a:lnTo>
                  <a:pt x="242474" y="410013"/>
                </a:lnTo>
                <a:lnTo>
                  <a:pt x="206120" y="383666"/>
                </a:lnTo>
                <a:lnTo>
                  <a:pt x="172122" y="354736"/>
                </a:lnTo>
                <a:lnTo>
                  <a:pt x="140646" y="323356"/>
                </a:lnTo>
                <a:lnTo>
                  <a:pt x="111864" y="289657"/>
                </a:lnTo>
                <a:lnTo>
                  <a:pt x="85944" y="253773"/>
                </a:lnTo>
                <a:lnTo>
                  <a:pt x="63055" y="215836"/>
                </a:lnTo>
                <a:lnTo>
                  <a:pt x="43366" y="175979"/>
                </a:lnTo>
                <a:lnTo>
                  <a:pt x="27047" y="134334"/>
                </a:lnTo>
                <a:lnTo>
                  <a:pt x="14267" y="91034"/>
                </a:lnTo>
                <a:lnTo>
                  <a:pt x="5195" y="46212"/>
                </a:lnTo>
                <a:lnTo>
                  <a:pt x="0" y="0"/>
                </a:lnTo>
                <a:lnTo>
                  <a:pt x="18287" y="268223"/>
                </a:lnTo>
                <a:lnTo>
                  <a:pt x="23689" y="314436"/>
                </a:lnTo>
                <a:lnTo>
                  <a:pt x="32926" y="359258"/>
                </a:lnTo>
                <a:lnTo>
                  <a:pt x="45831" y="402558"/>
                </a:lnTo>
                <a:lnTo>
                  <a:pt x="62240" y="444203"/>
                </a:lnTo>
                <a:lnTo>
                  <a:pt x="81986" y="484060"/>
                </a:lnTo>
                <a:lnTo>
                  <a:pt x="104904" y="521997"/>
                </a:lnTo>
                <a:lnTo>
                  <a:pt x="130828" y="557881"/>
                </a:lnTo>
                <a:lnTo>
                  <a:pt x="159593" y="591580"/>
                </a:lnTo>
                <a:lnTo>
                  <a:pt x="191032" y="622960"/>
                </a:lnTo>
                <a:lnTo>
                  <a:pt x="224980" y="651890"/>
                </a:lnTo>
                <a:lnTo>
                  <a:pt x="261271" y="678237"/>
                </a:lnTo>
                <a:lnTo>
                  <a:pt x="299740" y="701869"/>
                </a:lnTo>
                <a:lnTo>
                  <a:pt x="340220" y="722651"/>
                </a:lnTo>
                <a:lnTo>
                  <a:pt x="382546" y="740453"/>
                </a:lnTo>
                <a:lnTo>
                  <a:pt x="426553" y="755141"/>
                </a:lnTo>
                <a:lnTo>
                  <a:pt x="472074" y="766584"/>
                </a:lnTo>
                <a:lnTo>
                  <a:pt x="518943" y="774647"/>
                </a:lnTo>
                <a:lnTo>
                  <a:pt x="566996" y="779199"/>
                </a:lnTo>
                <a:lnTo>
                  <a:pt x="616066" y="780108"/>
                </a:lnTo>
                <a:lnTo>
                  <a:pt x="665987" y="777239"/>
                </a:lnTo>
                <a:close/>
              </a:path>
            </a:pathLst>
          </a:custGeom>
          <a:solidFill>
            <a:srgbClr val="00CD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" name="object 106"/>
          <p:cNvSpPr/>
          <p:nvPr/>
        </p:nvSpPr>
        <p:spPr>
          <a:xfrm>
            <a:off x="5553382" y="5355335"/>
            <a:ext cx="668020" cy="1355090"/>
          </a:xfrm>
          <a:custGeom>
            <a:avLst/>
            <a:gdLst/>
            <a:ahLst/>
            <a:cxnLst/>
            <a:rect l="l" t="t" r="r" b="b"/>
            <a:pathLst>
              <a:path w="668020" h="1355090">
                <a:moveTo>
                  <a:pt x="667463" y="1351787"/>
                </a:moveTo>
                <a:lnTo>
                  <a:pt x="617541" y="1354656"/>
                </a:lnTo>
                <a:lnTo>
                  <a:pt x="568471" y="1353747"/>
                </a:lnTo>
                <a:lnTo>
                  <a:pt x="520419" y="1349195"/>
                </a:lnTo>
                <a:lnTo>
                  <a:pt x="473549" y="1341132"/>
                </a:lnTo>
                <a:lnTo>
                  <a:pt x="428028" y="1329689"/>
                </a:lnTo>
                <a:lnTo>
                  <a:pt x="384022" y="1315001"/>
                </a:lnTo>
                <a:lnTo>
                  <a:pt x="341695" y="1297199"/>
                </a:lnTo>
                <a:lnTo>
                  <a:pt x="301215" y="1276417"/>
                </a:lnTo>
                <a:lnTo>
                  <a:pt x="262746" y="1252785"/>
                </a:lnTo>
                <a:lnTo>
                  <a:pt x="226455" y="1226438"/>
                </a:lnTo>
                <a:lnTo>
                  <a:pt x="192507" y="1197508"/>
                </a:lnTo>
                <a:lnTo>
                  <a:pt x="161068" y="1166128"/>
                </a:lnTo>
                <a:lnTo>
                  <a:pt x="132303" y="1132429"/>
                </a:lnTo>
                <a:lnTo>
                  <a:pt x="106379" y="1096545"/>
                </a:lnTo>
                <a:lnTo>
                  <a:pt x="83461" y="1058608"/>
                </a:lnTo>
                <a:lnTo>
                  <a:pt x="63715" y="1018751"/>
                </a:lnTo>
                <a:lnTo>
                  <a:pt x="47306" y="977106"/>
                </a:lnTo>
                <a:lnTo>
                  <a:pt x="34401" y="933806"/>
                </a:lnTo>
                <a:lnTo>
                  <a:pt x="25164" y="888984"/>
                </a:lnTo>
                <a:lnTo>
                  <a:pt x="19763" y="842771"/>
                </a:lnTo>
                <a:lnTo>
                  <a:pt x="1475" y="574547"/>
                </a:lnTo>
                <a:lnTo>
                  <a:pt x="0" y="532513"/>
                </a:lnTo>
                <a:lnTo>
                  <a:pt x="542" y="511546"/>
                </a:lnTo>
                <a:lnTo>
                  <a:pt x="4142" y="469820"/>
                </a:lnTo>
                <a:lnTo>
                  <a:pt x="11033" y="428505"/>
                </a:lnTo>
                <a:lnTo>
                  <a:pt x="21143" y="387766"/>
                </a:lnTo>
                <a:lnTo>
                  <a:pt x="34399" y="347768"/>
                </a:lnTo>
                <a:lnTo>
                  <a:pt x="50727" y="308675"/>
                </a:lnTo>
                <a:lnTo>
                  <a:pt x="70055" y="270652"/>
                </a:lnTo>
                <a:lnTo>
                  <a:pt x="92308" y="233864"/>
                </a:lnTo>
                <a:lnTo>
                  <a:pt x="117415" y="198474"/>
                </a:lnTo>
                <a:lnTo>
                  <a:pt x="131015" y="181355"/>
                </a:lnTo>
                <a:lnTo>
                  <a:pt x="117299" y="0"/>
                </a:lnTo>
                <a:lnTo>
                  <a:pt x="577547" y="86867"/>
                </a:lnTo>
                <a:lnTo>
                  <a:pt x="163019" y="632459"/>
                </a:lnTo>
                <a:lnTo>
                  <a:pt x="149303" y="449579"/>
                </a:lnTo>
                <a:lnTo>
                  <a:pt x="140091" y="461100"/>
                </a:lnTo>
                <a:lnTo>
                  <a:pt x="114397" y="496702"/>
                </a:lnTo>
                <a:lnTo>
                  <a:pt x="91666" y="533743"/>
                </a:lnTo>
                <a:lnTo>
                  <a:pt x="71960" y="572071"/>
                </a:lnTo>
                <a:lnTo>
                  <a:pt x="55339" y="611530"/>
                </a:lnTo>
                <a:lnTo>
                  <a:pt x="41867" y="651967"/>
                </a:lnTo>
                <a:lnTo>
                  <a:pt x="31604" y="693226"/>
                </a:lnTo>
                <a:lnTo>
                  <a:pt x="28907" y="707135"/>
                </a:lnTo>
                <a:lnTo>
                  <a:pt x="42753" y="743472"/>
                </a:lnTo>
                <a:lnTo>
                  <a:pt x="59071" y="778369"/>
                </a:lnTo>
                <a:lnTo>
                  <a:pt x="77751" y="811759"/>
                </a:lnTo>
                <a:lnTo>
                  <a:pt x="121752" y="873752"/>
                </a:lnTo>
                <a:lnTo>
                  <a:pt x="173868" y="928909"/>
                </a:lnTo>
                <a:lnTo>
                  <a:pt x="233212" y="976691"/>
                </a:lnTo>
                <a:lnTo>
                  <a:pt x="265317" y="997648"/>
                </a:lnTo>
                <a:lnTo>
                  <a:pt x="298897" y="1016559"/>
                </a:lnTo>
                <a:lnTo>
                  <a:pt x="333841" y="1033357"/>
                </a:lnTo>
                <a:lnTo>
                  <a:pt x="370037" y="1047974"/>
                </a:lnTo>
                <a:lnTo>
                  <a:pt x="407375" y="1060342"/>
                </a:lnTo>
                <a:lnTo>
                  <a:pt x="445745" y="1070395"/>
                </a:lnTo>
                <a:lnTo>
                  <a:pt x="485034" y="1078065"/>
                </a:lnTo>
                <a:lnTo>
                  <a:pt x="525132" y="1083284"/>
                </a:lnTo>
                <a:lnTo>
                  <a:pt x="565929" y="1085985"/>
                </a:lnTo>
                <a:lnTo>
                  <a:pt x="607314" y="1086101"/>
                </a:lnTo>
                <a:lnTo>
                  <a:pt x="649175" y="1083563"/>
                </a:lnTo>
                <a:lnTo>
                  <a:pt x="667463" y="1351787"/>
                </a:lnTo>
                <a:close/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" name="object 107"/>
          <p:cNvSpPr/>
          <p:nvPr/>
        </p:nvSpPr>
        <p:spPr>
          <a:xfrm>
            <a:off x="5554857" y="5929883"/>
            <a:ext cx="24765" cy="125095"/>
          </a:xfrm>
          <a:custGeom>
            <a:avLst/>
            <a:gdLst/>
            <a:ahLst/>
            <a:cxnLst/>
            <a:rect l="l" t="t" r="r" b="b"/>
            <a:pathLst>
              <a:path w="24764" h="125095">
                <a:moveTo>
                  <a:pt x="0" y="0"/>
                </a:moveTo>
                <a:lnTo>
                  <a:pt x="4021" y="38234"/>
                </a:lnTo>
                <a:lnTo>
                  <a:pt x="10938" y="75744"/>
                </a:lnTo>
                <a:lnTo>
                  <a:pt x="20752" y="112530"/>
                </a:lnTo>
                <a:lnTo>
                  <a:pt x="24667" y="124632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" name="object 108"/>
          <p:cNvSpPr/>
          <p:nvPr/>
        </p:nvSpPr>
        <p:spPr>
          <a:xfrm>
            <a:off x="5864230" y="3983482"/>
            <a:ext cx="1121663" cy="76835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" name="object 109"/>
          <p:cNvSpPr/>
          <p:nvPr/>
        </p:nvSpPr>
        <p:spPr>
          <a:xfrm>
            <a:off x="6457065" y="4062221"/>
            <a:ext cx="795527" cy="37211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" name="object 110"/>
          <p:cNvSpPr/>
          <p:nvPr/>
        </p:nvSpPr>
        <p:spPr>
          <a:xfrm>
            <a:off x="5864034" y="3998976"/>
            <a:ext cx="716915" cy="753110"/>
          </a:xfrm>
          <a:custGeom>
            <a:avLst/>
            <a:gdLst/>
            <a:ahLst/>
            <a:cxnLst/>
            <a:rect l="l" t="t" r="r" b="b"/>
            <a:pathLst>
              <a:path w="716915" h="753110">
                <a:moveTo>
                  <a:pt x="716475" y="0"/>
                </a:moveTo>
                <a:lnTo>
                  <a:pt x="419295" y="79247"/>
                </a:lnTo>
                <a:lnTo>
                  <a:pt x="377330" y="92340"/>
                </a:lnTo>
                <a:lnTo>
                  <a:pt x="337002" y="108642"/>
                </a:lnTo>
                <a:lnTo>
                  <a:pt x="298415" y="127980"/>
                </a:lnTo>
                <a:lnTo>
                  <a:pt x="261676" y="150181"/>
                </a:lnTo>
                <a:lnTo>
                  <a:pt x="226890" y="175069"/>
                </a:lnTo>
                <a:lnTo>
                  <a:pt x="194160" y="202472"/>
                </a:lnTo>
                <a:lnTo>
                  <a:pt x="163593" y="232216"/>
                </a:lnTo>
                <a:lnTo>
                  <a:pt x="135294" y="264127"/>
                </a:lnTo>
                <a:lnTo>
                  <a:pt x="109368" y="298031"/>
                </a:lnTo>
                <a:lnTo>
                  <a:pt x="85920" y="333755"/>
                </a:lnTo>
                <a:lnTo>
                  <a:pt x="65054" y="371125"/>
                </a:lnTo>
                <a:lnTo>
                  <a:pt x="46878" y="409968"/>
                </a:lnTo>
                <a:lnTo>
                  <a:pt x="31494" y="450108"/>
                </a:lnTo>
                <a:lnTo>
                  <a:pt x="19010" y="491374"/>
                </a:lnTo>
                <a:lnTo>
                  <a:pt x="9529" y="533590"/>
                </a:lnTo>
                <a:lnTo>
                  <a:pt x="3157" y="576584"/>
                </a:lnTo>
                <a:lnTo>
                  <a:pt x="0" y="620181"/>
                </a:lnTo>
                <a:lnTo>
                  <a:pt x="161" y="664207"/>
                </a:lnTo>
                <a:lnTo>
                  <a:pt x="3747" y="708490"/>
                </a:lnTo>
                <a:lnTo>
                  <a:pt x="10863" y="752855"/>
                </a:lnTo>
                <a:lnTo>
                  <a:pt x="296597" y="676660"/>
                </a:lnTo>
                <a:lnTo>
                  <a:pt x="296597" y="540933"/>
                </a:lnTo>
                <a:lnTo>
                  <a:pt x="299606" y="497336"/>
                </a:lnTo>
                <a:lnTo>
                  <a:pt x="305852" y="454342"/>
                </a:lnTo>
                <a:lnTo>
                  <a:pt x="315230" y="412126"/>
                </a:lnTo>
                <a:lnTo>
                  <a:pt x="327634" y="370860"/>
                </a:lnTo>
                <a:lnTo>
                  <a:pt x="342960" y="330720"/>
                </a:lnTo>
                <a:lnTo>
                  <a:pt x="361103" y="291877"/>
                </a:lnTo>
                <a:lnTo>
                  <a:pt x="381957" y="254507"/>
                </a:lnTo>
                <a:lnTo>
                  <a:pt x="405416" y="218783"/>
                </a:lnTo>
                <a:lnTo>
                  <a:pt x="431377" y="184879"/>
                </a:lnTo>
                <a:lnTo>
                  <a:pt x="459733" y="152968"/>
                </a:lnTo>
                <a:lnTo>
                  <a:pt x="490380" y="123224"/>
                </a:lnTo>
                <a:lnTo>
                  <a:pt x="523212" y="95821"/>
                </a:lnTo>
                <a:lnTo>
                  <a:pt x="558125" y="70933"/>
                </a:lnTo>
                <a:lnTo>
                  <a:pt x="595013" y="48732"/>
                </a:lnTo>
                <a:lnTo>
                  <a:pt x="633770" y="29394"/>
                </a:lnTo>
                <a:lnTo>
                  <a:pt x="674293" y="13092"/>
                </a:lnTo>
                <a:lnTo>
                  <a:pt x="716475" y="0"/>
                </a:lnTo>
                <a:close/>
              </a:path>
              <a:path w="716915" h="753110">
                <a:moveTo>
                  <a:pt x="308043" y="673607"/>
                </a:moveTo>
                <a:lnTo>
                  <a:pt x="300710" y="629242"/>
                </a:lnTo>
                <a:lnTo>
                  <a:pt x="296930" y="584959"/>
                </a:lnTo>
                <a:lnTo>
                  <a:pt x="296597" y="540933"/>
                </a:lnTo>
                <a:lnTo>
                  <a:pt x="296597" y="676660"/>
                </a:lnTo>
                <a:lnTo>
                  <a:pt x="308043" y="673607"/>
                </a:lnTo>
                <a:close/>
              </a:path>
            </a:pathLst>
          </a:custGeom>
          <a:solidFill>
            <a:srgbClr val="51CD2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" name="object 111"/>
          <p:cNvSpPr/>
          <p:nvPr/>
        </p:nvSpPr>
        <p:spPr>
          <a:xfrm>
            <a:off x="5864034" y="3980882"/>
            <a:ext cx="1425575" cy="771525"/>
          </a:xfrm>
          <a:custGeom>
            <a:avLst/>
            <a:gdLst/>
            <a:ahLst/>
            <a:cxnLst/>
            <a:rect l="l" t="t" r="r" b="b"/>
            <a:pathLst>
              <a:path w="1425575" h="771525">
                <a:moveTo>
                  <a:pt x="10863" y="770948"/>
                </a:moveTo>
                <a:lnTo>
                  <a:pt x="3747" y="726583"/>
                </a:lnTo>
                <a:lnTo>
                  <a:pt x="161" y="682300"/>
                </a:lnTo>
                <a:lnTo>
                  <a:pt x="0" y="638274"/>
                </a:lnTo>
                <a:lnTo>
                  <a:pt x="3157" y="594676"/>
                </a:lnTo>
                <a:lnTo>
                  <a:pt x="9529" y="551683"/>
                </a:lnTo>
                <a:lnTo>
                  <a:pt x="19010" y="509467"/>
                </a:lnTo>
                <a:lnTo>
                  <a:pt x="31494" y="468201"/>
                </a:lnTo>
                <a:lnTo>
                  <a:pt x="46878" y="428061"/>
                </a:lnTo>
                <a:lnTo>
                  <a:pt x="65054" y="389218"/>
                </a:lnTo>
                <a:lnTo>
                  <a:pt x="85920" y="351848"/>
                </a:lnTo>
                <a:lnTo>
                  <a:pt x="109368" y="316124"/>
                </a:lnTo>
                <a:lnTo>
                  <a:pt x="135294" y="282220"/>
                </a:lnTo>
                <a:lnTo>
                  <a:pt x="163593" y="250309"/>
                </a:lnTo>
                <a:lnTo>
                  <a:pt x="194160" y="220565"/>
                </a:lnTo>
                <a:lnTo>
                  <a:pt x="226890" y="193162"/>
                </a:lnTo>
                <a:lnTo>
                  <a:pt x="261676" y="168273"/>
                </a:lnTo>
                <a:lnTo>
                  <a:pt x="298415" y="146073"/>
                </a:lnTo>
                <a:lnTo>
                  <a:pt x="337002" y="126735"/>
                </a:lnTo>
                <a:lnTo>
                  <a:pt x="377330" y="110433"/>
                </a:lnTo>
                <a:lnTo>
                  <a:pt x="419295" y="97340"/>
                </a:lnTo>
                <a:lnTo>
                  <a:pt x="716475" y="18092"/>
                </a:lnTo>
                <a:lnTo>
                  <a:pt x="782337" y="4698"/>
                </a:lnTo>
                <a:lnTo>
                  <a:pt x="847807" y="0"/>
                </a:lnTo>
                <a:lnTo>
                  <a:pt x="880185" y="828"/>
                </a:lnTo>
                <a:lnTo>
                  <a:pt x="943814" y="8677"/>
                </a:lnTo>
                <a:lnTo>
                  <a:pt x="1005380" y="24558"/>
                </a:lnTo>
                <a:lnTo>
                  <a:pt x="1064216" y="48207"/>
                </a:lnTo>
                <a:lnTo>
                  <a:pt x="1119656" y="79359"/>
                </a:lnTo>
                <a:lnTo>
                  <a:pt x="1171031" y="117748"/>
                </a:lnTo>
                <a:lnTo>
                  <a:pt x="1217675" y="163109"/>
                </a:lnTo>
                <a:lnTo>
                  <a:pt x="1258918" y="215178"/>
                </a:lnTo>
                <a:lnTo>
                  <a:pt x="1277307" y="243644"/>
                </a:lnTo>
                <a:lnTo>
                  <a:pt x="1425135" y="202496"/>
                </a:lnTo>
                <a:lnTo>
                  <a:pt x="1195011" y="452432"/>
                </a:lnTo>
                <a:lnTo>
                  <a:pt x="833823" y="362516"/>
                </a:lnTo>
                <a:lnTo>
                  <a:pt x="981651" y="322892"/>
                </a:lnTo>
                <a:lnTo>
                  <a:pt x="967918" y="301373"/>
                </a:lnTo>
                <a:lnTo>
                  <a:pt x="937713" y="260949"/>
                </a:lnTo>
                <a:lnTo>
                  <a:pt x="904093" y="224142"/>
                </a:lnTo>
                <a:lnTo>
                  <a:pt x="867342" y="191107"/>
                </a:lnTo>
                <a:lnTo>
                  <a:pt x="827742" y="161999"/>
                </a:lnTo>
                <a:lnTo>
                  <a:pt x="785577" y="136973"/>
                </a:lnTo>
                <a:lnTo>
                  <a:pt x="741130" y="116186"/>
                </a:lnTo>
                <a:lnTo>
                  <a:pt x="694686" y="99793"/>
                </a:lnTo>
                <a:lnTo>
                  <a:pt x="646527" y="87949"/>
                </a:lnTo>
                <a:lnTo>
                  <a:pt x="596938" y="80809"/>
                </a:lnTo>
                <a:lnTo>
                  <a:pt x="571695" y="79052"/>
                </a:lnTo>
                <a:lnTo>
                  <a:pt x="513371" y="120566"/>
                </a:lnTo>
                <a:lnTo>
                  <a:pt x="461174" y="168664"/>
                </a:lnTo>
                <a:lnTo>
                  <a:pt x="415469" y="222522"/>
                </a:lnTo>
                <a:lnTo>
                  <a:pt x="376623" y="281318"/>
                </a:lnTo>
                <a:lnTo>
                  <a:pt x="345000" y="344228"/>
                </a:lnTo>
                <a:lnTo>
                  <a:pt x="320966" y="410431"/>
                </a:lnTo>
                <a:lnTo>
                  <a:pt x="304888" y="479102"/>
                </a:lnTo>
                <a:lnTo>
                  <a:pt x="297131" y="549420"/>
                </a:lnTo>
                <a:lnTo>
                  <a:pt x="296487" y="584938"/>
                </a:lnTo>
                <a:lnTo>
                  <a:pt x="298060" y="620560"/>
                </a:lnTo>
                <a:lnTo>
                  <a:pt x="301897" y="656182"/>
                </a:lnTo>
                <a:lnTo>
                  <a:pt x="308043" y="691700"/>
                </a:lnTo>
                <a:lnTo>
                  <a:pt x="10863" y="770948"/>
                </a:lnTo>
                <a:close/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" name="object 112"/>
          <p:cNvSpPr/>
          <p:nvPr/>
        </p:nvSpPr>
        <p:spPr>
          <a:xfrm>
            <a:off x="6439833" y="3998976"/>
            <a:ext cx="140970" cy="59055"/>
          </a:xfrm>
          <a:custGeom>
            <a:avLst/>
            <a:gdLst/>
            <a:ahLst/>
            <a:cxnLst/>
            <a:rect l="l" t="t" r="r" b="b"/>
            <a:pathLst>
              <a:path w="140970" h="59054">
                <a:moveTo>
                  <a:pt x="140676" y="0"/>
                </a:moveTo>
                <a:lnTo>
                  <a:pt x="92415" y="15270"/>
                </a:lnTo>
                <a:lnTo>
                  <a:pt x="57033" y="29419"/>
                </a:lnTo>
                <a:lnTo>
                  <a:pt x="22494" y="46024"/>
                </a:lnTo>
                <a:lnTo>
                  <a:pt x="11190" y="52127"/>
                </a:lnTo>
                <a:lnTo>
                  <a:pt x="0" y="58523"/>
                </a:lnTo>
              </a:path>
            </a:pathLst>
          </a:custGeom>
          <a:ln w="4769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" name="object 113"/>
          <p:cNvSpPr txBox="1"/>
          <p:nvPr/>
        </p:nvSpPr>
        <p:spPr>
          <a:xfrm>
            <a:off x="5016383" y="3978146"/>
            <a:ext cx="3012440" cy="8261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800" spc="-60">
                <a:solidFill>
                  <a:srgbClr val="F8F8F8"/>
                </a:solidFill>
                <a:latin typeface="Times New Roman"/>
                <a:cs typeface="Times New Roman"/>
              </a:rPr>
              <a:t>1</a:t>
            </a:r>
            <a:r>
              <a:rPr dirty="0" sz="800" spc="-55">
                <a:solidFill>
                  <a:srgbClr val="F8F8F8"/>
                </a:solidFill>
                <a:latin typeface="Times New Roman"/>
                <a:cs typeface="Times New Roman"/>
              </a:rPr>
              <a:t>3</a:t>
            </a:r>
            <a:endParaRPr sz="8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27"/>
              </a:spcBef>
            </a:pPr>
            <a:endParaRPr sz="700"/>
          </a:p>
          <a:p>
            <a:pPr marL="2292350" marR="6350">
              <a:lnSpc>
                <a:spcPct val="96700"/>
              </a:lnSpc>
            </a:pPr>
            <a:r>
              <a:rPr dirty="0" sz="1350" spc="-12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ut</a:t>
            </a:r>
            <a:r>
              <a:rPr dirty="0" sz="1350" spc="-65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350" spc="-60">
                <a:solidFill>
                  <a:srgbClr val="F8F8F8"/>
                </a:solidFill>
                <a:latin typeface="Comic Sans MS"/>
                <a:cs typeface="Comic Sans MS"/>
              </a:rPr>
              <a:t>i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350" spc="-75">
                <a:solidFill>
                  <a:srgbClr val="F8F8F8"/>
                </a:solidFill>
                <a:latin typeface="Comic Sans MS"/>
                <a:cs typeface="Comic Sans MS"/>
              </a:rPr>
              <a:t>t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4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350" spc="-100">
                <a:solidFill>
                  <a:srgbClr val="F8F8F8"/>
                </a:solidFill>
                <a:latin typeface="Comic Sans MS"/>
                <a:cs typeface="Comic Sans MS"/>
              </a:rPr>
              <a:t>p</a:t>
            </a:r>
            <a:r>
              <a:rPr dirty="0" sz="1350" spc="-65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350" spc="-50">
                <a:solidFill>
                  <a:srgbClr val="F8F8F8"/>
                </a:solidFill>
                <a:latin typeface="Comic Sans MS"/>
                <a:cs typeface="Comic Sans MS"/>
              </a:rPr>
              <a:t>i</a:t>
            </a:r>
            <a:r>
              <a:rPr dirty="0" sz="1350" spc="-120">
                <a:solidFill>
                  <a:srgbClr val="F8F8F8"/>
                </a:solidFill>
                <a:latin typeface="Comic Sans MS"/>
                <a:cs typeface="Comic Sans MS"/>
              </a:rPr>
              <a:t>m</a:t>
            </a:r>
            <a:r>
              <a:rPr dirty="0" sz="1350" spc="-85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350" spc="-4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c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350" spc="-55">
                <a:solidFill>
                  <a:srgbClr val="F8F8F8"/>
                </a:solidFill>
                <a:latin typeface="Comic Sans MS"/>
                <a:cs typeface="Comic Sans MS"/>
              </a:rPr>
              <a:t>l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z</a:t>
            </a:r>
            <a:r>
              <a:rPr dirty="0" sz="1350" spc="-50">
                <a:solidFill>
                  <a:srgbClr val="F8F8F8"/>
                </a:solidFill>
                <a:latin typeface="Comic Sans MS"/>
                <a:cs typeface="Comic Sans MS"/>
              </a:rPr>
              <a:t>i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endParaRPr sz="1350">
              <a:latin typeface="Comic Sans MS"/>
              <a:cs typeface="Comic Sans MS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5781431" y="4764738"/>
            <a:ext cx="788035" cy="5822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37800"/>
              </a:lnSpc>
            </a:pPr>
            <a:r>
              <a:rPr dirty="0" sz="1350" spc="-105">
                <a:solidFill>
                  <a:srgbClr val="F8F8F8"/>
                </a:solidFill>
                <a:latin typeface="Comic Sans MS"/>
                <a:cs typeface="Comic Sans MS"/>
              </a:rPr>
              <a:t>C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350" spc="-85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350" spc="-4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70">
                <a:solidFill>
                  <a:srgbClr val="F8F8F8"/>
                </a:solidFill>
                <a:latin typeface="Comic Sans MS"/>
                <a:cs typeface="Comic Sans MS"/>
              </a:rPr>
              <a:t>q</a:t>
            </a:r>
            <a:r>
              <a:rPr dirty="0" sz="1350" spc="-65">
                <a:solidFill>
                  <a:srgbClr val="F8F8F8"/>
                </a:solidFill>
                <a:latin typeface="Comic Sans MS"/>
                <a:cs typeface="Comic Sans MS"/>
              </a:rPr>
              <a:t>ui</a:t>
            </a:r>
            <a:r>
              <a:rPr dirty="0" sz="1350" spc="-55">
                <a:solidFill>
                  <a:srgbClr val="F8F8F8"/>
                </a:solidFill>
                <a:latin typeface="Comic Sans MS"/>
                <a:cs typeface="Comic Sans MS"/>
              </a:rPr>
              <a:t>l</a:t>
            </a:r>
            <a:r>
              <a:rPr dirty="0" sz="1350" spc="-50">
                <a:solidFill>
                  <a:srgbClr val="F8F8F8"/>
                </a:solidFill>
                <a:latin typeface="Comic Sans MS"/>
                <a:cs typeface="Comic Sans MS"/>
              </a:rPr>
              <a:t>i</a:t>
            </a:r>
            <a:r>
              <a:rPr dirty="0" sz="1350" spc="-100">
                <a:solidFill>
                  <a:srgbClr val="F8F8F8"/>
                </a:solidFill>
                <a:latin typeface="Comic Sans MS"/>
                <a:cs typeface="Comic Sans MS"/>
              </a:rPr>
              <a:t>b</a:t>
            </a:r>
            <a:r>
              <a:rPr dirty="0" sz="1350" spc="-65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350" spc="-75">
                <a:solidFill>
                  <a:srgbClr val="F8F8F8"/>
                </a:solidFill>
                <a:latin typeface="Comic Sans MS"/>
                <a:cs typeface="Comic Sans MS"/>
              </a:rPr>
              <a:t>t</a:t>
            </a:r>
            <a:r>
              <a:rPr dirty="0" sz="1350" spc="-85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endParaRPr sz="1350">
              <a:latin typeface="Comic Sans MS"/>
              <a:cs typeface="Comic Sans MS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8541394" y="5123685"/>
            <a:ext cx="1139190" cy="406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ts val="1560"/>
              </a:lnSpc>
            </a:pPr>
            <a:r>
              <a:rPr dirty="0" sz="1350" spc="-114">
                <a:solidFill>
                  <a:srgbClr val="F8F8F8"/>
                </a:solidFill>
                <a:latin typeface="Comic Sans MS"/>
                <a:cs typeface="Comic Sans MS"/>
              </a:rPr>
              <a:t>S</a:t>
            </a:r>
            <a:r>
              <a:rPr dirty="0" sz="1350" spc="-100">
                <a:solidFill>
                  <a:srgbClr val="F8F8F8"/>
                </a:solidFill>
                <a:latin typeface="Comic Sans MS"/>
                <a:cs typeface="Comic Sans MS"/>
              </a:rPr>
              <a:t>p</a:t>
            </a:r>
            <a:r>
              <a:rPr dirty="0" sz="1350" spc="-70">
                <a:solidFill>
                  <a:srgbClr val="F8F8F8"/>
                </a:solidFill>
                <a:latin typeface="Comic Sans MS"/>
                <a:cs typeface="Comic Sans MS"/>
              </a:rPr>
              <a:t>u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350" spc="-65">
                <a:solidFill>
                  <a:srgbClr val="F8F8F8"/>
                </a:solidFill>
                <a:latin typeface="Comic Sans MS"/>
                <a:cs typeface="Comic Sans MS"/>
              </a:rPr>
              <a:t>ti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350" spc="2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d</a:t>
            </a:r>
            <a:r>
              <a:rPr dirty="0" sz="1350" spc="-70">
                <a:solidFill>
                  <a:srgbClr val="F8F8F8"/>
                </a:solidFill>
                <a:latin typeface="Comic Sans MS"/>
                <a:cs typeface="Comic Sans MS"/>
              </a:rPr>
              <a:t>el</a:t>
            </a:r>
            <a:r>
              <a:rPr dirty="0" sz="1350" spc="-4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350" spc="-120">
                <a:solidFill>
                  <a:srgbClr val="F8F8F8"/>
                </a:solidFill>
                <a:latin typeface="Comic Sans MS"/>
                <a:cs typeface="Comic Sans MS"/>
              </a:rPr>
              <a:t>m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350" spc="-70">
                <a:solidFill>
                  <a:srgbClr val="F8F8F8"/>
                </a:solidFill>
                <a:latin typeface="Comic Sans MS"/>
                <a:cs typeface="Comic Sans MS"/>
              </a:rPr>
              <a:t>tti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350" spc="2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350" spc="-55">
                <a:solidFill>
                  <a:srgbClr val="F8F8F8"/>
                </a:solidFill>
                <a:latin typeface="Comic Sans MS"/>
                <a:cs typeface="Comic Sans MS"/>
              </a:rPr>
              <a:t>l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g</a:t>
            </a:r>
            <a:r>
              <a:rPr dirty="0" sz="1350" spc="-95">
                <a:solidFill>
                  <a:srgbClr val="F8F8F8"/>
                </a:solidFill>
                <a:latin typeface="Comic Sans MS"/>
                <a:cs typeface="Comic Sans MS"/>
              </a:rPr>
              <a:t>g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endParaRPr sz="1350">
              <a:latin typeface="Comic Sans MS"/>
              <a:cs typeface="Comic Sans MS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7963798" y="5940275"/>
            <a:ext cx="1052195" cy="8115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96800"/>
              </a:lnSpc>
            </a:pPr>
            <a:r>
              <a:rPr dirty="0" sz="1350" spc="-100">
                <a:solidFill>
                  <a:srgbClr val="F8F8F8"/>
                </a:solidFill>
                <a:latin typeface="Comic Sans MS"/>
                <a:cs typeface="Comic Sans MS"/>
              </a:rPr>
              <a:t>p</a:t>
            </a:r>
            <a:r>
              <a:rPr dirty="0" sz="1350" spc="-65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zo</a:t>
            </a:r>
            <a:r>
              <a:rPr dirty="0" sz="1350" spc="-40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85">
                <a:solidFill>
                  <a:srgbClr val="F8F8F8"/>
                </a:solidFill>
                <a:latin typeface="Comic Sans MS"/>
                <a:cs typeface="Comic Sans MS"/>
              </a:rPr>
              <a:t>q</a:t>
            </a:r>
            <a:r>
              <a:rPr dirty="0" sz="1350" spc="-70">
                <a:solidFill>
                  <a:srgbClr val="F8F8F8"/>
                </a:solidFill>
                <a:latin typeface="Comic Sans MS"/>
                <a:cs typeface="Comic Sans MS"/>
              </a:rPr>
              <a:t>u</a:t>
            </a:r>
            <a:r>
              <a:rPr dirty="0" sz="1350" spc="-50">
                <a:solidFill>
                  <a:srgbClr val="F8F8F8"/>
                </a:solidFill>
                <a:latin typeface="Comic Sans MS"/>
                <a:cs typeface="Comic Sans MS"/>
              </a:rPr>
              <a:t>i</a:t>
            </a:r>
            <a:r>
              <a:rPr dirty="0" sz="1350" spc="-55">
                <a:solidFill>
                  <a:srgbClr val="F8F8F8"/>
                </a:solidFill>
                <a:latin typeface="Comic Sans MS"/>
                <a:cs typeface="Comic Sans MS"/>
              </a:rPr>
              <a:t>l</a:t>
            </a:r>
            <a:r>
              <a:rPr dirty="0" sz="1350" spc="-50">
                <a:solidFill>
                  <a:srgbClr val="F8F8F8"/>
                </a:solidFill>
                <a:latin typeface="Comic Sans MS"/>
                <a:cs typeface="Comic Sans MS"/>
              </a:rPr>
              <a:t>i</a:t>
            </a:r>
            <a:r>
              <a:rPr dirty="0" sz="1350" spc="-100">
                <a:solidFill>
                  <a:srgbClr val="F8F8F8"/>
                </a:solidFill>
                <a:latin typeface="Comic Sans MS"/>
                <a:cs typeface="Comic Sans MS"/>
              </a:rPr>
              <a:t>b</a:t>
            </a:r>
            <a:r>
              <a:rPr dirty="0" sz="1350" spc="-65">
                <a:solidFill>
                  <a:srgbClr val="F8F8F8"/>
                </a:solidFill>
                <a:latin typeface="Comic Sans MS"/>
                <a:cs typeface="Comic Sans MS"/>
              </a:rPr>
              <a:t>r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350" spc="-75">
                <a:solidFill>
                  <a:srgbClr val="F8F8F8"/>
                </a:solidFill>
                <a:latin typeface="Comic Sans MS"/>
                <a:cs typeface="Comic Sans MS"/>
              </a:rPr>
              <a:t>t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350" spc="-40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c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350" spc="-75">
                <a:solidFill>
                  <a:srgbClr val="F8F8F8"/>
                </a:solidFill>
                <a:latin typeface="Comic Sans MS"/>
                <a:cs typeface="Comic Sans MS"/>
              </a:rPr>
              <a:t>n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s</a:t>
            </a:r>
            <a:r>
              <a:rPr dirty="0" sz="1350" spc="-85">
                <a:solidFill>
                  <a:srgbClr val="F8F8F8"/>
                </a:solidFill>
                <a:latin typeface="Comic Sans MS"/>
                <a:cs typeface="Comic Sans MS"/>
              </a:rPr>
              <a:t>u</a:t>
            </a:r>
            <a:r>
              <a:rPr dirty="0" sz="1350" spc="-120">
                <a:solidFill>
                  <a:srgbClr val="F8F8F8"/>
                </a:solidFill>
                <a:latin typeface="Comic Sans MS"/>
                <a:cs typeface="Comic Sans MS"/>
              </a:rPr>
              <a:t>m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350" spc="-75">
                <a:solidFill>
                  <a:srgbClr val="F8F8F8"/>
                </a:solidFill>
                <a:latin typeface="Comic Sans MS"/>
                <a:cs typeface="Comic Sans MS"/>
              </a:rPr>
              <a:t>t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r>
              <a:rPr dirty="0" sz="1350" spc="25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c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on</a:t>
            </a:r>
            <a:r>
              <a:rPr dirty="0" sz="1350" spc="-40">
                <a:solidFill>
                  <a:srgbClr val="F8F8F8"/>
                </a:solidFill>
                <a:latin typeface="Times New Roman"/>
                <a:cs typeface="Times New Roman"/>
              </a:rPr>
              <a:t> 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a</a:t>
            </a:r>
            <a:r>
              <a:rPr dirty="0" sz="1350" spc="-100">
                <a:solidFill>
                  <a:srgbClr val="F8F8F8"/>
                </a:solidFill>
                <a:latin typeface="Comic Sans MS"/>
                <a:cs typeface="Comic Sans MS"/>
              </a:rPr>
              <a:t>p</a:t>
            </a:r>
            <a:r>
              <a:rPr dirty="0" sz="1350" spc="-85">
                <a:solidFill>
                  <a:srgbClr val="F8F8F8"/>
                </a:solidFill>
                <a:latin typeface="Comic Sans MS"/>
                <a:cs typeface="Comic Sans MS"/>
              </a:rPr>
              <a:t>p</a:t>
            </a:r>
            <a:r>
              <a:rPr dirty="0" sz="1350" spc="-90">
                <a:solidFill>
                  <a:srgbClr val="F8F8F8"/>
                </a:solidFill>
                <a:latin typeface="Comic Sans MS"/>
                <a:cs typeface="Comic Sans MS"/>
              </a:rPr>
              <a:t>e</a:t>
            </a:r>
            <a:r>
              <a:rPr dirty="0" sz="1350" spc="-70">
                <a:solidFill>
                  <a:srgbClr val="F8F8F8"/>
                </a:solidFill>
                <a:latin typeface="Comic Sans MS"/>
                <a:cs typeface="Comic Sans MS"/>
              </a:rPr>
              <a:t>tit</a:t>
            </a:r>
            <a:r>
              <a:rPr dirty="0" sz="1350" spc="-80">
                <a:solidFill>
                  <a:srgbClr val="F8F8F8"/>
                </a:solidFill>
                <a:latin typeface="Comic Sans MS"/>
                <a:cs typeface="Comic Sans MS"/>
              </a:rPr>
              <a:t>o</a:t>
            </a:r>
            <a:endParaRPr sz="135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3276600" cy="16586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5"/>
            <a:ext cx="3276600" cy="22600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996187" rIns="0" bIns="0" rtlCol="0" vert="horz">
            <a:spAutoFit/>
          </a:bodyPr>
          <a:lstStyle/>
          <a:p>
            <a:pPr marL="4224655">
              <a:lnSpc>
                <a:spcPct val="100000"/>
              </a:lnSpc>
            </a:pPr>
            <a:r>
              <a:rPr dirty="0" sz="2000" spc="-5"/>
              <a:t>I</a:t>
            </a:r>
            <a:r>
              <a:rPr dirty="0" sz="2000"/>
              <a:t>l</a:t>
            </a:r>
            <a:r>
              <a:rPr dirty="0" sz="2000" spc="75">
                <a:latin typeface="Times New Roman"/>
                <a:cs typeface="Times New Roman"/>
              </a:rPr>
              <a:t> </a:t>
            </a:r>
            <a:r>
              <a:rPr dirty="0" sz="2000"/>
              <a:t>t</a:t>
            </a:r>
            <a:r>
              <a:rPr dirty="0" sz="2000" spc="-10"/>
              <a:t>e</a:t>
            </a:r>
            <a:r>
              <a:rPr dirty="0" sz="2000"/>
              <a:t>l</a:t>
            </a:r>
            <a:r>
              <a:rPr dirty="0" sz="2000" spc="-10"/>
              <a:t>e</a:t>
            </a:r>
            <a:r>
              <a:rPr dirty="0" sz="2000" spc="-5"/>
              <a:t>v</a:t>
            </a:r>
            <a:r>
              <a:rPr dirty="0" sz="2000"/>
              <a:t>i</a:t>
            </a:r>
            <a:r>
              <a:rPr dirty="0" sz="2000" spc="-5"/>
              <a:t>s</a:t>
            </a:r>
            <a:r>
              <a:rPr dirty="0" sz="2000"/>
              <a:t>o</a:t>
            </a:r>
            <a:r>
              <a:rPr dirty="0" sz="2000" spc="-5"/>
              <a:t>r</a:t>
            </a:r>
            <a:r>
              <a:rPr dirty="0" sz="2000"/>
              <a:t>e</a:t>
            </a:r>
            <a:r>
              <a:rPr dirty="0" sz="2000" spc="105">
                <a:latin typeface="Times New Roman"/>
                <a:cs typeface="Times New Roman"/>
              </a:rPr>
              <a:t> </a:t>
            </a:r>
            <a:r>
              <a:rPr dirty="0" sz="2000"/>
              <a:t>a</a:t>
            </a:r>
            <a:r>
              <a:rPr dirty="0" sz="2000" spc="105">
                <a:latin typeface="Times New Roman"/>
                <a:cs typeface="Times New Roman"/>
              </a:rPr>
              <a:t> </a:t>
            </a:r>
            <a:r>
              <a:rPr dirty="0" sz="2000"/>
              <a:t>t</a:t>
            </a:r>
            <a:r>
              <a:rPr dirty="0" sz="2000" spc="-5"/>
              <a:t>av</a:t>
            </a:r>
            <a:r>
              <a:rPr dirty="0" sz="2000"/>
              <a:t>ola</a:t>
            </a:r>
            <a:r>
              <a:rPr dirty="0" sz="2000" spc="80">
                <a:latin typeface="Times New Roman"/>
                <a:cs typeface="Times New Roman"/>
              </a:rPr>
              <a:t> </a:t>
            </a:r>
            <a:r>
              <a:rPr dirty="0" sz="2000"/>
              <a:t>…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065151" y="2169159"/>
            <a:ext cx="3201035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>
                <a:latin typeface="Comic Sans MS"/>
                <a:cs typeface="Comic Sans MS"/>
              </a:rPr>
              <a:t>….</a:t>
            </a:r>
            <a:r>
              <a:rPr dirty="0" sz="2000" spc="8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fa</a:t>
            </a:r>
            <a:r>
              <a:rPr dirty="0" sz="2000" spc="95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co</a:t>
            </a:r>
            <a:r>
              <a:rPr dirty="0" sz="2000" spc="-10">
                <a:latin typeface="Comic Sans MS"/>
                <a:cs typeface="Comic Sans MS"/>
              </a:rPr>
              <a:t>n</a:t>
            </a:r>
            <a:r>
              <a:rPr dirty="0" sz="2000" spc="-5">
                <a:latin typeface="Comic Sans MS"/>
                <a:cs typeface="Comic Sans MS"/>
              </a:rPr>
              <a:t>s</a:t>
            </a:r>
            <a:r>
              <a:rPr dirty="0" sz="2000">
                <a:latin typeface="Comic Sans MS"/>
                <a:cs typeface="Comic Sans MS"/>
              </a:rPr>
              <a:t>um</a:t>
            </a:r>
            <a:r>
              <a:rPr dirty="0" sz="2000" spc="-5">
                <a:latin typeface="Comic Sans MS"/>
                <a:cs typeface="Comic Sans MS"/>
              </a:rPr>
              <a:t>ar</a:t>
            </a:r>
            <a:r>
              <a:rPr dirty="0" sz="2000">
                <a:latin typeface="Comic Sans MS"/>
                <a:cs typeface="Comic Sans MS"/>
              </a:rPr>
              <a:t>e</a:t>
            </a:r>
            <a:r>
              <a:rPr dirty="0" sz="2000" spc="9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Comic Sans MS"/>
                <a:cs typeface="Comic Sans MS"/>
              </a:rPr>
              <a:t>p</a:t>
            </a:r>
            <a:r>
              <a:rPr dirty="0" sz="2000">
                <a:latin typeface="Comic Sans MS"/>
                <a:cs typeface="Comic Sans MS"/>
              </a:rPr>
              <a:t>iù</a:t>
            </a:r>
            <a:r>
              <a:rPr dirty="0" sz="2000" spc="9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ci</a:t>
            </a:r>
            <a:r>
              <a:rPr dirty="0" sz="2000" spc="-5">
                <a:latin typeface="Comic Sans MS"/>
                <a:cs typeface="Comic Sans MS"/>
              </a:rPr>
              <a:t>b</a:t>
            </a:r>
            <a:r>
              <a:rPr dirty="0" sz="2000">
                <a:latin typeface="Comic Sans MS"/>
                <a:cs typeface="Comic Sans MS"/>
              </a:rPr>
              <a:t>o</a:t>
            </a:r>
            <a:r>
              <a:rPr dirty="0" sz="2000" spc="9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….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5059558" y="4715255"/>
            <a:ext cx="2808732" cy="17983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1537093" y="3813554"/>
            <a:ext cx="3079750" cy="7467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80000"/>
              </a:lnSpc>
            </a:pPr>
            <a:r>
              <a:rPr dirty="0" sz="2000">
                <a:latin typeface="Comic Sans MS"/>
                <a:cs typeface="Comic Sans MS"/>
              </a:rPr>
              <a:t>…</a:t>
            </a:r>
            <a:r>
              <a:rPr dirty="0" sz="2000" spc="75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e</a:t>
            </a:r>
            <a:r>
              <a:rPr dirty="0" sz="2000" spc="105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fa</a:t>
            </a:r>
            <a:r>
              <a:rPr dirty="0" sz="2000" spc="95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c</a:t>
            </a:r>
            <a:r>
              <a:rPr dirty="0" sz="2000" spc="-10">
                <a:latin typeface="Comic Sans MS"/>
                <a:cs typeface="Comic Sans MS"/>
              </a:rPr>
              <a:t>e</a:t>
            </a:r>
            <a:r>
              <a:rPr dirty="0" sz="2000" spc="-5">
                <a:latin typeface="Comic Sans MS"/>
                <a:cs typeface="Comic Sans MS"/>
              </a:rPr>
              <a:t>r</a:t>
            </a:r>
            <a:r>
              <a:rPr dirty="0" sz="2000">
                <a:latin typeface="Comic Sans MS"/>
                <a:cs typeface="Comic Sans MS"/>
              </a:rPr>
              <a:t>c</a:t>
            </a:r>
            <a:r>
              <a:rPr dirty="0" sz="2000" spc="-5">
                <a:latin typeface="Comic Sans MS"/>
                <a:cs typeface="Comic Sans MS"/>
              </a:rPr>
              <a:t>ar</a:t>
            </a:r>
            <a:r>
              <a:rPr dirty="0" sz="2000">
                <a:latin typeface="Comic Sans MS"/>
                <a:cs typeface="Comic Sans MS"/>
              </a:rPr>
              <a:t>e</a:t>
            </a:r>
            <a:r>
              <a:rPr dirty="0" sz="2000" spc="105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il</a:t>
            </a:r>
            <a:r>
              <a:rPr dirty="0" sz="2000" spc="10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ci</a:t>
            </a:r>
            <a:r>
              <a:rPr dirty="0" sz="2000" spc="-5">
                <a:latin typeface="Comic Sans MS"/>
                <a:cs typeface="Comic Sans MS"/>
              </a:rPr>
              <a:t>b</a:t>
            </a:r>
            <a:r>
              <a:rPr dirty="0" sz="2000">
                <a:latin typeface="Comic Sans MS"/>
                <a:cs typeface="Comic Sans MS"/>
              </a:rPr>
              <a:t>o</a:t>
            </a:r>
            <a:r>
              <a:rPr dirty="0" sz="200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qu</a:t>
            </a:r>
            <a:r>
              <a:rPr dirty="0" sz="2000" spc="-5">
                <a:latin typeface="Comic Sans MS"/>
                <a:cs typeface="Comic Sans MS"/>
              </a:rPr>
              <a:t>a</a:t>
            </a:r>
            <a:r>
              <a:rPr dirty="0" sz="2000" spc="-10">
                <a:latin typeface="Comic Sans MS"/>
                <a:cs typeface="Comic Sans MS"/>
              </a:rPr>
              <a:t>n</a:t>
            </a:r>
            <a:r>
              <a:rPr dirty="0" sz="2000" spc="-5">
                <a:latin typeface="Comic Sans MS"/>
                <a:cs typeface="Comic Sans MS"/>
              </a:rPr>
              <a:t>d</a:t>
            </a:r>
            <a:r>
              <a:rPr dirty="0" sz="2000">
                <a:latin typeface="Comic Sans MS"/>
                <a:cs typeface="Comic Sans MS"/>
              </a:rPr>
              <a:t>o</a:t>
            </a:r>
            <a:r>
              <a:rPr dirty="0" sz="2000" spc="75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lo</a:t>
            </a:r>
            <a:r>
              <a:rPr dirty="0" sz="2000" spc="10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Comic Sans MS"/>
                <a:cs typeface="Comic Sans MS"/>
              </a:rPr>
              <a:t>s</a:t>
            </a:r>
            <a:r>
              <a:rPr dirty="0" sz="2000">
                <a:latin typeface="Comic Sans MS"/>
                <a:cs typeface="Comic Sans MS"/>
              </a:rPr>
              <a:t>i</a:t>
            </a:r>
            <a:r>
              <a:rPr dirty="0" sz="2000" spc="10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Comic Sans MS"/>
                <a:cs typeface="Comic Sans MS"/>
              </a:rPr>
              <a:t>a</a:t>
            </a:r>
            <a:r>
              <a:rPr dirty="0" sz="2000">
                <a:latin typeface="Comic Sans MS"/>
                <a:cs typeface="Comic Sans MS"/>
              </a:rPr>
              <a:t>cc</a:t>
            </a:r>
            <a:r>
              <a:rPr dirty="0" sz="2000" spc="-10">
                <a:latin typeface="Comic Sans MS"/>
                <a:cs typeface="Comic Sans MS"/>
              </a:rPr>
              <a:t>en</a:t>
            </a:r>
            <a:r>
              <a:rPr dirty="0" sz="2000" spc="-5">
                <a:latin typeface="Comic Sans MS"/>
                <a:cs typeface="Comic Sans MS"/>
              </a:rPr>
              <a:t>d</a:t>
            </a:r>
            <a:r>
              <a:rPr dirty="0" sz="2000">
                <a:latin typeface="Comic Sans MS"/>
                <a:cs typeface="Comic Sans MS"/>
              </a:rPr>
              <a:t>e</a:t>
            </a:r>
            <a:r>
              <a:rPr dirty="0" sz="2000" spc="105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fuo</a:t>
            </a:r>
            <a:r>
              <a:rPr dirty="0" sz="2000" spc="-5">
                <a:latin typeface="Comic Sans MS"/>
                <a:cs typeface="Comic Sans MS"/>
              </a:rPr>
              <a:t>r</a:t>
            </a:r>
            <a:r>
              <a:rPr dirty="0" sz="2000">
                <a:latin typeface="Comic Sans MS"/>
                <a:cs typeface="Comic Sans MS"/>
              </a:rPr>
              <a:t>i</a:t>
            </a:r>
            <a:r>
              <a:rPr dirty="0" sz="2000">
                <a:latin typeface="Times New Roman"/>
                <a:cs typeface="Times New Roman"/>
              </a:rPr>
              <a:t> </a:t>
            </a:r>
            <a:r>
              <a:rPr dirty="0" sz="2000" spc="-5">
                <a:latin typeface="Comic Sans MS"/>
                <a:cs typeface="Comic Sans MS"/>
              </a:rPr>
              <a:t>pas</a:t>
            </a:r>
            <a:r>
              <a:rPr dirty="0" sz="2000">
                <a:latin typeface="Comic Sans MS"/>
                <a:cs typeface="Comic Sans MS"/>
              </a:rPr>
              <a:t>to</a:t>
            </a:r>
            <a:r>
              <a:rPr dirty="0" sz="2000" spc="90">
                <a:latin typeface="Times New Roman"/>
                <a:cs typeface="Times New Roman"/>
              </a:rPr>
              <a:t> </a:t>
            </a:r>
            <a:r>
              <a:rPr dirty="0" sz="2000">
                <a:latin typeface="Comic Sans MS"/>
                <a:cs typeface="Comic Sans MS"/>
              </a:rPr>
              <a:t>…</a:t>
            </a:r>
            <a:r>
              <a:rPr dirty="0" sz="2000" spc="5">
                <a:latin typeface="Comic Sans MS"/>
                <a:cs typeface="Comic Sans MS"/>
              </a:rPr>
              <a:t>.</a:t>
            </a:r>
            <a:r>
              <a:rPr dirty="0" sz="2000">
                <a:latin typeface="Comic Sans MS"/>
                <a:cs typeface="Comic Sans MS"/>
              </a:rPr>
              <a:t>.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0" name="object 5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86</a:t>
            </a:fld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7668895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7668895" cy="3429000"/>
          </a:xfrm>
          <a:custGeom>
            <a:avLst/>
            <a:gdLst/>
            <a:ahLst/>
            <a:cxnLst/>
            <a:rect l="l" t="t" r="r" b="b"/>
            <a:pathLst>
              <a:path w="7668895" h="3429000">
                <a:moveTo>
                  <a:pt x="0" y="0"/>
                </a:moveTo>
                <a:lnTo>
                  <a:pt x="0" y="3428999"/>
                </a:lnTo>
                <a:lnTo>
                  <a:pt x="7668767" y="3428999"/>
                </a:lnTo>
                <a:lnTo>
                  <a:pt x="766876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52812" y="280299"/>
            <a:ext cx="4476750" cy="11753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14599"/>
              </a:lnSpc>
              <a:tabLst>
                <a:tab pos="2076450" algn="l"/>
              </a:tabLst>
            </a:pP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350" spc="-45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350" spc="-14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10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1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114" b="1">
                <a:solidFill>
                  <a:srgbClr val="000065"/>
                </a:solidFill>
                <a:latin typeface="Comic Sans MS"/>
                <a:cs typeface="Comic Sans MS"/>
              </a:rPr>
              <a:t>EMI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13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spc="-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10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3350">
              <a:latin typeface="Comic Sans MS"/>
              <a:cs typeface="Comic Sans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52811" y="1560575"/>
            <a:ext cx="7475855" cy="15487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531495" indent="-342900">
              <a:lnSpc>
                <a:spcPts val="3840"/>
              </a:lnSpc>
              <a:tabLst>
                <a:tab pos="1800225" algn="l"/>
                <a:tab pos="2076450" algn="l"/>
                <a:tab pos="2767965" algn="l"/>
                <a:tab pos="4549775" algn="l"/>
              </a:tabLst>
            </a:pP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350" spc="-45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350" spc="-14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10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120" b="1">
                <a:solidFill>
                  <a:srgbClr val="000065"/>
                </a:solidFill>
                <a:latin typeface="Comic Sans MS"/>
                <a:cs typeface="Comic Sans MS"/>
              </a:rPr>
              <a:t>CA</a:t>
            </a:r>
            <a:r>
              <a:rPr dirty="0" sz="3350" spc="-100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13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1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114" b="1">
                <a:solidFill>
                  <a:srgbClr val="000065"/>
                </a:solidFill>
                <a:latin typeface="Comic Sans MS"/>
                <a:cs typeface="Comic Sans MS"/>
              </a:rPr>
              <a:t>EMI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13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spc="-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114" b="1">
                <a:solidFill>
                  <a:srgbClr val="000065"/>
                </a:solidFill>
                <a:latin typeface="Comic Sans MS"/>
                <a:cs typeface="Comic Sans MS"/>
              </a:rPr>
              <a:t>DE</a:t>
            </a:r>
            <a:r>
              <a:rPr dirty="0" sz="3350" spc="-12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13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LIME</a:t>
            </a:r>
            <a:r>
              <a:rPr dirty="0" sz="3350" spc="-14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350" spc="-105" b="1">
                <a:solidFill>
                  <a:srgbClr val="000065"/>
                </a:solidFill>
                <a:latin typeface="Comic Sans MS"/>
                <a:cs typeface="Comic Sans MS"/>
              </a:rPr>
              <a:t>TI</a:t>
            </a:r>
            <a:endParaRPr sz="335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(Indi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20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cem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 spc="18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x</a:t>
            </a:r>
            <a:r>
              <a:rPr dirty="0" sz="3200" spc="15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-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id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200" spc="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ti)</a:t>
            </a:r>
            <a:r>
              <a:rPr dirty="0" sz="3200" spc="16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/</a:t>
            </a:r>
            <a:r>
              <a:rPr dirty="0" sz="3200" spc="16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200" spc="-5">
                <a:solidFill>
                  <a:srgbClr val="000065"/>
                </a:solidFill>
                <a:latin typeface="Comic Sans MS"/>
                <a:cs typeface="Comic Sans MS"/>
              </a:rPr>
              <a:t>10</a:t>
            </a: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0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774073" y="3777995"/>
            <a:ext cx="7668895" cy="2737485"/>
          </a:xfrm>
          <a:custGeom>
            <a:avLst/>
            <a:gdLst/>
            <a:ahLst/>
            <a:cxnLst/>
            <a:rect l="l" t="t" r="r" b="b"/>
            <a:pathLst>
              <a:path w="7668895" h="2737484">
                <a:moveTo>
                  <a:pt x="0" y="0"/>
                </a:moveTo>
                <a:lnTo>
                  <a:pt x="0" y="2737104"/>
                </a:lnTo>
                <a:lnTo>
                  <a:pt x="7668767" y="2737104"/>
                </a:lnTo>
                <a:lnTo>
                  <a:pt x="766876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852812" y="4974333"/>
            <a:ext cx="5467350" cy="9810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6350" indent="-342900">
              <a:lnSpc>
                <a:spcPts val="3840"/>
              </a:lnSpc>
              <a:tabLst>
                <a:tab pos="2433320" algn="l"/>
                <a:tab pos="2626360" algn="l"/>
                <a:tab pos="4532630" algn="l"/>
              </a:tabLst>
            </a:pPr>
            <a:r>
              <a:rPr dirty="0" sz="3350" spc="-65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GL</a:t>
            </a:r>
            <a:r>
              <a:rPr dirty="0" sz="3350" spc="-105" b="1">
                <a:solidFill>
                  <a:srgbClr val="000065"/>
                </a:solidFill>
                <a:latin typeface="Comic Sans MS"/>
                <a:cs typeface="Comic Sans MS"/>
              </a:rPr>
              <a:t>Y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114" b="1">
                <a:solidFill>
                  <a:srgbClr val="000065"/>
                </a:solidFill>
                <a:latin typeface="Comic Sans MS"/>
                <a:cs typeface="Comic Sans MS"/>
              </a:rPr>
              <a:t>EMIC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350" spc="-14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3350" spc="-120" b="1">
                <a:solidFill>
                  <a:srgbClr val="000065"/>
                </a:solidFill>
                <a:latin typeface="Comic Sans MS"/>
                <a:cs typeface="Comic Sans MS"/>
              </a:rPr>
              <a:t>DEX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135" b="1">
                <a:solidFill>
                  <a:srgbClr val="000065"/>
                </a:solidFill>
                <a:latin typeface="Comic Sans MS"/>
                <a:cs typeface="Comic Sans MS"/>
              </a:rPr>
              <a:t>AN</a:t>
            </a:r>
            <a:r>
              <a:rPr dirty="0" sz="3350" spc="-12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3350" spc="-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GL</a:t>
            </a:r>
            <a:r>
              <a:rPr dirty="0" sz="3350" spc="-105" b="1">
                <a:solidFill>
                  <a:srgbClr val="000065"/>
                </a:solidFill>
                <a:latin typeface="Comic Sans MS"/>
                <a:cs typeface="Comic Sans MS"/>
              </a:rPr>
              <a:t>Y</a:t>
            </a:r>
            <a:r>
              <a:rPr dirty="0" sz="3350" spc="-11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114" b="1">
                <a:solidFill>
                  <a:srgbClr val="000065"/>
                </a:solidFill>
                <a:latin typeface="Comic Sans MS"/>
                <a:cs typeface="Comic Sans MS"/>
              </a:rPr>
              <a:t>EMIC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350" spc="-135" b="1">
                <a:solidFill>
                  <a:srgbClr val="000065"/>
                </a:solidFill>
                <a:latin typeface="Comic Sans MS"/>
                <a:cs typeface="Comic Sans MS"/>
              </a:rPr>
              <a:t>OA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D)</a:t>
            </a:r>
            <a:endParaRPr sz="3350">
              <a:latin typeface="Comic Sans MS"/>
              <a:cs typeface="Comic Sans MS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0" name="object 5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86</a:t>
            </a:fld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4287520" cy="22561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769997" y="3707891"/>
            <a:ext cx="4553711" cy="7010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1" y="348995"/>
            <a:ext cx="4287011" cy="28575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4769997" y="6625841"/>
            <a:ext cx="4554220" cy="153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34085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4769997" y="3777995"/>
            <a:ext cx="4553711" cy="295808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3122052" y="4171694"/>
            <a:ext cx="568960" cy="6889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1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44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endParaRPr sz="4400">
              <a:latin typeface="Comic Sans MS"/>
              <a:cs typeface="Comic Sans MS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88</a:t>
            </a:fld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1" y="950467"/>
            <a:ext cx="4287520" cy="22561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1440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1" y="348995"/>
            <a:ext cx="4287011" cy="28575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3259714" y="3922776"/>
            <a:ext cx="3348228" cy="22326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6641469" y="3777996"/>
            <a:ext cx="2090927" cy="15849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6571366" y="5291327"/>
            <a:ext cx="2010155" cy="133959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2184792" y="4459730"/>
            <a:ext cx="568960" cy="6889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10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440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endParaRPr sz="4400">
              <a:latin typeface="Comic Sans MS"/>
              <a:cs typeface="Comic Sans MS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0" name="object 5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r>
              <a:rPr dirty="0"/>
              <a:t>8</a:t>
            </a:r>
            <a:r>
              <a:rPr dirty="0"/>
              <a:t>9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67800" y="862583"/>
            <a:ext cx="6773545" cy="1114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42644" marR="6350" indent="-830580">
              <a:lnSpc>
                <a:spcPct val="100000"/>
              </a:lnSpc>
              <a:tabLst>
                <a:tab pos="1010919" algn="l"/>
                <a:tab pos="1758950" algn="l"/>
                <a:tab pos="2160905" algn="l"/>
                <a:tab pos="2614930" algn="l"/>
                <a:tab pos="3785870" algn="l"/>
              </a:tabLst>
            </a:pP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C</a:t>
            </a:r>
            <a:r>
              <a:rPr dirty="0" sz="3600" spc="-30" b="1">
                <a:solidFill>
                  <a:srgbClr val="FF3200"/>
                </a:solidFill>
                <a:latin typeface="Comic Sans MS"/>
                <a:cs typeface="Comic Sans MS"/>
              </a:rPr>
              <a:t>h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	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cosa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è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600" spc="-30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D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IS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3600" spc="-30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spc="-30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3600" spc="-1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BI</a:t>
            </a: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E</a:t>
            </a:r>
            <a:r>
              <a:rPr dirty="0" sz="3600" spc="-10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p</a:t>
            </a:r>
            <a:r>
              <a:rPr dirty="0" sz="3600" b="1">
                <a:solidFill>
                  <a:srgbClr val="FF3200"/>
                </a:solidFill>
                <a:latin typeface="Comic Sans MS"/>
                <a:cs typeface="Comic Sans MS"/>
              </a:rPr>
              <a:t>er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i</a:t>
            </a:r>
            <a:r>
              <a:rPr dirty="0" sz="3600" spc="-10" b="1">
                <a:solidFill>
                  <a:srgbClr val="FF3200"/>
                </a:solidFill>
                <a:latin typeface="Comic Sans MS"/>
                <a:cs typeface="Comic Sans MS"/>
              </a:rPr>
              <a:t>l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505" b="1">
                <a:solidFill>
                  <a:srgbClr val="FF3200"/>
                </a:solidFill>
                <a:latin typeface="Times New Roman"/>
                <a:cs typeface="Times New Roman"/>
              </a:rPr>
              <a:t> 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n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os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tr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b="1">
                <a:solidFill>
                  <a:srgbClr val="FF3200"/>
                </a:solidFill>
                <a:latin typeface="Times New Roman"/>
                <a:cs typeface="Times New Roman"/>
              </a:rPr>
              <a:t>	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r</a:t>
            </a:r>
            <a:r>
              <a:rPr dirty="0" sz="3600" spc="-25" b="1">
                <a:solidFill>
                  <a:srgbClr val="FF3200"/>
                </a:solidFill>
                <a:latin typeface="Comic Sans MS"/>
                <a:cs typeface="Comic Sans MS"/>
              </a:rPr>
              <a:t>g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a</a:t>
            </a:r>
            <a:r>
              <a:rPr dirty="0" sz="3600" spc="-5" b="1">
                <a:solidFill>
                  <a:srgbClr val="FF3200"/>
                </a:solidFill>
                <a:latin typeface="Comic Sans MS"/>
                <a:cs typeface="Comic Sans MS"/>
              </a:rPr>
              <a:t>ni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s</a:t>
            </a:r>
            <a:r>
              <a:rPr dirty="0" sz="3600" spc="-35" b="1">
                <a:solidFill>
                  <a:srgbClr val="FF3200"/>
                </a:solidFill>
                <a:latin typeface="Comic Sans MS"/>
                <a:cs typeface="Comic Sans MS"/>
              </a:rPr>
              <a:t>m</a:t>
            </a:r>
            <a:r>
              <a:rPr dirty="0" sz="3600" spc="-20" b="1">
                <a:solidFill>
                  <a:srgbClr val="FF3200"/>
                </a:solidFill>
                <a:latin typeface="Comic Sans MS"/>
                <a:cs typeface="Comic Sans MS"/>
              </a:rPr>
              <a:t>o</a:t>
            </a:r>
            <a:endParaRPr sz="36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825128" y="2652774"/>
            <a:ext cx="6870065" cy="30029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542925" algn="l"/>
              </a:tabLst>
            </a:pPr>
            <a:r>
              <a:rPr dirty="0" sz="2800" spc="600">
                <a:solidFill>
                  <a:srgbClr val="EE7511"/>
                </a:solidFill>
                <a:latin typeface="Wingdings"/>
                <a:cs typeface="Wingdings"/>
              </a:rPr>
              <a:t></a:t>
            </a:r>
            <a:r>
              <a:rPr dirty="0" sz="2800" spc="600">
                <a:solidFill>
                  <a:srgbClr val="EE7511"/>
                </a:solidFill>
                <a:latin typeface="Times New Roman"/>
                <a:cs typeface="Times New Roman"/>
              </a:rPr>
              <a:t>	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AR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OID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ZU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  <a:tabLst>
                <a:tab pos="542925" algn="l"/>
              </a:tabLst>
            </a:pPr>
            <a:r>
              <a:rPr dirty="0" sz="2800" spc="600">
                <a:solidFill>
                  <a:srgbClr val="EE7511"/>
                </a:solidFill>
                <a:latin typeface="Wingdings"/>
                <a:cs typeface="Wingdings"/>
              </a:rPr>
              <a:t></a:t>
            </a:r>
            <a:r>
              <a:rPr dirty="0" sz="2800" spc="600">
                <a:solidFill>
                  <a:srgbClr val="EE7511"/>
                </a:solidFill>
                <a:latin typeface="Times New Roman"/>
                <a:cs typeface="Times New Roman"/>
              </a:rPr>
              <a:t>	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OT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  <a:tabLst>
                <a:tab pos="542925" algn="l"/>
              </a:tabLst>
            </a:pPr>
            <a:r>
              <a:rPr dirty="0" sz="2800" spc="600">
                <a:solidFill>
                  <a:srgbClr val="EE7511"/>
                </a:solidFill>
                <a:latin typeface="Wingdings"/>
                <a:cs typeface="Wingdings"/>
              </a:rPr>
              <a:t></a:t>
            </a:r>
            <a:r>
              <a:rPr dirty="0" sz="2800" spc="600">
                <a:solidFill>
                  <a:srgbClr val="EE7511"/>
                </a:solidFill>
                <a:latin typeface="Times New Roman"/>
                <a:cs typeface="Times New Roman"/>
              </a:rPr>
              <a:t>	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RA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SSI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  <a:tabLst>
                <a:tab pos="542925" algn="l"/>
              </a:tabLst>
            </a:pPr>
            <a:r>
              <a:rPr dirty="0" sz="2800" spc="600">
                <a:solidFill>
                  <a:srgbClr val="EE7511"/>
                </a:solidFill>
                <a:latin typeface="Wingdings"/>
                <a:cs typeface="Wingdings"/>
              </a:rPr>
              <a:t></a:t>
            </a:r>
            <a:r>
              <a:rPr dirty="0" sz="2800" spc="600">
                <a:solidFill>
                  <a:srgbClr val="EE7511"/>
                </a:solidFill>
                <a:latin typeface="Times New Roman"/>
                <a:cs typeface="Times New Roman"/>
              </a:rPr>
              <a:t>	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FI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VIT</a:t>
            </a:r>
            <a:r>
              <a:rPr dirty="0" sz="2800" spc="-3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800" spc="17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3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RA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8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  <a:tabLst>
                <a:tab pos="542925" algn="l"/>
              </a:tabLst>
            </a:pPr>
            <a:r>
              <a:rPr dirty="0" sz="2800" spc="600">
                <a:solidFill>
                  <a:srgbClr val="EE7511"/>
                </a:solidFill>
                <a:latin typeface="Wingdings"/>
                <a:cs typeface="Wingdings"/>
              </a:rPr>
              <a:t></a:t>
            </a:r>
            <a:r>
              <a:rPr dirty="0" sz="2800" spc="600">
                <a:solidFill>
                  <a:srgbClr val="EE7511"/>
                </a:solidFill>
                <a:latin typeface="Times New Roman"/>
                <a:cs typeface="Times New Roman"/>
              </a:rPr>
              <a:t>	</a:t>
            </a:r>
            <a:r>
              <a:rPr dirty="0" sz="2800" spc="-3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30">
                <a:solidFill>
                  <a:srgbClr val="000065"/>
                </a:solidFill>
                <a:latin typeface="Comic Sans MS"/>
                <a:cs typeface="Comic Sans MS"/>
              </a:rPr>
              <a:t>CQ</a:t>
            </a:r>
            <a:r>
              <a:rPr dirty="0" sz="2800" spc="-25">
                <a:solidFill>
                  <a:srgbClr val="000065"/>
                </a:solidFill>
                <a:latin typeface="Comic Sans MS"/>
                <a:cs typeface="Comic Sans MS"/>
              </a:rPr>
              <a:t>UA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49250">
              <a:lnSpc>
                <a:spcPct val="100000"/>
              </a:lnSpc>
            </a:pPr>
            <a:fld id="{81D60167-4931-47E6-BA6A-407CBD079E47}" type="slidenum">
              <a:rPr dirty="0"/>
              <a:t>2</a:t>
            </a:fld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769620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7696200" cy="3429000"/>
          </a:xfrm>
          <a:custGeom>
            <a:avLst/>
            <a:gdLst/>
            <a:ahLst/>
            <a:cxnLst/>
            <a:rect l="l" t="t" r="r" b="b"/>
            <a:pathLst>
              <a:path w="7696200" h="3429000">
                <a:moveTo>
                  <a:pt x="0" y="0"/>
                </a:moveTo>
                <a:lnTo>
                  <a:pt x="0" y="3428999"/>
                </a:lnTo>
                <a:lnTo>
                  <a:pt x="7696199" y="3428999"/>
                </a:lnTo>
                <a:lnTo>
                  <a:pt x="7696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7696200" cy="1440180"/>
          </a:xfrm>
          <a:custGeom>
            <a:avLst/>
            <a:gdLst/>
            <a:ahLst/>
            <a:cxnLst/>
            <a:rect l="l" t="t" r="r" b="b"/>
            <a:pathLst>
              <a:path w="7696200" h="1440179">
                <a:moveTo>
                  <a:pt x="0" y="0"/>
                </a:moveTo>
                <a:lnTo>
                  <a:pt x="0" y="1440180"/>
                </a:lnTo>
                <a:lnTo>
                  <a:pt x="7696199" y="1440180"/>
                </a:lnTo>
                <a:lnTo>
                  <a:pt x="7696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852811" y="391668"/>
            <a:ext cx="7466330" cy="37382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6350" indent="-342900">
              <a:lnSpc>
                <a:spcPts val="2880"/>
              </a:lnSpc>
              <a:buClr>
                <a:srgbClr val="000065"/>
              </a:buClr>
              <a:buSzPct val="96000"/>
              <a:buFont typeface="Comic Sans MS"/>
              <a:buChar char="•"/>
              <a:tabLst>
                <a:tab pos="355600" algn="l"/>
                <a:tab pos="749935" algn="l"/>
                <a:tab pos="870585" algn="l"/>
                <a:tab pos="1559560" algn="l"/>
                <a:tab pos="1840864" algn="l"/>
                <a:tab pos="2237105" algn="l"/>
                <a:tab pos="2567305" algn="l"/>
                <a:tab pos="3427729" algn="l"/>
                <a:tab pos="3998595" algn="l"/>
                <a:tab pos="4300220" algn="l"/>
                <a:tab pos="5772785" algn="l"/>
                <a:tab pos="6254750" algn="l"/>
              </a:tabLst>
            </a:pPr>
            <a:r>
              <a:rPr dirty="0" sz="2500" spc="-1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è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be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endParaRPr sz="25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380"/>
              </a:spcBef>
              <a:tabLst>
                <a:tab pos="1240790" algn="l"/>
                <a:tab pos="1706880" algn="l"/>
                <a:tab pos="2007235" algn="l"/>
                <a:tab pos="2827020" algn="l"/>
                <a:tab pos="4161154" algn="l"/>
              </a:tabLst>
            </a:pP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be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0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90" b="1">
                <a:solidFill>
                  <a:srgbClr val="000065"/>
                </a:solidFill>
                <a:latin typeface="Comic Sans MS"/>
                <a:cs typeface="Comic Sans MS"/>
              </a:rPr>
              <a:t>ma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0" b="1">
                <a:solidFill>
                  <a:srgbClr val="000065"/>
                </a:solidFill>
                <a:latin typeface="Comic Sans MS"/>
                <a:cs typeface="Comic Sans MS"/>
              </a:rPr>
              <a:t>tti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45" b="1">
                <a:solidFill>
                  <a:srgbClr val="000065"/>
                </a:solidFill>
                <a:latin typeface="Comic Sans MS"/>
                <a:cs typeface="Comic Sans MS"/>
              </a:rPr>
              <a:t>ri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ca</a:t>
            </a:r>
            <a:endParaRPr sz="2500">
              <a:latin typeface="Comic Sans MS"/>
              <a:cs typeface="Comic Sans MS"/>
            </a:endParaRPr>
          </a:p>
          <a:p>
            <a:pPr>
              <a:lnSpc>
                <a:spcPts val="1400"/>
              </a:lnSpc>
              <a:spcBef>
                <a:spcPts val="11"/>
              </a:spcBef>
            </a:pPr>
            <a:endParaRPr sz="1400"/>
          </a:p>
          <a:p>
            <a:pPr>
              <a:lnSpc>
                <a:spcPts val="2500"/>
              </a:lnSpc>
            </a:pPr>
            <a:endParaRPr sz="2500"/>
          </a:p>
          <a:p>
            <a:pPr marL="12700">
              <a:lnSpc>
                <a:spcPct val="100000"/>
              </a:lnSpc>
              <a:tabLst>
                <a:tab pos="309245" algn="l"/>
                <a:tab pos="1418590" algn="l"/>
                <a:tab pos="2035810" algn="l"/>
                <a:tab pos="3246755" algn="l"/>
                <a:tab pos="4716780" algn="l"/>
              </a:tabLst>
            </a:pP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SSO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8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500" spc="-110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500">
              <a:latin typeface="Comic Sans MS"/>
              <a:cs typeface="Comic Sans MS"/>
            </a:endParaRPr>
          </a:p>
          <a:p>
            <a:pPr marL="355600" marR="1183640" indent="-342900">
              <a:lnSpc>
                <a:spcPts val="2880"/>
              </a:lnSpc>
              <a:spcBef>
                <a:spcPts val="650"/>
              </a:spcBef>
              <a:buClr>
                <a:srgbClr val="000065"/>
              </a:buClr>
              <a:buSzPct val="96000"/>
              <a:buFont typeface="Comic Sans MS"/>
              <a:buChar char="•"/>
              <a:tabLst>
                <a:tab pos="355600" algn="l"/>
                <a:tab pos="2828925" algn="l"/>
                <a:tab pos="3482340" algn="l"/>
                <a:tab pos="5888990" algn="l"/>
              </a:tabLst>
            </a:pP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1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500" spc="-110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9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500" spc="-9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90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90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1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9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'</a:t>
            </a:r>
            <a:endParaRPr sz="250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380"/>
              </a:spcBef>
              <a:buClr>
                <a:srgbClr val="000065"/>
              </a:buClr>
              <a:buSzPct val="96000"/>
              <a:buFont typeface="Comic Sans MS"/>
              <a:buChar char="•"/>
              <a:tabLst>
                <a:tab pos="355600" algn="l"/>
                <a:tab pos="2346960" algn="l"/>
                <a:tab pos="2868295" algn="l"/>
              </a:tabLst>
            </a:pP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1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1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8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110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250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455"/>
              </a:spcBef>
              <a:buClr>
                <a:srgbClr val="000065"/>
              </a:buClr>
              <a:buSzPct val="96000"/>
              <a:buFont typeface="Comic Sans MS"/>
              <a:buChar char="•"/>
              <a:tabLst>
                <a:tab pos="355600" algn="l"/>
                <a:tab pos="4494530" algn="l"/>
                <a:tab pos="4948555" algn="l"/>
                <a:tab pos="5415280" algn="l"/>
                <a:tab pos="6942455" algn="l"/>
              </a:tabLst>
            </a:pP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90" b="1">
                <a:solidFill>
                  <a:srgbClr val="000065"/>
                </a:solidFill>
                <a:latin typeface="Comic Sans MS"/>
                <a:cs typeface="Comic Sans MS"/>
              </a:rPr>
              <a:t>EVENG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2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9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25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10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9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8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endParaRPr sz="250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r>
              <a:rPr dirty="0"/>
              <a:t>9</a:t>
            </a:r>
            <a:r>
              <a:rPr dirty="0"/>
              <a:t>0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769620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7696200" cy="3429000"/>
          </a:xfrm>
          <a:custGeom>
            <a:avLst/>
            <a:gdLst/>
            <a:ahLst/>
            <a:cxnLst/>
            <a:rect l="l" t="t" r="r" b="b"/>
            <a:pathLst>
              <a:path w="7696200" h="3429000">
                <a:moveTo>
                  <a:pt x="0" y="0"/>
                </a:moveTo>
                <a:lnTo>
                  <a:pt x="0" y="3428999"/>
                </a:lnTo>
                <a:lnTo>
                  <a:pt x="7696199" y="3428999"/>
                </a:lnTo>
                <a:lnTo>
                  <a:pt x="7696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7696200" cy="2377440"/>
          </a:xfrm>
          <a:custGeom>
            <a:avLst/>
            <a:gdLst/>
            <a:ahLst/>
            <a:cxnLst/>
            <a:rect l="l" t="t" r="r" b="b"/>
            <a:pathLst>
              <a:path w="7696200" h="2377440">
                <a:moveTo>
                  <a:pt x="0" y="0"/>
                </a:moveTo>
                <a:lnTo>
                  <a:pt x="0" y="2377440"/>
                </a:lnTo>
                <a:lnTo>
                  <a:pt x="7696199" y="2377440"/>
                </a:lnTo>
                <a:lnTo>
                  <a:pt x="76961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852812" y="390143"/>
            <a:ext cx="7514590" cy="54679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307340" indent="-342900">
              <a:lnSpc>
                <a:spcPts val="3360"/>
              </a:lnSpc>
              <a:buClr>
                <a:srgbClr val="000065"/>
              </a:buClr>
              <a:buSzPct val="94915"/>
              <a:buFont typeface="Comic Sans MS"/>
              <a:buChar char="•"/>
              <a:tabLst>
                <a:tab pos="355600" algn="l"/>
                <a:tab pos="1068705" algn="l"/>
                <a:tab pos="1495425" algn="l"/>
                <a:tab pos="1725295" algn="l"/>
                <a:tab pos="2605405" algn="l"/>
                <a:tab pos="2998470" algn="l"/>
                <a:tab pos="3179445" algn="l"/>
                <a:tab pos="4433570" algn="l"/>
                <a:tab pos="4452620" algn="l"/>
                <a:tab pos="4787265" algn="l"/>
                <a:tab pos="5303520" algn="l"/>
                <a:tab pos="5965190" algn="l"/>
                <a:tab pos="6055995" algn="l"/>
              </a:tabLst>
            </a:pPr>
            <a:r>
              <a:rPr dirty="0" sz="2950" spc="-14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950" spc="-13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950" spc="-14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950" spc="-15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950" spc="-13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950" spc="-114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950" spc="-11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spc="-80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75" b="1">
                <a:solidFill>
                  <a:srgbClr val="000065"/>
                </a:solidFill>
                <a:latin typeface="Comic Sans MS"/>
                <a:cs typeface="Comic Sans MS"/>
              </a:rPr>
              <a:t>gl</a:t>
            </a:r>
            <a:r>
              <a:rPr dirty="0" sz="2950" spc="-10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950" spc="-5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950" spc="-9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spc="-80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140" b="1">
                <a:solidFill>
                  <a:srgbClr val="3232FF"/>
                </a:solidFill>
                <a:latin typeface="Comic Sans MS"/>
                <a:cs typeface="Comic Sans MS"/>
              </a:rPr>
              <a:t>m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4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10" b="1">
                <a:solidFill>
                  <a:srgbClr val="3232FF"/>
                </a:solidFill>
                <a:latin typeface="Comic Sans MS"/>
                <a:cs typeface="Comic Sans MS"/>
              </a:rPr>
              <a:t>b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t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te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	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ck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	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li</a:t>
            </a:r>
            <a:r>
              <a:rPr dirty="0" sz="2950" spc="-4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75" b="1">
                <a:solidFill>
                  <a:srgbClr val="3232FF"/>
                </a:solidFill>
                <a:latin typeface="Comic Sans MS"/>
                <a:cs typeface="Comic Sans MS"/>
              </a:rPr>
              <a:t>la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58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120" b="1">
                <a:solidFill>
                  <a:srgbClr val="3232FF"/>
                </a:solidFill>
                <a:latin typeface="Comic Sans MS"/>
                <a:cs typeface="Comic Sans MS"/>
              </a:rPr>
              <a:t>ma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z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69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u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v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110" b="1">
                <a:solidFill>
                  <a:srgbClr val="3232FF"/>
                </a:solidFill>
                <a:latin typeface="Comic Sans MS"/>
                <a:cs typeface="Comic Sans MS"/>
              </a:rPr>
              <a:t>b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spc="-4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t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41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.</a:t>
            </a:r>
            <a:endParaRPr sz="2950">
              <a:latin typeface="Comic Sans MS"/>
              <a:cs typeface="Comic Sans MS"/>
            </a:endParaRPr>
          </a:p>
          <a:p>
            <a:pPr>
              <a:lnSpc>
                <a:spcPts val="1800"/>
              </a:lnSpc>
              <a:spcBef>
                <a:spcPts val="3"/>
              </a:spcBef>
              <a:buClr>
                <a:srgbClr val="000065"/>
              </a:buClr>
              <a:buFont typeface="Comic Sans MS"/>
              <a:buChar char="•"/>
            </a:pPr>
            <a:endParaRPr sz="1800"/>
          </a:p>
          <a:p>
            <a:pPr>
              <a:lnSpc>
                <a:spcPts val="2900"/>
              </a:lnSpc>
              <a:buClr>
                <a:srgbClr val="000065"/>
              </a:buClr>
              <a:buFont typeface="Comic Sans MS"/>
              <a:buChar char="•"/>
            </a:pPr>
            <a:endParaRPr sz="2900"/>
          </a:p>
          <a:p>
            <a:pPr marL="355600" marR="6350" indent="-342900">
              <a:lnSpc>
                <a:spcPts val="3360"/>
              </a:lnSpc>
              <a:buClr>
                <a:srgbClr val="000065"/>
              </a:buClr>
              <a:buSzPct val="94915"/>
              <a:buFont typeface="Comic Sans MS"/>
              <a:buChar char="•"/>
              <a:tabLst>
                <a:tab pos="355600" algn="l"/>
                <a:tab pos="1587500" algn="l"/>
                <a:tab pos="2604770" algn="l"/>
                <a:tab pos="4083050" algn="l"/>
                <a:tab pos="4288790" algn="l"/>
                <a:tab pos="5215255" algn="l"/>
                <a:tab pos="5380990" algn="l"/>
                <a:tab pos="6941820" algn="l"/>
              </a:tabLst>
            </a:pPr>
            <a:r>
              <a:rPr dirty="0" sz="2950" spc="-160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950" spc="-15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spc="-13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950" spc="-11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spc="-1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950" spc="-14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950" spc="-13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950" spc="-14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950" spc="-15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950" spc="-13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950" spc="-114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950" spc="-11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spc="-80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t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g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spc="-4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t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140" b="1">
                <a:solidFill>
                  <a:srgbClr val="3232FF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44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li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t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g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li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endParaRPr sz="2950">
              <a:latin typeface="Comic Sans MS"/>
              <a:cs typeface="Comic Sans MS"/>
            </a:endParaRPr>
          </a:p>
          <a:p>
            <a:pPr marL="546100">
              <a:lnSpc>
                <a:spcPts val="3279"/>
              </a:lnSpc>
              <a:tabLst>
                <a:tab pos="1443355" algn="l"/>
                <a:tab pos="3278504" algn="l"/>
                <a:tab pos="4063365" algn="l"/>
              </a:tabLst>
            </a:pPr>
            <a:r>
              <a:rPr dirty="0" sz="2950" spc="-75" b="1">
                <a:solidFill>
                  <a:srgbClr val="3232FF"/>
                </a:solidFill>
                <a:latin typeface="Comic Sans MS"/>
                <a:cs typeface="Comic Sans MS"/>
              </a:rPr>
              <a:t>ri</a:t>
            </a:r>
            <a:r>
              <a:rPr dirty="0" sz="2950" spc="-120" b="1">
                <a:solidFill>
                  <a:srgbClr val="3232FF"/>
                </a:solidFill>
                <a:latin typeface="Comic Sans MS"/>
                <a:cs typeface="Comic Sans MS"/>
              </a:rPr>
              <a:t>ma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azi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ne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ris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bri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ll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t</a:t>
            </a:r>
            <a:endParaRPr sz="2950">
              <a:latin typeface="Comic Sans MS"/>
              <a:cs typeface="Comic Sans MS"/>
            </a:endParaRPr>
          </a:p>
          <a:p>
            <a:pPr>
              <a:lnSpc>
                <a:spcPts val="1850"/>
              </a:lnSpc>
              <a:spcBef>
                <a:spcPts val="35"/>
              </a:spcBef>
            </a:pPr>
            <a:endParaRPr sz="1850"/>
          </a:p>
          <a:p>
            <a:pPr>
              <a:lnSpc>
                <a:spcPts val="2900"/>
              </a:lnSpc>
            </a:pPr>
            <a:endParaRPr sz="2900"/>
          </a:p>
          <a:p>
            <a:pPr marL="355600" marR="402590" indent="-342900">
              <a:lnSpc>
                <a:spcPts val="3360"/>
              </a:lnSpc>
              <a:buClr>
                <a:srgbClr val="000065"/>
              </a:buClr>
              <a:buSzPct val="94915"/>
              <a:buFont typeface="Comic Sans MS"/>
              <a:buChar char="•"/>
              <a:tabLst>
                <a:tab pos="355600" algn="l"/>
                <a:tab pos="1617345" algn="l"/>
                <a:tab pos="1767205" algn="l"/>
                <a:tab pos="2223770" algn="l"/>
                <a:tab pos="2694940" algn="l"/>
                <a:tab pos="3451860" algn="l"/>
                <a:tab pos="4152900" algn="l"/>
                <a:tab pos="5280660" algn="l"/>
                <a:tab pos="5511165" algn="l"/>
                <a:tab pos="6475730" algn="l"/>
              </a:tabLst>
            </a:pPr>
            <a:r>
              <a:rPr dirty="0" sz="2950" spc="-114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950" spc="-14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950" spc="-130" b="1">
                <a:solidFill>
                  <a:srgbClr val="000065"/>
                </a:solidFill>
                <a:latin typeface="Comic Sans MS"/>
                <a:cs typeface="Comic Sans MS"/>
              </a:rPr>
              <a:t>SSO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950" spc="-15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950" spc="-13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950" spc="-10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950" spc="-114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950" spc="-11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950" spc="-80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r>
              <a:rPr dirty="0" sz="29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f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u</a:t>
            </a:r>
            <a:r>
              <a:rPr dirty="0" sz="2950" spc="-85" b="1">
                <a:solidFill>
                  <a:srgbClr val="3232FF"/>
                </a:solidFill>
                <a:latin typeface="Comic Sans MS"/>
                <a:cs typeface="Comic Sans MS"/>
              </a:rPr>
              <a:t>tt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y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g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u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t,</a:t>
            </a:r>
            <a:r>
              <a:rPr dirty="0" sz="2950" spc="-4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ll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140" b="1">
                <a:solidFill>
                  <a:srgbClr val="3232FF"/>
                </a:solidFill>
                <a:latin typeface="Comic Sans MS"/>
                <a:cs typeface="Comic Sans MS"/>
              </a:rPr>
              <a:t>m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h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f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g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100" b="1">
                <a:solidFill>
                  <a:srgbClr val="3232FF"/>
                </a:solidFill>
                <a:latin typeface="Comic Sans MS"/>
                <a:cs typeface="Comic Sans MS"/>
              </a:rPr>
              <a:t>n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c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80" b="1">
                <a:solidFill>
                  <a:srgbClr val="3232FF"/>
                </a:solidFill>
                <a:latin typeface="Comic Sans MS"/>
                <a:cs typeface="Comic Sans MS"/>
              </a:rPr>
              <a:t>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s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4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p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r</a:t>
            </a:r>
            <a:r>
              <a:rPr dirty="0" sz="2950" spc="-110" b="1">
                <a:solidFill>
                  <a:srgbClr val="3232FF"/>
                </a:solidFill>
                <a:latin typeface="Comic Sans MS"/>
                <a:cs typeface="Comic Sans MS"/>
              </a:rPr>
              <a:t>b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o</a:t>
            </a:r>
            <a:r>
              <a:rPr dirty="0" sz="2950" spc="-55" b="1">
                <a:solidFill>
                  <a:srgbClr val="3232FF"/>
                </a:solidFill>
                <a:latin typeface="Comic Sans MS"/>
                <a:cs typeface="Comic Sans MS"/>
              </a:rPr>
              <a:t>i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e</a:t>
            </a:r>
            <a:r>
              <a:rPr dirty="0" sz="2950" spc="-95" b="1">
                <a:solidFill>
                  <a:srgbClr val="3232FF"/>
                </a:solidFill>
                <a:latin typeface="Comic Sans MS"/>
                <a:cs typeface="Comic Sans MS"/>
              </a:rPr>
              <a:t>d,</a:t>
            </a:r>
            <a:r>
              <a:rPr dirty="0" sz="2950" b="1">
                <a:solidFill>
                  <a:srgbClr val="3232FF"/>
                </a:solidFill>
                <a:latin typeface="Times New Roman"/>
                <a:cs typeface="Times New Roman"/>
              </a:rPr>
              <a:t>	</a:t>
            </a:r>
            <a:r>
              <a:rPr dirty="0" sz="2950" spc="-50" b="1">
                <a:solidFill>
                  <a:srgbClr val="3232FF"/>
                </a:solidFill>
                <a:latin typeface="Comic Sans MS"/>
                <a:cs typeface="Comic Sans MS"/>
              </a:rPr>
              <a:t>l</a:t>
            </a:r>
            <a:r>
              <a:rPr dirty="0" sz="2950" spc="-105" b="1">
                <a:solidFill>
                  <a:srgbClr val="3232FF"/>
                </a:solidFill>
                <a:latin typeface="Comic Sans MS"/>
                <a:cs typeface="Comic Sans MS"/>
              </a:rPr>
              <a:t>a</a:t>
            </a:r>
            <a:r>
              <a:rPr dirty="0" sz="2950" spc="-90" b="1">
                <a:solidFill>
                  <a:srgbClr val="3232FF"/>
                </a:solidFill>
                <a:latin typeface="Comic Sans MS"/>
                <a:cs typeface="Comic Sans MS"/>
              </a:rPr>
              <a:t>tte</a:t>
            </a:r>
            <a:endParaRPr sz="295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92</a:t>
            </a:fld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101965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101965" cy="3429000"/>
          </a:xfrm>
          <a:custGeom>
            <a:avLst/>
            <a:gdLst/>
            <a:ahLst/>
            <a:cxnLst/>
            <a:rect l="l" t="t" r="r" b="b"/>
            <a:pathLst>
              <a:path w="8101965" h="3429000">
                <a:moveTo>
                  <a:pt x="0" y="0"/>
                </a:moveTo>
                <a:lnTo>
                  <a:pt x="0" y="3428999"/>
                </a:lnTo>
                <a:lnTo>
                  <a:pt x="8101583" y="3428999"/>
                </a:lnTo>
                <a:lnTo>
                  <a:pt x="810158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52812" y="390144"/>
            <a:ext cx="6425565" cy="9810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6350" indent="-342900">
              <a:lnSpc>
                <a:spcPts val="3840"/>
              </a:lnSpc>
              <a:buClr>
                <a:srgbClr val="000065"/>
              </a:buClr>
              <a:buSzPct val="95522"/>
              <a:buFont typeface="Comic Sans MS"/>
              <a:buChar char="•"/>
              <a:tabLst>
                <a:tab pos="355600" algn="l"/>
                <a:tab pos="1234440" algn="l"/>
                <a:tab pos="2261870" algn="l"/>
                <a:tab pos="2750820" algn="l"/>
                <a:tab pos="3723640" algn="l"/>
                <a:tab pos="5092700" algn="l"/>
              </a:tabLst>
            </a:pPr>
            <a:r>
              <a:rPr dirty="0" sz="3350" spc="-120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3350" spc="-9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8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350" spc="-1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350" spc="-80" b="1">
                <a:solidFill>
                  <a:srgbClr val="000065"/>
                </a:solidFill>
                <a:latin typeface="Comic Sans MS"/>
                <a:cs typeface="Comic Sans MS"/>
              </a:rPr>
              <a:t>tt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spc="-9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350" spc="-5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75" b="1">
                <a:solidFill>
                  <a:srgbClr val="000065"/>
                </a:solidFill>
                <a:latin typeface="Comic Sans MS"/>
                <a:cs typeface="Comic Sans MS"/>
              </a:rPr>
              <a:t>inf</a:t>
            </a:r>
            <a:r>
              <a:rPr dirty="0" sz="3350" spc="-5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350" spc="-9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350" spc="-1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350" spc="-90" b="1">
                <a:solidFill>
                  <a:srgbClr val="000065"/>
                </a:solidFill>
                <a:latin typeface="Comic Sans MS"/>
                <a:cs typeface="Comic Sans MS"/>
              </a:rPr>
              <a:t>nz</a:t>
            </a:r>
            <a:r>
              <a:rPr dirty="0" sz="3350" spc="-1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350" spc="-90" b="1">
                <a:solidFill>
                  <a:srgbClr val="000065"/>
                </a:solidFill>
                <a:latin typeface="Comic Sans MS"/>
                <a:cs typeface="Comic Sans MS"/>
              </a:rPr>
              <a:t>no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5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350" spc="-45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3350" spc="-70" b="1">
                <a:solidFill>
                  <a:srgbClr val="000065"/>
                </a:solidFill>
                <a:latin typeface="Comic Sans MS"/>
                <a:cs typeface="Comic Sans MS"/>
              </a:rPr>
              <a:t>indi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350" spc="-4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90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350" spc="-5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350" spc="-5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1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350" spc="-140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350" spc="-5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9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7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53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spc="-75" b="1">
                <a:solidFill>
                  <a:srgbClr val="000065"/>
                </a:solidFill>
                <a:latin typeface="Comic Sans MS"/>
                <a:cs typeface="Comic Sans MS"/>
              </a:rPr>
              <a:t>gni</a:t>
            </a:r>
            <a:r>
              <a:rPr dirty="0" sz="335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3350" spc="-10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350" spc="-5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350" spc="-5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350" spc="-140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350" spc="-10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350" spc="-85" b="1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350" spc="-9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spc="-75" b="1">
                <a:solidFill>
                  <a:srgbClr val="000065"/>
                </a:solidFill>
                <a:latin typeface="Comic Sans MS"/>
                <a:cs typeface="Comic Sans MS"/>
              </a:rPr>
              <a:t>:</a:t>
            </a:r>
            <a:endParaRPr sz="335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774073" y="3777995"/>
            <a:ext cx="8101965" cy="1656714"/>
          </a:xfrm>
          <a:custGeom>
            <a:avLst/>
            <a:gdLst/>
            <a:ahLst/>
            <a:cxnLst/>
            <a:rect l="l" t="t" r="r" b="b"/>
            <a:pathLst>
              <a:path w="8101965" h="1656714">
                <a:moveTo>
                  <a:pt x="0" y="0"/>
                </a:moveTo>
                <a:lnTo>
                  <a:pt x="0" y="1656588"/>
                </a:lnTo>
                <a:lnTo>
                  <a:pt x="8101583" y="1656588"/>
                </a:lnTo>
                <a:lnTo>
                  <a:pt x="8101583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852812" y="2012948"/>
            <a:ext cx="5399405" cy="2186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000065"/>
              </a:buClr>
              <a:buSzPct val="95522"/>
              <a:buFont typeface="Comic Sans MS"/>
              <a:buChar char="•"/>
              <a:tabLst>
                <a:tab pos="355600" algn="l"/>
              </a:tabLst>
            </a:pPr>
            <a:r>
              <a:rPr dirty="0" sz="3350" spc="-7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35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spc="-85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350" spc="-1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nuto</a:t>
            </a:r>
            <a:r>
              <a:rPr dirty="0" sz="335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7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35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70">
                <a:solidFill>
                  <a:srgbClr val="000065"/>
                </a:solidFill>
                <a:latin typeface="Comic Sans MS"/>
                <a:cs typeface="Comic Sans MS"/>
              </a:rPr>
              <a:t>fi</a:t>
            </a:r>
            <a:r>
              <a:rPr dirty="0" sz="3350" spc="-110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endParaRPr sz="335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585"/>
              </a:spcBef>
              <a:buClr>
                <a:srgbClr val="000065"/>
              </a:buClr>
              <a:buSzPct val="95522"/>
              <a:buFont typeface="Comic Sans MS"/>
              <a:buChar char="•"/>
              <a:tabLst>
                <a:tab pos="355600" algn="l"/>
              </a:tabLst>
            </a:pPr>
            <a:r>
              <a:rPr dirty="0" sz="3350" spc="-7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35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spc="-85">
                <a:solidFill>
                  <a:srgbClr val="000065"/>
                </a:solidFill>
                <a:latin typeface="Comic Sans MS"/>
                <a:cs typeface="Comic Sans MS"/>
              </a:rPr>
              <a:t>nt</a:t>
            </a:r>
            <a:r>
              <a:rPr dirty="0" sz="3350" spc="-1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nuto</a:t>
            </a:r>
            <a:r>
              <a:rPr dirty="0" sz="335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70">
                <a:solidFill>
                  <a:srgbClr val="000065"/>
                </a:solidFill>
                <a:latin typeface="Comic Sans MS"/>
                <a:cs typeface="Comic Sans MS"/>
              </a:rPr>
              <a:t>in</a:t>
            </a:r>
            <a:r>
              <a:rPr dirty="0" sz="335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350" spc="-8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350" spc="-70">
                <a:solidFill>
                  <a:srgbClr val="000065"/>
                </a:solidFill>
                <a:latin typeface="Comic Sans MS"/>
                <a:cs typeface="Comic Sans MS"/>
              </a:rPr>
              <a:t>ssi</a:t>
            </a:r>
            <a:endParaRPr sz="3350">
              <a:latin typeface="Comic Sans MS"/>
              <a:cs typeface="Comic Sans MS"/>
            </a:endParaRPr>
          </a:p>
          <a:p>
            <a:pPr marL="355600" marR="6350" indent="-342900">
              <a:lnSpc>
                <a:spcPts val="3840"/>
              </a:lnSpc>
              <a:spcBef>
                <a:spcPts val="865"/>
              </a:spcBef>
              <a:buClr>
                <a:srgbClr val="000065"/>
              </a:buClr>
              <a:buSzPct val="95522"/>
              <a:buFont typeface="Comic Sans MS"/>
              <a:buChar char="•"/>
              <a:tabLst>
                <a:tab pos="355600" algn="l"/>
              </a:tabLst>
            </a:pPr>
            <a:r>
              <a:rPr dirty="0" sz="3350" spc="-70">
                <a:solidFill>
                  <a:srgbClr val="000065"/>
                </a:solidFill>
                <a:latin typeface="Comic Sans MS"/>
                <a:cs typeface="Comic Sans MS"/>
              </a:rPr>
              <a:t>Il</a:t>
            </a:r>
            <a:r>
              <a:rPr dirty="0" sz="3350" spc="10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80">
                <a:solidFill>
                  <a:srgbClr val="000065"/>
                </a:solidFill>
                <a:latin typeface="Comic Sans MS"/>
                <a:cs typeface="Comic Sans MS"/>
              </a:rPr>
              <a:t>tipo</a:t>
            </a:r>
            <a:r>
              <a:rPr dirty="0" sz="3350" spc="13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75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3350" spc="110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zu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105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3350" spc="-1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350" spc="-5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350" spc="13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85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3350" spc="-100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3350" spc="-140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3350" spc="-5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350" spc="-5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5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3350" spc="-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3350" spc="-85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350" spc="-85">
                <a:solidFill>
                  <a:srgbClr val="000065"/>
                </a:solidFill>
                <a:latin typeface="Comic Sans MS"/>
                <a:cs typeface="Comic Sans MS"/>
              </a:rPr>
              <a:t>utt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spc="-65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spc="-75">
                <a:solidFill>
                  <a:srgbClr val="000065"/>
                </a:solidFill>
                <a:latin typeface="Comic Sans MS"/>
                <a:cs typeface="Comic Sans MS"/>
              </a:rPr>
              <a:t>-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3350" spc="-55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3350" spc="-9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spc="-65">
                <a:solidFill>
                  <a:srgbClr val="000065"/>
                </a:solidFill>
                <a:latin typeface="Comic Sans MS"/>
                <a:cs typeface="Comic Sans MS"/>
              </a:rPr>
              <a:t>si</a:t>
            </a:r>
            <a:r>
              <a:rPr dirty="0" sz="3350" spc="-1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3350" spc="-65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3350">
              <a:latin typeface="Comic Sans MS"/>
              <a:cs typeface="Comic Sans MS"/>
            </a:endParaRPr>
          </a:p>
        </p:txBody>
      </p:sp>
      <p:sp>
        <p:nvSpPr>
          <p:cNvPr id="49" name="object 4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50" name="object 5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92</a:t>
            </a:fld>
          </a:p>
        </p:txBody>
      </p:sp>
      <p:sp>
        <p:nvSpPr>
          <p:cNvPr id="48" name="object 48"/>
          <p:cNvSpPr txBox="1"/>
          <p:nvPr/>
        </p:nvSpPr>
        <p:spPr>
          <a:xfrm>
            <a:off x="6594194" y="3183380"/>
            <a:ext cx="1828800" cy="5283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350" spc="-65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3350" spc="-8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pp</a:t>
            </a:r>
            <a:r>
              <a:rPr dirty="0" sz="3350" spc="-90">
                <a:solidFill>
                  <a:srgbClr val="000065"/>
                </a:solidFill>
                <a:latin typeface="Comic Sans MS"/>
                <a:cs typeface="Comic Sans MS"/>
              </a:rPr>
              <a:t>or</a:t>
            </a:r>
            <a:r>
              <a:rPr dirty="0" sz="3350" spc="-85">
                <a:solidFill>
                  <a:srgbClr val="000065"/>
                </a:solidFill>
                <a:latin typeface="Comic Sans MS"/>
                <a:cs typeface="Comic Sans MS"/>
              </a:rPr>
              <a:t>to</a:t>
            </a:r>
            <a:endParaRPr sz="335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3048000" cy="4749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3048000" cy="1076325"/>
          </a:xfrm>
          <a:custGeom>
            <a:avLst/>
            <a:gdLst/>
            <a:ahLst/>
            <a:cxnLst/>
            <a:rect l="l" t="t" r="r" b="b"/>
            <a:pathLst>
              <a:path w="3048000" h="1076325">
                <a:moveTo>
                  <a:pt x="0" y="0"/>
                </a:moveTo>
                <a:lnTo>
                  <a:pt x="0" y="1075943"/>
                </a:lnTo>
                <a:lnTo>
                  <a:pt x="3047999" y="1075943"/>
                </a:lnTo>
                <a:lnTo>
                  <a:pt x="3047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822069" y="348995"/>
            <a:ext cx="3048000" cy="1076325"/>
          </a:xfrm>
          <a:custGeom>
            <a:avLst/>
            <a:gdLst/>
            <a:ahLst/>
            <a:cxnLst/>
            <a:rect l="l" t="t" r="r" b="b"/>
            <a:pathLst>
              <a:path w="3048000" h="1076325">
                <a:moveTo>
                  <a:pt x="0" y="0"/>
                </a:moveTo>
                <a:lnTo>
                  <a:pt x="0" y="1075943"/>
                </a:lnTo>
                <a:lnTo>
                  <a:pt x="3047999" y="1075943"/>
                </a:lnTo>
                <a:lnTo>
                  <a:pt x="3047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6870069" y="348995"/>
            <a:ext cx="3048000" cy="1076325"/>
          </a:xfrm>
          <a:custGeom>
            <a:avLst/>
            <a:gdLst/>
            <a:ahLst/>
            <a:cxnLst/>
            <a:rect l="l" t="t" r="r" b="b"/>
            <a:pathLst>
              <a:path w="3048000" h="1076325">
                <a:moveTo>
                  <a:pt x="0" y="0"/>
                </a:moveTo>
                <a:lnTo>
                  <a:pt x="0" y="1075943"/>
                </a:lnTo>
                <a:lnTo>
                  <a:pt x="3047999" y="1075943"/>
                </a:lnTo>
                <a:lnTo>
                  <a:pt x="3047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74073" y="1424939"/>
            <a:ext cx="3048000" cy="2353310"/>
          </a:xfrm>
          <a:custGeom>
            <a:avLst/>
            <a:gdLst/>
            <a:ahLst/>
            <a:cxnLst/>
            <a:rect l="l" t="t" r="r" b="b"/>
            <a:pathLst>
              <a:path w="3048000" h="2353310">
                <a:moveTo>
                  <a:pt x="0" y="0"/>
                </a:moveTo>
                <a:lnTo>
                  <a:pt x="0" y="2353055"/>
                </a:lnTo>
                <a:lnTo>
                  <a:pt x="3047999" y="2353055"/>
                </a:lnTo>
                <a:lnTo>
                  <a:pt x="3047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3822069" y="1424939"/>
            <a:ext cx="3048000" cy="2353310"/>
          </a:xfrm>
          <a:custGeom>
            <a:avLst/>
            <a:gdLst/>
            <a:ahLst/>
            <a:cxnLst/>
            <a:rect l="l" t="t" r="r" b="b"/>
            <a:pathLst>
              <a:path w="3048000" h="2353310">
                <a:moveTo>
                  <a:pt x="0" y="0"/>
                </a:moveTo>
                <a:lnTo>
                  <a:pt x="0" y="2353055"/>
                </a:lnTo>
                <a:lnTo>
                  <a:pt x="3047999" y="2353055"/>
                </a:lnTo>
                <a:lnTo>
                  <a:pt x="3047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6870069" y="1424939"/>
            <a:ext cx="3048000" cy="2353310"/>
          </a:xfrm>
          <a:custGeom>
            <a:avLst/>
            <a:gdLst/>
            <a:ahLst/>
            <a:cxnLst/>
            <a:rect l="l" t="t" r="r" b="b"/>
            <a:pathLst>
              <a:path w="3048000" h="2353310">
                <a:moveTo>
                  <a:pt x="0" y="0"/>
                </a:moveTo>
                <a:lnTo>
                  <a:pt x="0" y="2353055"/>
                </a:lnTo>
                <a:lnTo>
                  <a:pt x="3047999" y="2353055"/>
                </a:lnTo>
                <a:lnTo>
                  <a:pt x="3047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3822832" y="348995"/>
            <a:ext cx="0" cy="6243955"/>
          </a:xfrm>
          <a:custGeom>
            <a:avLst/>
            <a:gdLst/>
            <a:ahLst/>
            <a:cxnLst/>
            <a:rect l="l" t="t" r="r" b="b"/>
            <a:pathLst>
              <a:path w="0" h="6243955">
                <a:moveTo>
                  <a:pt x="0" y="0"/>
                </a:moveTo>
                <a:lnTo>
                  <a:pt x="0" y="6243828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6870831" y="348995"/>
            <a:ext cx="0" cy="6243955"/>
          </a:xfrm>
          <a:custGeom>
            <a:avLst/>
            <a:gdLst/>
            <a:ahLst/>
            <a:cxnLst/>
            <a:rect l="l" t="t" r="r" b="b"/>
            <a:pathLst>
              <a:path w="0" h="6243955">
                <a:moveTo>
                  <a:pt x="0" y="0"/>
                </a:moveTo>
                <a:lnTo>
                  <a:pt x="0" y="6243828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774073" y="1424177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3997" y="0"/>
                </a:lnTo>
              </a:path>
            </a:pathLst>
          </a:custGeom>
          <a:ln w="3936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777883" y="348995"/>
            <a:ext cx="0" cy="6243955"/>
          </a:xfrm>
          <a:custGeom>
            <a:avLst/>
            <a:gdLst/>
            <a:ahLst/>
            <a:cxnLst/>
            <a:rect l="l" t="t" r="r" b="b"/>
            <a:pathLst>
              <a:path w="0" h="6243955">
                <a:moveTo>
                  <a:pt x="0" y="0"/>
                </a:moveTo>
                <a:lnTo>
                  <a:pt x="0" y="6243828"/>
                </a:lnTo>
              </a:path>
            </a:pathLst>
          </a:custGeom>
          <a:ln w="888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774073" y="35280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3997" y="0"/>
                </a:lnTo>
              </a:path>
            </a:pathLst>
          </a:custGeom>
          <a:ln w="8890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1820556" y="876299"/>
            <a:ext cx="955675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F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BR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12927" rIns="0" bIns="0" rtlCol="0" vert="horz">
            <a:spAutoFit/>
          </a:bodyPr>
          <a:lstStyle/>
          <a:p>
            <a:pPr marL="3926204">
              <a:lnSpc>
                <a:spcPct val="100000"/>
              </a:lnSpc>
            </a:pP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RASS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587370" y="693419"/>
            <a:ext cx="1616075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PR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TE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81184" y="2929634"/>
            <a:ext cx="2849880" cy="9264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f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b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re</a:t>
            </a:r>
            <a:endParaRPr sz="2000">
              <a:latin typeface="Times New Roman"/>
              <a:cs typeface="Times New Roman"/>
            </a:endParaRPr>
          </a:p>
          <a:p>
            <a:pPr marL="12700" marR="6350">
              <a:lnSpc>
                <a:spcPct val="100000"/>
              </a:lnSpc>
            </a:pP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2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bil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 </a:t>
            </a:r>
            <a:r>
              <a:rPr dirty="0" sz="2000" spc="-6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ll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'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ss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b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4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4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829187" y="2472434"/>
            <a:ext cx="2924810" cy="3168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5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li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829187" y="2777234"/>
            <a:ext cx="5957570" cy="469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6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ssi</a:t>
            </a:r>
            <a:r>
              <a:rPr dirty="0" sz="2000" spc="-3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è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ll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;</a:t>
            </a:r>
            <a:r>
              <a:rPr dirty="0" sz="2000" spc="-17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baseline="-33333" sz="3000" spc="7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baseline="-33333" sz="3000" spc="-15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baseline="-33333" sz="3000" spc="-37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baseline="-33333" sz="3000" spc="-15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baseline="-33333" sz="3000" spc="7">
                <a:solidFill>
                  <a:srgbClr val="3232FF"/>
                </a:solidFill>
                <a:latin typeface="Times New Roman"/>
                <a:cs typeface="Times New Roman"/>
              </a:rPr>
              <a:t>nu</a:t>
            </a:r>
            <a:r>
              <a:rPr dirty="0" baseline="-33333" sz="3000" spc="-15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baseline="-33333" sz="3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baseline="-33333" sz="3000" spc="-7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baseline="-33333" sz="3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baseline="-33333" sz="3000" spc="-52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baseline="-33333" sz="3000">
                <a:solidFill>
                  <a:srgbClr val="3232FF"/>
                </a:solidFill>
                <a:latin typeface="Times New Roman"/>
                <a:cs typeface="Times New Roman"/>
              </a:rPr>
              <a:t>se</a:t>
            </a:r>
            <a:r>
              <a:rPr dirty="0" baseline="-33333" sz="3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baseline="-33333" sz="3000">
                <a:solidFill>
                  <a:srgbClr val="3232FF"/>
                </a:solidFill>
                <a:latin typeface="Times New Roman"/>
                <a:cs typeface="Times New Roman"/>
              </a:rPr>
              <a:t>si</a:t>
            </a:r>
            <a:r>
              <a:rPr dirty="0" baseline="-33333" sz="3000" spc="-22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baseline="-33333" sz="3000" spc="-7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baseline="-33333" sz="3000" spc="7">
                <a:solidFill>
                  <a:srgbClr val="3232FF"/>
                </a:solidFill>
                <a:latin typeface="Times New Roman"/>
                <a:cs typeface="Times New Roman"/>
              </a:rPr>
              <a:t>gg</a:t>
            </a:r>
            <a:r>
              <a:rPr dirty="0" baseline="-33333" sz="3000" spc="-15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baseline="-33333" sz="3000" spc="7">
                <a:solidFill>
                  <a:srgbClr val="3232FF"/>
                </a:solidFill>
                <a:latin typeface="Times New Roman"/>
                <a:cs typeface="Times New Roman"/>
              </a:rPr>
              <a:t>ungo</a:t>
            </a:r>
            <a:r>
              <a:rPr dirty="0" baseline="-33333" sz="3000" spc="-1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baseline="-33333" sz="3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endParaRPr baseline="-33333" sz="30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829187" y="3082034"/>
            <a:ext cx="5867400" cy="469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3060065" algn="l"/>
              </a:tabLst>
            </a:pP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3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gu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z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a </a:t>
            </a:r>
            <a:r>
              <a:rPr dirty="0" sz="2000" spc="-4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ca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bo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	</a:t>
            </a:r>
            <a:r>
              <a:rPr dirty="0" baseline="-33333" sz="3000" spc="7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baseline="-33333" sz="3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baseline="-33333" sz="3000" spc="7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baseline="-33333" sz="3000" spc="-15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baseline="-33333" sz="3000" spc="-7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baseline="-33333" sz="3000" spc="-15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baseline="-33333" sz="3000" spc="7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baseline="-33333" sz="3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baseline="-33333" sz="3000" spc="-89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baseline="-33333" sz="3000" spc="-7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baseline="-33333" sz="3000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baseline="-33333" sz="3000" spc="-7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baseline="-33333" sz="3000" spc="7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baseline="-33333" sz="300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baseline="-33333" sz="3000" spc="-7">
                <a:solidFill>
                  <a:srgbClr val="3232FF"/>
                </a:solidFill>
                <a:latin typeface="Times New Roman"/>
                <a:cs typeface="Times New Roman"/>
              </a:rPr>
              <a:t> a</a:t>
            </a:r>
            <a:r>
              <a:rPr dirty="0" baseline="-33333" sz="3000" spc="-15">
                <a:solidFill>
                  <a:srgbClr val="3232FF"/>
                </a:solidFill>
                <a:latin typeface="Times New Roman"/>
                <a:cs typeface="Times New Roman"/>
              </a:rPr>
              <a:t>li</a:t>
            </a:r>
            <a:r>
              <a:rPr dirty="0" baseline="-33333" sz="3000" spc="-37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baseline="-33333" sz="3000" spc="-7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baseline="-33333" sz="3000" spc="7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baseline="-33333" sz="3000" spc="-15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baseline="-33333" sz="3000" spc="7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baseline="-33333" sz="3000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r>
              <a:rPr dirty="0" baseline="-33333" sz="3000" spc="-3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baseline="-33333" sz="3000" spc="-7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baseline="-33333" sz="3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endParaRPr baseline="-33333" sz="30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829187" y="3386834"/>
            <a:ext cx="2571750" cy="6216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h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3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v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ngon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ss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b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 </a:t>
            </a:r>
            <a:r>
              <a:rPr dirty="0" sz="2000" spc="-6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ù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877187" y="2624834"/>
            <a:ext cx="1906905" cy="3168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'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nd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ce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877187" y="3539234"/>
            <a:ext cx="2871470" cy="3168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6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h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3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f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3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35">
                <a:solidFill>
                  <a:srgbClr val="3232FF"/>
                </a:solidFill>
                <a:latin typeface="Times New Roman"/>
                <a:cs typeface="Times New Roman"/>
              </a:rPr>
              <a:t>f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f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" name="object 6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" name="object 6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774073" y="3777995"/>
            <a:ext cx="3048000" cy="2809240"/>
          </a:xfrm>
          <a:custGeom>
            <a:avLst/>
            <a:gdLst/>
            <a:ahLst/>
            <a:cxnLst/>
            <a:rect l="l" t="t" r="r" b="b"/>
            <a:pathLst>
              <a:path w="3048000" h="2809240">
                <a:moveTo>
                  <a:pt x="0" y="0"/>
                </a:moveTo>
                <a:lnTo>
                  <a:pt x="0" y="2808732"/>
                </a:lnTo>
                <a:lnTo>
                  <a:pt x="3047999" y="2808732"/>
                </a:lnTo>
                <a:lnTo>
                  <a:pt x="3047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3822069" y="3777995"/>
            <a:ext cx="3048000" cy="2809240"/>
          </a:xfrm>
          <a:custGeom>
            <a:avLst/>
            <a:gdLst/>
            <a:ahLst/>
            <a:cxnLst/>
            <a:rect l="l" t="t" r="r" b="b"/>
            <a:pathLst>
              <a:path w="3048000" h="2809240">
                <a:moveTo>
                  <a:pt x="3047999" y="0"/>
                </a:moveTo>
                <a:lnTo>
                  <a:pt x="0" y="0"/>
                </a:lnTo>
                <a:lnTo>
                  <a:pt x="0" y="2808732"/>
                </a:lnTo>
                <a:lnTo>
                  <a:pt x="3047999" y="2808732"/>
                </a:lnTo>
                <a:lnTo>
                  <a:pt x="3047999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" name="object 67"/>
          <p:cNvSpPr/>
          <p:nvPr/>
        </p:nvSpPr>
        <p:spPr>
          <a:xfrm>
            <a:off x="6870069" y="3777995"/>
            <a:ext cx="3048000" cy="2809240"/>
          </a:xfrm>
          <a:custGeom>
            <a:avLst/>
            <a:gdLst/>
            <a:ahLst/>
            <a:cxnLst/>
            <a:rect l="l" t="t" r="r" b="b"/>
            <a:pathLst>
              <a:path w="3048000" h="2809240">
                <a:moveTo>
                  <a:pt x="3047999" y="0"/>
                </a:moveTo>
                <a:lnTo>
                  <a:pt x="0" y="0"/>
                </a:lnTo>
                <a:lnTo>
                  <a:pt x="0" y="2808732"/>
                </a:lnTo>
                <a:lnTo>
                  <a:pt x="3047999" y="2808732"/>
                </a:lnTo>
                <a:lnTo>
                  <a:pt x="3047999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" name="object 68"/>
          <p:cNvSpPr/>
          <p:nvPr/>
        </p:nvSpPr>
        <p:spPr>
          <a:xfrm>
            <a:off x="774073" y="6586728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3997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" name="object 69"/>
          <p:cNvSpPr txBox="1"/>
          <p:nvPr/>
        </p:nvSpPr>
        <p:spPr>
          <a:xfrm>
            <a:off x="781184" y="3844034"/>
            <a:ext cx="2911475" cy="1231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v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ll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3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r>
              <a:rPr dirty="0" sz="2000" spc="-4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sse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5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3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re</a:t>
            </a:r>
            <a:r>
              <a:rPr dirty="0" sz="2000" spc="-3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a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ce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5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ungh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od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829187" y="3996434"/>
            <a:ext cx="2873375" cy="9264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ov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3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ò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b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fr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re</a:t>
            </a:r>
            <a:r>
              <a:rPr dirty="0" sz="2000" spc="-6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'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nd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ce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00B200"/>
                </a:solidFill>
                <a:latin typeface="Times New Roman"/>
                <a:cs typeface="Times New Roman"/>
              </a:rPr>
              <a:t>s</a:t>
            </a:r>
            <a:r>
              <a:rPr dirty="0" sz="2000" spc="-5">
                <a:solidFill>
                  <a:srgbClr val="00B200"/>
                </a:solidFill>
                <a:latin typeface="Times New Roman"/>
                <a:cs typeface="Times New Roman"/>
              </a:rPr>
              <a:t>c</a:t>
            </a:r>
            <a:r>
              <a:rPr dirty="0" sz="2000">
                <a:solidFill>
                  <a:srgbClr val="00B200"/>
                </a:solidFill>
                <a:latin typeface="Times New Roman"/>
                <a:cs typeface="Times New Roman"/>
              </a:rPr>
              <a:t>r</a:t>
            </a:r>
            <a:r>
              <a:rPr dirty="0" sz="2000" spc="-5">
                <a:solidFill>
                  <a:srgbClr val="00B200"/>
                </a:solidFill>
                <a:latin typeface="Times New Roman"/>
                <a:cs typeface="Times New Roman"/>
              </a:rPr>
              <a:t>e</a:t>
            </a:r>
            <a:r>
              <a:rPr dirty="0" sz="2000" spc="-25">
                <a:solidFill>
                  <a:srgbClr val="00B200"/>
                </a:solidFill>
                <a:latin typeface="Times New Roman"/>
                <a:cs typeface="Times New Roman"/>
              </a:rPr>
              <a:t>m</a:t>
            </a:r>
            <a:r>
              <a:rPr dirty="0" sz="2000" spc="-5">
                <a:solidFill>
                  <a:srgbClr val="00B200"/>
                </a:solidFill>
                <a:latin typeface="Times New Roman"/>
                <a:cs typeface="Times New Roman"/>
              </a:rPr>
              <a:t>a</a:t>
            </a:r>
            <a:r>
              <a:rPr dirty="0" sz="2000" spc="-10">
                <a:solidFill>
                  <a:srgbClr val="00B200"/>
                </a:solidFill>
                <a:latin typeface="Times New Roman"/>
                <a:cs typeface="Times New Roman"/>
              </a:rPr>
              <a:t>t</a:t>
            </a:r>
            <a:r>
              <a:rPr dirty="0" sz="2000">
                <a:solidFill>
                  <a:srgbClr val="00B200"/>
                </a:solidFill>
                <a:latin typeface="Times New Roman"/>
                <a:cs typeface="Times New Roman"/>
              </a:rPr>
              <a:t>o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5774313" y="4893563"/>
            <a:ext cx="916305" cy="0"/>
          </a:xfrm>
          <a:custGeom>
            <a:avLst/>
            <a:gdLst/>
            <a:ahLst/>
            <a:cxnLst/>
            <a:rect l="l" t="t" r="r" b="b"/>
            <a:pathLst>
              <a:path w="916304" h="0">
                <a:moveTo>
                  <a:pt x="0" y="0"/>
                </a:moveTo>
                <a:lnTo>
                  <a:pt x="915923" y="0"/>
                </a:lnTo>
              </a:path>
            </a:pathLst>
          </a:custGeom>
          <a:ln w="13461">
            <a:solidFill>
              <a:srgbClr val="00B1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" name="object 72"/>
          <p:cNvSpPr txBox="1"/>
          <p:nvPr/>
        </p:nvSpPr>
        <p:spPr>
          <a:xfrm>
            <a:off x="3829187" y="4910833"/>
            <a:ext cx="2647950" cy="6216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(I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=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32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)</a:t>
            </a:r>
            <a:r>
              <a:rPr dirty="0" sz="2000" spc="-5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qu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ll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3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(I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=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27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)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75" name="object 7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92</a:t>
            </a:fld>
          </a:p>
        </p:txBody>
      </p:sp>
      <p:sp>
        <p:nvSpPr>
          <p:cNvPr id="73" name="object 73"/>
          <p:cNvSpPr txBox="1"/>
          <p:nvPr/>
        </p:nvSpPr>
        <p:spPr>
          <a:xfrm>
            <a:off x="6877187" y="3844034"/>
            <a:ext cx="2992120" cy="15360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il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a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qu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ll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4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ssi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e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f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b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r>
              <a:rPr dirty="0" sz="2000" spc="-4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2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v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3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b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sso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nd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3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ce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,</a:t>
            </a:r>
            <a:r>
              <a:rPr dirty="0" sz="2000" spc="-2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g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li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r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cc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h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4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1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5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a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3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m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 spc="10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nd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000" spc="-25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s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li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000" spc="-10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000" spc="-5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000" spc="5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000">
                <a:solidFill>
                  <a:srgbClr val="3232FF"/>
                </a:solidFill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644652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6"/>
            <a:ext cx="6446518" cy="3428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 txBox="1"/>
          <p:nvPr/>
        </p:nvSpPr>
        <p:spPr>
          <a:xfrm>
            <a:off x="6714621" y="6625841"/>
            <a:ext cx="1677670" cy="153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890">
              <a:lnSpc>
                <a:spcPct val="100000"/>
              </a:lnSpc>
            </a:pP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774073" y="3777995"/>
            <a:ext cx="6446518" cy="12953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3259714" y="5291327"/>
            <a:ext cx="2008632" cy="133959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6714621" y="5073396"/>
            <a:ext cx="1656588" cy="16581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7147438" y="5362955"/>
            <a:ext cx="647700" cy="431800"/>
          </a:xfrm>
          <a:custGeom>
            <a:avLst/>
            <a:gdLst/>
            <a:ahLst/>
            <a:cxnLst/>
            <a:rect l="l" t="t" r="r" b="b"/>
            <a:pathLst>
              <a:path w="647700" h="431800">
                <a:moveTo>
                  <a:pt x="0" y="0"/>
                </a:moveTo>
                <a:lnTo>
                  <a:pt x="0" y="431291"/>
                </a:lnTo>
                <a:lnTo>
                  <a:pt x="647699" y="431291"/>
                </a:lnTo>
                <a:lnTo>
                  <a:pt x="647699" y="0"/>
                </a:lnTo>
                <a:lnTo>
                  <a:pt x="0" y="0"/>
                </a:lnTo>
                <a:close/>
              </a:path>
            </a:pathLst>
          </a:custGeom>
          <a:solidFill>
            <a:srgbClr val="3265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5856107" y="5581393"/>
            <a:ext cx="421640" cy="5048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>
                <a:solidFill>
                  <a:srgbClr val="000065"/>
                </a:solidFill>
                <a:latin typeface="Comic Sans MS"/>
                <a:cs typeface="Comic Sans MS"/>
              </a:rPr>
              <a:t>vs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691515" y="6625841"/>
            <a:ext cx="1043305" cy="166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379846" y="6625841"/>
            <a:ext cx="221615" cy="1663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endParaRPr sz="1000">
              <a:latin typeface="Comic Sans MS"/>
              <a:cs typeface="Comic Sans MS"/>
            </a:endParaRPr>
          </a:p>
        </p:txBody>
      </p:sp>
      <p:sp>
        <p:nvSpPr>
          <p:cNvPr id="53" name="object 5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94</a:t>
            </a:fld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2964180" cy="8115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2964180" cy="1412875"/>
          </a:xfrm>
          <a:custGeom>
            <a:avLst/>
            <a:gdLst/>
            <a:ahLst/>
            <a:cxnLst/>
            <a:rect l="l" t="t" r="r" b="b"/>
            <a:pathLst>
              <a:path w="2964179" h="1412875">
                <a:moveTo>
                  <a:pt x="0" y="0"/>
                </a:moveTo>
                <a:lnTo>
                  <a:pt x="0" y="1412747"/>
                </a:lnTo>
                <a:lnTo>
                  <a:pt x="2964179" y="1412747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738250" y="348995"/>
            <a:ext cx="2964180" cy="1412875"/>
          </a:xfrm>
          <a:custGeom>
            <a:avLst/>
            <a:gdLst/>
            <a:ahLst/>
            <a:cxnLst/>
            <a:rect l="l" t="t" r="r" b="b"/>
            <a:pathLst>
              <a:path w="2964179" h="1412875">
                <a:moveTo>
                  <a:pt x="0" y="0"/>
                </a:moveTo>
                <a:lnTo>
                  <a:pt x="0" y="1412747"/>
                </a:lnTo>
                <a:lnTo>
                  <a:pt x="2964179" y="1412747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6702429" y="348995"/>
            <a:ext cx="2964180" cy="1412875"/>
          </a:xfrm>
          <a:custGeom>
            <a:avLst/>
            <a:gdLst/>
            <a:ahLst/>
            <a:cxnLst/>
            <a:rect l="l" t="t" r="r" b="b"/>
            <a:pathLst>
              <a:path w="2964179" h="1412875">
                <a:moveTo>
                  <a:pt x="0" y="0"/>
                </a:moveTo>
                <a:lnTo>
                  <a:pt x="0" y="1412747"/>
                </a:lnTo>
                <a:lnTo>
                  <a:pt x="2964179" y="1412747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74073" y="1761744"/>
            <a:ext cx="2964180" cy="1412875"/>
          </a:xfrm>
          <a:custGeom>
            <a:avLst/>
            <a:gdLst/>
            <a:ahLst/>
            <a:cxnLst/>
            <a:rect l="l" t="t" r="r" b="b"/>
            <a:pathLst>
              <a:path w="2964179" h="1412875">
                <a:moveTo>
                  <a:pt x="0" y="0"/>
                </a:moveTo>
                <a:lnTo>
                  <a:pt x="0" y="1412747"/>
                </a:lnTo>
                <a:lnTo>
                  <a:pt x="2964179" y="1412747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3738250" y="1761744"/>
            <a:ext cx="2964180" cy="1412875"/>
          </a:xfrm>
          <a:custGeom>
            <a:avLst/>
            <a:gdLst/>
            <a:ahLst/>
            <a:cxnLst/>
            <a:rect l="l" t="t" r="r" b="b"/>
            <a:pathLst>
              <a:path w="2964179" h="1412875">
                <a:moveTo>
                  <a:pt x="0" y="0"/>
                </a:moveTo>
                <a:lnTo>
                  <a:pt x="0" y="1412747"/>
                </a:lnTo>
                <a:lnTo>
                  <a:pt x="2964179" y="1412747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6702429" y="1761744"/>
            <a:ext cx="2964180" cy="1412875"/>
          </a:xfrm>
          <a:custGeom>
            <a:avLst/>
            <a:gdLst/>
            <a:ahLst/>
            <a:cxnLst/>
            <a:rect l="l" t="t" r="r" b="b"/>
            <a:pathLst>
              <a:path w="2964179" h="1412875">
                <a:moveTo>
                  <a:pt x="0" y="0"/>
                </a:moveTo>
                <a:lnTo>
                  <a:pt x="0" y="1412747"/>
                </a:lnTo>
                <a:lnTo>
                  <a:pt x="2964179" y="1412747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774073" y="3174491"/>
            <a:ext cx="2964180" cy="603885"/>
          </a:xfrm>
          <a:custGeom>
            <a:avLst/>
            <a:gdLst/>
            <a:ahLst/>
            <a:cxnLst/>
            <a:rect l="l" t="t" r="r" b="b"/>
            <a:pathLst>
              <a:path w="2964179" h="603885">
                <a:moveTo>
                  <a:pt x="0" y="0"/>
                </a:moveTo>
                <a:lnTo>
                  <a:pt x="0" y="603503"/>
                </a:lnTo>
                <a:lnTo>
                  <a:pt x="2964179" y="603503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3738250" y="3174491"/>
            <a:ext cx="2964180" cy="603885"/>
          </a:xfrm>
          <a:custGeom>
            <a:avLst/>
            <a:gdLst/>
            <a:ahLst/>
            <a:cxnLst/>
            <a:rect l="l" t="t" r="r" b="b"/>
            <a:pathLst>
              <a:path w="2964179" h="603885">
                <a:moveTo>
                  <a:pt x="0" y="0"/>
                </a:moveTo>
                <a:lnTo>
                  <a:pt x="0" y="603503"/>
                </a:lnTo>
                <a:lnTo>
                  <a:pt x="2964179" y="603503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6702429" y="3174491"/>
            <a:ext cx="2964180" cy="603885"/>
          </a:xfrm>
          <a:custGeom>
            <a:avLst/>
            <a:gdLst/>
            <a:ahLst/>
            <a:cxnLst/>
            <a:rect l="l" t="t" r="r" b="b"/>
            <a:pathLst>
              <a:path w="2964179" h="603885">
                <a:moveTo>
                  <a:pt x="0" y="0"/>
                </a:moveTo>
                <a:lnTo>
                  <a:pt x="0" y="603503"/>
                </a:lnTo>
                <a:lnTo>
                  <a:pt x="2964179" y="603503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3739012" y="348995"/>
            <a:ext cx="0" cy="6101080"/>
          </a:xfrm>
          <a:custGeom>
            <a:avLst/>
            <a:gdLst/>
            <a:ahLst/>
            <a:cxnLst/>
            <a:rect l="l" t="t" r="r" b="b"/>
            <a:pathLst>
              <a:path w="0" h="6101080">
                <a:moveTo>
                  <a:pt x="0" y="0"/>
                </a:moveTo>
                <a:lnTo>
                  <a:pt x="0" y="6100572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6703191" y="348995"/>
            <a:ext cx="0" cy="6101080"/>
          </a:xfrm>
          <a:custGeom>
            <a:avLst/>
            <a:gdLst/>
            <a:ahLst/>
            <a:cxnLst/>
            <a:rect l="l" t="t" r="r" b="b"/>
            <a:pathLst>
              <a:path w="0" h="6101080">
                <a:moveTo>
                  <a:pt x="0" y="0"/>
                </a:moveTo>
                <a:lnTo>
                  <a:pt x="0" y="6100572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774073" y="1762505"/>
            <a:ext cx="8900160" cy="0"/>
          </a:xfrm>
          <a:custGeom>
            <a:avLst/>
            <a:gdLst/>
            <a:ahLst/>
            <a:cxnLst/>
            <a:rect l="l" t="t" r="r" b="b"/>
            <a:pathLst>
              <a:path w="8900160" h="0">
                <a:moveTo>
                  <a:pt x="0" y="0"/>
                </a:moveTo>
                <a:lnTo>
                  <a:pt x="8900159" y="0"/>
                </a:lnTo>
              </a:path>
            </a:pathLst>
          </a:custGeom>
          <a:ln w="3936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774073" y="3173729"/>
            <a:ext cx="8900160" cy="0"/>
          </a:xfrm>
          <a:custGeom>
            <a:avLst/>
            <a:gdLst/>
            <a:ahLst/>
            <a:cxnLst/>
            <a:rect l="l" t="t" r="r" b="b"/>
            <a:pathLst>
              <a:path w="8900160" h="0">
                <a:moveTo>
                  <a:pt x="0" y="0"/>
                </a:moveTo>
                <a:lnTo>
                  <a:pt x="8900159" y="0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777883" y="348995"/>
            <a:ext cx="0" cy="6101080"/>
          </a:xfrm>
          <a:custGeom>
            <a:avLst/>
            <a:gdLst/>
            <a:ahLst/>
            <a:cxnLst/>
            <a:rect l="l" t="t" r="r" b="b"/>
            <a:pathLst>
              <a:path w="0" h="6101080">
                <a:moveTo>
                  <a:pt x="0" y="0"/>
                </a:moveTo>
                <a:lnTo>
                  <a:pt x="0" y="6100572"/>
                </a:lnTo>
              </a:path>
            </a:pathLst>
          </a:custGeom>
          <a:ln w="8889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9667371" y="348995"/>
            <a:ext cx="0" cy="6101080"/>
          </a:xfrm>
          <a:custGeom>
            <a:avLst/>
            <a:gdLst/>
            <a:ahLst/>
            <a:cxnLst/>
            <a:rect l="l" t="t" r="r" b="b"/>
            <a:pathLst>
              <a:path w="0" h="6101080">
                <a:moveTo>
                  <a:pt x="0" y="0"/>
                </a:moveTo>
                <a:lnTo>
                  <a:pt x="0" y="6100572"/>
                </a:lnTo>
              </a:path>
            </a:pathLst>
          </a:custGeom>
          <a:ln w="14985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774073" y="352805"/>
            <a:ext cx="8900160" cy="0"/>
          </a:xfrm>
          <a:custGeom>
            <a:avLst/>
            <a:gdLst/>
            <a:ahLst/>
            <a:cxnLst/>
            <a:rect l="l" t="t" r="r" b="b"/>
            <a:pathLst>
              <a:path w="8900160" h="0">
                <a:moveTo>
                  <a:pt x="0" y="0"/>
                </a:moveTo>
                <a:lnTo>
                  <a:pt x="8900159" y="0"/>
                </a:lnTo>
              </a:path>
            </a:pathLst>
          </a:custGeom>
          <a:ln w="8890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829952" y="338327"/>
            <a:ext cx="1710689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AL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IM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EN</a:t>
            </a:r>
            <a:r>
              <a:rPr dirty="0" sz="2400" spc="-55" b="1">
                <a:solidFill>
                  <a:srgbClr val="3232FF"/>
                </a:solidFill>
                <a:latin typeface="Times New Roman"/>
                <a:cs typeface="Times New Roman"/>
              </a:rPr>
              <a:t>T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794131" y="338327"/>
            <a:ext cx="1446530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CAL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IE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758309" y="338327"/>
            <a:ext cx="1413510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SA</a:t>
            </a:r>
            <a:r>
              <a:rPr dirty="0" sz="2400" spc="-30" b="1">
                <a:solidFill>
                  <a:srgbClr val="3232FF"/>
                </a:solidFill>
                <a:latin typeface="Times New Roman"/>
                <a:cs typeface="Times New Roman"/>
              </a:rPr>
              <a:t>Z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400" spc="-185" b="1">
                <a:solidFill>
                  <a:srgbClr val="3232FF"/>
                </a:solidFill>
                <a:latin typeface="Times New Roman"/>
                <a:cs typeface="Times New Roman"/>
              </a:rPr>
              <a:t>TA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’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29952" y="1751075"/>
            <a:ext cx="2164080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225" b="1">
                <a:solidFill>
                  <a:srgbClr val="3232FF"/>
                </a:solidFill>
                <a:latin typeface="Times New Roman"/>
                <a:cs typeface="Times New Roman"/>
              </a:rPr>
              <a:t>V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er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du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ra</a:t>
            </a:r>
            <a:r>
              <a:rPr dirty="0" sz="2400" spc="-1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400" spc="-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fr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tta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794131" y="1751075"/>
            <a:ext cx="199390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+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758309" y="1751075"/>
            <a:ext cx="1415415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++++++++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29952" y="3162298"/>
            <a:ext cx="1793239" cy="742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C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ar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b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oi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rati</a:t>
            </a:r>
            <a:r>
              <a:rPr dirty="0" sz="2400" spc="-2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400" spc="-50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otei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794136" y="3162298"/>
            <a:ext cx="720725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++++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758315" y="3162298"/>
            <a:ext cx="720725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++++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" name="object 62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" name="object 63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" name="object 67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" name="object 68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" name="object 69"/>
          <p:cNvSpPr/>
          <p:nvPr/>
        </p:nvSpPr>
        <p:spPr>
          <a:xfrm>
            <a:off x="774073" y="3777995"/>
            <a:ext cx="2964180" cy="1252855"/>
          </a:xfrm>
          <a:custGeom>
            <a:avLst/>
            <a:gdLst/>
            <a:ahLst/>
            <a:cxnLst/>
            <a:rect l="l" t="t" r="r" b="b"/>
            <a:pathLst>
              <a:path w="2964179" h="1252854">
                <a:moveTo>
                  <a:pt x="0" y="0"/>
                </a:moveTo>
                <a:lnTo>
                  <a:pt x="0" y="1252728"/>
                </a:lnTo>
                <a:lnTo>
                  <a:pt x="2964179" y="1252728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3738250" y="3777995"/>
            <a:ext cx="2964180" cy="1252855"/>
          </a:xfrm>
          <a:custGeom>
            <a:avLst/>
            <a:gdLst/>
            <a:ahLst/>
            <a:cxnLst/>
            <a:rect l="l" t="t" r="r" b="b"/>
            <a:pathLst>
              <a:path w="2964179" h="1252854">
                <a:moveTo>
                  <a:pt x="2964179" y="0"/>
                </a:moveTo>
                <a:lnTo>
                  <a:pt x="0" y="0"/>
                </a:lnTo>
                <a:lnTo>
                  <a:pt x="0" y="1252728"/>
                </a:lnTo>
                <a:lnTo>
                  <a:pt x="2964179" y="1252728"/>
                </a:lnTo>
                <a:lnTo>
                  <a:pt x="2964179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6702429" y="3777995"/>
            <a:ext cx="2964180" cy="1252855"/>
          </a:xfrm>
          <a:custGeom>
            <a:avLst/>
            <a:gdLst/>
            <a:ahLst/>
            <a:cxnLst/>
            <a:rect l="l" t="t" r="r" b="b"/>
            <a:pathLst>
              <a:path w="2964179" h="1252854">
                <a:moveTo>
                  <a:pt x="2964179" y="0"/>
                </a:moveTo>
                <a:lnTo>
                  <a:pt x="0" y="0"/>
                </a:lnTo>
                <a:lnTo>
                  <a:pt x="0" y="1252728"/>
                </a:lnTo>
                <a:lnTo>
                  <a:pt x="2964179" y="1252728"/>
                </a:lnTo>
                <a:lnTo>
                  <a:pt x="2964179" y="0"/>
                </a:lnTo>
                <a:close/>
              </a:path>
            </a:pathLst>
          </a:custGeom>
          <a:solidFill>
            <a:srgbClr val="FFFCEA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774073" y="5030723"/>
            <a:ext cx="2964180" cy="1412875"/>
          </a:xfrm>
          <a:custGeom>
            <a:avLst/>
            <a:gdLst/>
            <a:ahLst/>
            <a:cxnLst/>
            <a:rect l="l" t="t" r="r" b="b"/>
            <a:pathLst>
              <a:path w="2964179" h="1412875">
                <a:moveTo>
                  <a:pt x="0" y="0"/>
                </a:moveTo>
                <a:lnTo>
                  <a:pt x="0" y="1412747"/>
                </a:lnTo>
                <a:lnTo>
                  <a:pt x="2964179" y="1412747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3738250" y="5030723"/>
            <a:ext cx="2964180" cy="1412875"/>
          </a:xfrm>
          <a:custGeom>
            <a:avLst/>
            <a:gdLst/>
            <a:ahLst/>
            <a:cxnLst/>
            <a:rect l="l" t="t" r="r" b="b"/>
            <a:pathLst>
              <a:path w="2964179" h="1412875">
                <a:moveTo>
                  <a:pt x="0" y="0"/>
                </a:moveTo>
                <a:lnTo>
                  <a:pt x="0" y="1412747"/>
                </a:lnTo>
                <a:lnTo>
                  <a:pt x="2964179" y="1412747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" name="object 74"/>
          <p:cNvSpPr/>
          <p:nvPr/>
        </p:nvSpPr>
        <p:spPr>
          <a:xfrm>
            <a:off x="6702429" y="5030723"/>
            <a:ext cx="2964180" cy="1412875"/>
          </a:xfrm>
          <a:custGeom>
            <a:avLst/>
            <a:gdLst/>
            <a:ahLst/>
            <a:cxnLst/>
            <a:rect l="l" t="t" r="r" b="b"/>
            <a:pathLst>
              <a:path w="2964179" h="1412875">
                <a:moveTo>
                  <a:pt x="0" y="0"/>
                </a:moveTo>
                <a:lnTo>
                  <a:pt x="0" y="1412747"/>
                </a:lnTo>
                <a:lnTo>
                  <a:pt x="2964179" y="1412747"/>
                </a:lnTo>
                <a:lnTo>
                  <a:pt x="29641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9D3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" name="object 75"/>
          <p:cNvSpPr/>
          <p:nvPr/>
        </p:nvSpPr>
        <p:spPr>
          <a:xfrm>
            <a:off x="774073" y="5030723"/>
            <a:ext cx="8900160" cy="0"/>
          </a:xfrm>
          <a:custGeom>
            <a:avLst/>
            <a:gdLst/>
            <a:ahLst/>
            <a:cxnLst/>
            <a:rect l="l" t="t" r="r" b="b"/>
            <a:pathLst>
              <a:path w="8900160" h="0">
                <a:moveTo>
                  <a:pt x="0" y="0"/>
                </a:moveTo>
                <a:lnTo>
                  <a:pt x="890015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774073" y="6443471"/>
            <a:ext cx="8900160" cy="0"/>
          </a:xfrm>
          <a:custGeom>
            <a:avLst/>
            <a:gdLst/>
            <a:ahLst/>
            <a:cxnLst/>
            <a:rect l="l" t="t" r="r" b="b"/>
            <a:pathLst>
              <a:path w="8900160" h="0">
                <a:moveTo>
                  <a:pt x="0" y="0"/>
                </a:moveTo>
                <a:lnTo>
                  <a:pt x="8900159" y="0"/>
                </a:lnTo>
              </a:path>
            </a:pathLst>
          </a:custGeom>
          <a:ln w="1346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" name="object 77"/>
          <p:cNvSpPr txBox="1"/>
          <p:nvPr/>
        </p:nvSpPr>
        <p:spPr>
          <a:xfrm>
            <a:off x="829952" y="4259577"/>
            <a:ext cx="2537460" cy="7429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(le</a:t>
            </a:r>
            <a:r>
              <a:rPr dirty="0" sz="2400" spc="-3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400" spc="-50" b="1">
                <a:solidFill>
                  <a:srgbClr val="3232FF"/>
                </a:solidFill>
                <a:latin typeface="Times New Roman"/>
                <a:cs typeface="Times New Roman"/>
              </a:rPr>
              <a:t>r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otei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e</a:t>
            </a:r>
            <a:r>
              <a:rPr dirty="0" sz="2400" spc="-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sa</a:t>
            </a:r>
            <a:r>
              <a:rPr dirty="0" sz="2400" spc="-25" b="1">
                <a:solidFill>
                  <a:srgbClr val="3232FF"/>
                </a:solidFill>
                <a:latin typeface="Times New Roman"/>
                <a:cs typeface="Times New Roman"/>
              </a:rPr>
              <a:t>z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ia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n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o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d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400" spc="-10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p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i</a:t>
            </a:r>
            <a:r>
              <a:rPr dirty="0" sz="2400" spc="-5" b="1">
                <a:solidFill>
                  <a:srgbClr val="3232FF"/>
                </a:solidFill>
                <a:latin typeface="Times New Roman"/>
                <a:cs typeface="Times New Roman"/>
              </a:rPr>
              <a:t>u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’)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82" name="object 8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95</a:t>
            </a:fld>
          </a:p>
        </p:txBody>
      </p:sp>
      <p:sp>
        <p:nvSpPr>
          <p:cNvPr id="78" name="object 78"/>
          <p:cNvSpPr txBox="1"/>
          <p:nvPr/>
        </p:nvSpPr>
        <p:spPr>
          <a:xfrm>
            <a:off x="829952" y="5020054"/>
            <a:ext cx="1920875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Grassi</a:t>
            </a:r>
            <a:r>
              <a:rPr dirty="0" sz="2400" spc="-35" b="1">
                <a:solidFill>
                  <a:srgbClr val="3232FF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e alcool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3794131" y="5020054"/>
            <a:ext cx="1415415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++++++++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6758309" y="5020054"/>
            <a:ext cx="199390" cy="37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b="1">
                <a:solidFill>
                  <a:srgbClr val="3232FF"/>
                </a:solidFill>
                <a:latin typeface="Times New Roman"/>
                <a:cs typeface="Times New Roman"/>
              </a:rPr>
              <a:t>+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734425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734042" cy="34289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8734042" cy="158496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7" name="object 4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41300">
              <a:lnSpc>
                <a:spcPct val="100000"/>
              </a:lnSpc>
            </a:pPr>
            <a:fld id="{81D60167-4931-47E6-BA6A-407CBD079E47}" type="slidenum">
              <a:rPr dirty="0"/>
              <a:t>95</a:t>
            </a:fld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914400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9144000" cy="3429000"/>
          </a:xfrm>
          <a:custGeom>
            <a:avLst/>
            <a:gdLst/>
            <a:ahLst/>
            <a:cxnLst/>
            <a:rect l="l" t="t" r="r" b="b"/>
            <a:pathLst>
              <a:path w="9144000" h="3429000">
                <a:moveTo>
                  <a:pt x="0" y="0"/>
                </a:moveTo>
                <a:lnTo>
                  <a:pt x="0" y="3428999"/>
                </a:lnTo>
                <a:lnTo>
                  <a:pt x="9143997" y="3428999"/>
                </a:lnTo>
                <a:lnTo>
                  <a:pt x="914399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83215" y="356615"/>
            <a:ext cx="9121140" cy="3703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5336926" y="720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7613781" y="720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5336926" y="733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7613781" y="733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5336926" y="7475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7613781" y="7475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5336926" y="76123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7613781" y="76123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5336926" y="7749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7613781" y="7749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5336926" y="7886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7613781" y="7886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5336926" y="80238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7613781" y="80238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5336926" y="8161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7613781" y="8161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5336926" y="8298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7613781" y="8298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5336926" y="8435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7613781" y="8435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5336926" y="8572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7613781" y="8572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3114934" y="87096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3471550" y="8709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3732153" y="8709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3855597" y="8709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4705990" y="8709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5336926" y="8709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5460370" y="8709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5789553" y="8709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6447921" y="8709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7613781" y="8709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8080126" y="8709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1373003" y="88468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3114934" y="88468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3389253" y="8846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3732153" y="8846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5336926" y="8846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5954146" y="8846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6447921" y="8846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7613781" y="8846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8080126" y="8846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" name="object 62"/>
          <p:cNvSpPr/>
          <p:nvPr/>
        </p:nvSpPr>
        <p:spPr>
          <a:xfrm>
            <a:off x="1373003" y="8983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" name="object 63"/>
          <p:cNvSpPr/>
          <p:nvPr/>
        </p:nvSpPr>
        <p:spPr>
          <a:xfrm>
            <a:off x="3114934" y="8983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" name="object 64"/>
          <p:cNvSpPr/>
          <p:nvPr/>
        </p:nvSpPr>
        <p:spPr>
          <a:xfrm>
            <a:off x="3389253" y="8983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3732153" y="8983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5336926" y="8983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" name="object 67"/>
          <p:cNvSpPr/>
          <p:nvPr/>
        </p:nvSpPr>
        <p:spPr>
          <a:xfrm>
            <a:off x="5954146" y="8983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" name="object 68"/>
          <p:cNvSpPr/>
          <p:nvPr/>
        </p:nvSpPr>
        <p:spPr>
          <a:xfrm>
            <a:off x="6447921" y="8983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" name="object 69"/>
          <p:cNvSpPr/>
          <p:nvPr/>
        </p:nvSpPr>
        <p:spPr>
          <a:xfrm>
            <a:off x="7613781" y="8983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8080126" y="8983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906659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961523" y="905255"/>
            <a:ext cx="54864" cy="1371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1071251" y="905255"/>
            <a:ext cx="68580" cy="1371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" name="object 74"/>
          <p:cNvSpPr/>
          <p:nvPr/>
        </p:nvSpPr>
        <p:spPr>
          <a:xfrm>
            <a:off x="1167263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" name="object 75"/>
          <p:cNvSpPr/>
          <p:nvPr/>
        </p:nvSpPr>
        <p:spPr>
          <a:xfrm>
            <a:off x="1249559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1290707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" name="object 77"/>
          <p:cNvSpPr/>
          <p:nvPr/>
        </p:nvSpPr>
        <p:spPr>
          <a:xfrm>
            <a:off x="3114934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3265809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3375538" y="905255"/>
            <a:ext cx="54864" cy="137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3471550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3540130" y="905255"/>
            <a:ext cx="41148" cy="137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3649858" y="905255"/>
            <a:ext cx="41148" cy="1371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" name="object 83"/>
          <p:cNvSpPr/>
          <p:nvPr/>
        </p:nvSpPr>
        <p:spPr>
          <a:xfrm>
            <a:off x="3732153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" name="object 84"/>
          <p:cNvSpPr/>
          <p:nvPr/>
        </p:nvSpPr>
        <p:spPr>
          <a:xfrm>
            <a:off x="3855597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" name="object 85"/>
          <p:cNvSpPr/>
          <p:nvPr/>
        </p:nvSpPr>
        <p:spPr>
          <a:xfrm>
            <a:off x="4102486" y="905255"/>
            <a:ext cx="41148" cy="1371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4225930" y="905255"/>
            <a:ext cx="54864" cy="1371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" name="object 87"/>
          <p:cNvSpPr/>
          <p:nvPr/>
        </p:nvSpPr>
        <p:spPr>
          <a:xfrm>
            <a:off x="4321942" y="905255"/>
            <a:ext cx="109728" cy="1371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" name="object 88"/>
          <p:cNvSpPr/>
          <p:nvPr/>
        </p:nvSpPr>
        <p:spPr>
          <a:xfrm>
            <a:off x="4472818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" name="object 89"/>
          <p:cNvSpPr/>
          <p:nvPr/>
        </p:nvSpPr>
        <p:spPr>
          <a:xfrm>
            <a:off x="4596262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" name="object 90"/>
          <p:cNvSpPr/>
          <p:nvPr/>
        </p:nvSpPr>
        <p:spPr>
          <a:xfrm>
            <a:off x="4705990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" name="object 91"/>
          <p:cNvSpPr/>
          <p:nvPr/>
        </p:nvSpPr>
        <p:spPr>
          <a:xfrm>
            <a:off x="5336926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5391790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5460370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" name="object 94"/>
          <p:cNvSpPr/>
          <p:nvPr/>
        </p:nvSpPr>
        <p:spPr>
          <a:xfrm>
            <a:off x="5611246" y="905255"/>
            <a:ext cx="68580" cy="1371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" name="object 95"/>
          <p:cNvSpPr/>
          <p:nvPr/>
        </p:nvSpPr>
        <p:spPr>
          <a:xfrm>
            <a:off x="5789553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" name="object 96"/>
          <p:cNvSpPr/>
          <p:nvPr/>
        </p:nvSpPr>
        <p:spPr>
          <a:xfrm>
            <a:off x="5830702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6255897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" name="object 98"/>
          <p:cNvSpPr/>
          <p:nvPr/>
        </p:nvSpPr>
        <p:spPr>
          <a:xfrm>
            <a:off x="6447921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" name="object 99"/>
          <p:cNvSpPr/>
          <p:nvPr/>
        </p:nvSpPr>
        <p:spPr>
          <a:xfrm>
            <a:off x="7613781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" name="object 100"/>
          <p:cNvSpPr/>
          <p:nvPr/>
        </p:nvSpPr>
        <p:spPr>
          <a:xfrm>
            <a:off x="7696078" y="905255"/>
            <a:ext cx="41148" cy="1371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" name="object 101"/>
          <p:cNvSpPr/>
          <p:nvPr/>
        </p:nvSpPr>
        <p:spPr>
          <a:xfrm>
            <a:off x="7778374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" name="object 102"/>
          <p:cNvSpPr/>
          <p:nvPr/>
        </p:nvSpPr>
        <p:spPr>
          <a:xfrm>
            <a:off x="7997830" y="905255"/>
            <a:ext cx="41148" cy="1371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" name="object 103"/>
          <p:cNvSpPr/>
          <p:nvPr/>
        </p:nvSpPr>
        <p:spPr>
          <a:xfrm>
            <a:off x="8080126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" name="object 104"/>
          <p:cNvSpPr/>
          <p:nvPr/>
        </p:nvSpPr>
        <p:spPr>
          <a:xfrm>
            <a:off x="8134990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" name="object 105"/>
          <p:cNvSpPr/>
          <p:nvPr/>
        </p:nvSpPr>
        <p:spPr>
          <a:xfrm>
            <a:off x="8299581" y="9121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" name="object 106"/>
          <p:cNvSpPr/>
          <p:nvPr/>
        </p:nvSpPr>
        <p:spPr>
          <a:xfrm>
            <a:off x="906659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" name="object 107"/>
          <p:cNvSpPr/>
          <p:nvPr/>
        </p:nvSpPr>
        <p:spPr>
          <a:xfrm>
            <a:off x="947807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" name="object 108"/>
          <p:cNvSpPr/>
          <p:nvPr/>
        </p:nvSpPr>
        <p:spPr>
          <a:xfrm>
            <a:off x="1016387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" name="object 109"/>
          <p:cNvSpPr/>
          <p:nvPr/>
        </p:nvSpPr>
        <p:spPr>
          <a:xfrm>
            <a:off x="1057535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" name="object 110"/>
          <p:cNvSpPr/>
          <p:nvPr/>
        </p:nvSpPr>
        <p:spPr>
          <a:xfrm>
            <a:off x="1126115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" name="object 111"/>
          <p:cNvSpPr/>
          <p:nvPr/>
        </p:nvSpPr>
        <p:spPr>
          <a:xfrm>
            <a:off x="1167263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" name="object 112"/>
          <p:cNvSpPr/>
          <p:nvPr/>
        </p:nvSpPr>
        <p:spPr>
          <a:xfrm>
            <a:off x="1249559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" name="object 113"/>
          <p:cNvSpPr/>
          <p:nvPr/>
        </p:nvSpPr>
        <p:spPr>
          <a:xfrm>
            <a:off x="1290707" y="905255"/>
            <a:ext cx="123444" cy="2743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" name="object 114"/>
          <p:cNvSpPr/>
          <p:nvPr/>
        </p:nvSpPr>
        <p:spPr>
          <a:xfrm>
            <a:off x="1373003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" name="object 115"/>
          <p:cNvSpPr/>
          <p:nvPr/>
        </p:nvSpPr>
        <p:spPr>
          <a:xfrm>
            <a:off x="3114934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" name="object 116"/>
          <p:cNvSpPr/>
          <p:nvPr/>
        </p:nvSpPr>
        <p:spPr>
          <a:xfrm>
            <a:off x="3156082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" name="object 117"/>
          <p:cNvSpPr/>
          <p:nvPr/>
        </p:nvSpPr>
        <p:spPr>
          <a:xfrm>
            <a:off x="3224662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" name="object 118"/>
          <p:cNvSpPr/>
          <p:nvPr/>
        </p:nvSpPr>
        <p:spPr>
          <a:xfrm>
            <a:off x="3265809" y="905255"/>
            <a:ext cx="68580" cy="2743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" name="object 119"/>
          <p:cNvSpPr/>
          <p:nvPr/>
        </p:nvSpPr>
        <p:spPr>
          <a:xfrm>
            <a:off x="3334390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" name="object 120"/>
          <p:cNvSpPr/>
          <p:nvPr/>
        </p:nvSpPr>
        <p:spPr>
          <a:xfrm>
            <a:off x="3389253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" name="object 121"/>
          <p:cNvSpPr/>
          <p:nvPr/>
        </p:nvSpPr>
        <p:spPr>
          <a:xfrm>
            <a:off x="3471550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" name="object 122"/>
          <p:cNvSpPr/>
          <p:nvPr/>
        </p:nvSpPr>
        <p:spPr>
          <a:xfrm>
            <a:off x="3526414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" name="object 123"/>
          <p:cNvSpPr/>
          <p:nvPr/>
        </p:nvSpPr>
        <p:spPr>
          <a:xfrm>
            <a:off x="3581277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" name="object 124"/>
          <p:cNvSpPr/>
          <p:nvPr/>
        </p:nvSpPr>
        <p:spPr>
          <a:xfrm>
            <a:off x="3636142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" name="object 125"/>
          <p:cNvSpPr/>
          <p:nvPr/>
        </p:nvSpPr>
        <p:spPr>
          <a:xfrm>
            <a:off x="3691006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" name="object 126"/>
          <p:cNvSpPr/>
          <p:nvPr/>
        </p:nvSpPr>
        <p:spPr>
          <a:xfrm>
            <a:off x="3855597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" name="object 127"/>
          <p:cNvSpPr/>
          <p:nvPr/>
        </p:nvSpPr>
        <p:spPr>
          <a:xfrm>
            <a:off x="3896746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" name="object 128"/>
          <p:cNvSpPr/>
          <p:nvPr/>
        </p:nvSpPr>
        <p:spPr>
          <a:xfrm>
            <a:off x="3965326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" name="object 129"/>
          <p:cNvSpPr/>
          <p:nvPr/>
        </p:nvSpPr>
        <p:spPr>
          <a:xfrm>
            <a:off x="4088770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" name="object 130"/>
          <p:cNvSpPr/>
          <p:nvPr/>
        </p:nvSpPr>
        <p:spPr>
          <a:xfrm>
            <a:off x="4143633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" name="object 131"/>
          <p:cNvSpPr/>
          <p:nvPr/>
        </p:nvSpPr>
        <p:spPr>
          <a:xfrm>
            <a:off x="4212214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" name="object 132"/>
          <p:cNvSpPr/>
          <p:nvPr/>
        </p:nvSpPr>
        <p:spPr>
          <a:xfrm>
            <a:off x="4280794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" name="object 133"/>
          <p:cNvSpPr/>
          <p:nvPr/>
        </p:nvSpPr>
        <p:spPr>
          <a:xfrm>
            <a:off x="4321942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" name="object 134"/>
          <p:cNvSpPr/>
          <p:nvPr/>
        </p:nvSpPr>
        <p:spPr>
          <a:xfrm>
            <a:off x="4376806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" name="object 135"/>
          <p:cNvSpPr/>
          <p:nvPr/>
        </p:nvSpPr>
        <p:spPr>
          <a:xfrm>
            <a:off x="4431670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" name="object 136"/>
          <p:cNvSpPr/>
          <p:nvPr/>
        </p:nvSpPr>
        <p:spPr>
          <a:xfrm>
            <a:off x="4472818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" name="object 137"/>
          <p:cNvSpPr/>
          <p:nvPr/>
        </p:nvSpPr>
        <p:spPr>
          <a:xfrm>
            <a:off x="4541397" y="905255"/>
            <a:ext cx="123444" cy="2743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" name="object 138"/>
          <p:cNvSpPr/>
          <p:nvPr/>
        </p:nvSpPr>
        <p:spPr>
          <a:xfrm>
            <a:off x="4664842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" name="object 139"/>
          <p:cNvSpPr/>
          <p:nvPr/>
        </p:nvSpPr>
        <p:spPr>
          <a:xfrm>
            <a:off x="4705990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" name="object 140"/>
          <p:cNvSpPr/>
          <p:nvPr/>
        </p:nvSpPr>
        <p:spPr>
          <a:xfrm>
            <a:off x="5336926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" name="object 141"/>
          <p:cNvSpPr/>
          <p:nvPr/>
        </p:nvSpPr>
        <p:spPr>
          <a:xfrm>
            <a:off x="5391790" y="905255"/>
            <a:ext cx="54864" cy="2743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" name="object 142"/>
          <p:cNvSpPr/>
          <p:nvPr/>
        </p:nvSpPr>
        <p:spPr>
          <a:xfrm>
            <a:off x="5460370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" name="object 143"/>
          <p:cNvSpPr/>
          <p:nvPr/>
        </p:nvSpPr>
        <p:spPr>
          <a:xfrm>
            <a:off x="5501518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" name="object 144"/>
          <p:cNvSpPr/>
          <p:nvPr/>
        </p:nvSpPr>
        <p:spPr>
          <a:xfrm>
            <a:off x="5597530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" name="object 145"/>
          <p:cNvSpPr/>
          <p:nvPr/>
        </p:nvSpPr>
        <p:spPr>
          <a:xfrm>
            <a:off x="5679826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" name="object 146"/>
          <p:cNvSpPr/>
          <p:nvPr/>
        </p:nvSpPr>
        <p:spPr>
          <a:xfrm>
            <a:off x="5789553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" name="object 147"/>
          <p:cNvSpPr/>
          <p:nvPr/>
        </p:nvSpPr>
        <p:spPr>
          <a:xfrm>
            <a:off x="5830702" y="905255"/>
            <a:ext cx="68580" cy="2743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" name="object 148"/>
          <p:cNvSpPr/>
          <p:nvPr/>
        </p:nvSpPr>
        <p:spPr>
          <a:xfrm>
            <a:off x="5899282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" name="object 149"/>
          <p:cNvSpPr/>
          <p:nvPr/>
        </p:nvSpPr>
        <p:spPr>
          <a:xfrm>
            <a:off x="5954146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" name="object 150"/>
          <p:cNvSpPr/>
          <p:nvPr/>
        </p:nvSpPr>
        <p:spPr>
          <a:xfrm>
            <a:off x="5940430" y="905255"/>
            <a:ext cx="164592" cy="2743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" name="object 151"/>
          <p:cNvSpPr/>
          <p:nvPr/>
        </p:nvSpPr>
        <p:spPr>
          <a:xfrm>
            <a:off x="6105021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" name="object 152"/>
          <p:cNvSpPr/>
          <p:nvPr/>
        </p:nvSpPr>
        <p:spPr>
          <a:xfrm>
            <a:off x="6146170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" name="object 153"/>
          <p:cNvSpPr/>
          <p:nvPr/>
        </p:nvSpPr>
        <p:spPr>
          <a:xfrm>
            <a:off x="6214750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" name="object 154"/>
          <p:cNvSpPr/>
          <p:nvPr/>
        </p:nvSpPr>
        <p:spPr>
          <a:xfrm>
            <a:off x="6447921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" name="object 155"/>
          <p:cNvSpPr/>
          <p:nvPr/>
        </p:nvSpPr>
        <p:spPr>
          <a:xfrm>
            <a:off x="6502786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" name="object 156"/>
          <p:cNvSpPr/>
          <p:nvPr/>
        </p:nvSpPr>
        <p:spPr>
          <a:xfrm>
            <a:off x="6571366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" name="object 157"/>
          <p:cNvSpPr/>
          <p:nvPr/>
        </p:nvSpPr>
        <p:spPr>
          <a:xfrm>
            <a:off x="7613781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" name="object 158"/>
          <p:cNvSpPr/>
          <p:nvPr/>
        </p:nvSpPr>
        <p:spPr>
          <a:xfrm>
            <a:off x="7682362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" name="object 159"/>
          <p:cNvSpPr/>
          <p:nvPr/>
        </p:nvSpPr>
        <p:spPr>
          <a:xfrm>
            <a:off x="7737226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" name="object 160"/>
          <p:cNvSpPr/>
          <p:nvPr/>
        </p:nvSpPr>
        <p:spPr>
          <a:xfrm>
            <a:off x="7778374" y="905255"/>
            <a:ext cx="150876" cy="2743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" name="object 161"/>
          <p:cNvSpPr/>
          <p:nvPr/>
        </p:nvSpPr>
        <p:spPr>
          <a:xfrm>
            <a:off x="7929250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" name="object 162"/>
          <p:cNvSpPr/>
          <p:nvPr/>
        </p:nvSpPr>
        <p:spPr>
          <a:xfrm>
            <a:off x="7984114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" name="object 163"/>
          <p:cNvSpPr/>
          <p:nvPr/>
        </p:nvSpPr>
        <p:spPr>
          <a:xfrm>
            <a:off x="8038978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" name="object 164"/>
          <p:cNvSpPr/>
          <p:nvPr/>
        </p:nvSpPr>
        <p:spPr>
          <a:xfrm>
            <a:off x="8080126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" name="object 165"/>
          <p:cNvSpPr/>
          <p:nvPr/>
        </p:nvSpPr>
        <p:spPr>
          <a:xfrm>
            <a:off x="8121274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" name="object 166"/>
          <p:cNvSpPr/>
          <p:nvPr/>
        </p:nvSpPr>
        <p:spPr>
          <a:xfrm>
            <a:off x="8176138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" name="object 167"/>
          <p:cNvSpPr/>
          <p:nvPr/>
        </p:nvSpPr>
        <p:spPr>
          <a:xfrm>
            <a:off x="8189854" y="905255"/>
            <a:ext cx="246888" cy="27432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" name="object 168"/>
          <p:cNvSpPr/>
          <p:nvPr/>
        </p:nvSpPr>
        <p:spPr>
          <a:xfrm>
            <a:off x="8368162" y="9258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" name="object 169"/>
          <p:cNvSpPr/>
          <p:nvPr/>
        </p:nvSpPr>
        <p:spPr>
          <a:xfrm>
            <a:off x="851795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" name="object 170"/>
          <p:cNvSpPr/>
          <p:nvPr/>
        </p:nvSpPr>
        <p:spPr>
          <a:xfrm>
            <a:off x="892943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" name="object 171"/>
          <p:cNvSpPr/>
          <p:nvPr/>
        </p:nvSpPr>
        <p:spPr>
          <a:xfrm>
            <a:off x="947807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" name="object 172"/>
          <p:cNvSpPr/>
          <p:nvPr/>
        </p:nvSpPr>
        <p:spPr>
          <a:xfrm>
            <a:off x="1016387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" name="object 173"/>
          <p:cNvSpPr/>
          <p:nvPr/>
        </p:nvSpPr>
        <p:spPr>
          <a:xfrm>
            <a:off x="1057535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" name="object 174"/>
          <p:cNvSpPr/>
          <p:nvPr/>
        </p:nvSpPr>
        <p:spPr>
          <a:xfrm>
            <a:off x="1126115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" name="object 175"/>
          <p:cNvSpPr/>
          <p:nvPr/>
        </p:nvSpPr>
        <p:spPr>
          <a:xfrm>
            <a:off x="1167263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" name="object 176"/>
          <p:cNvSpPr/>
          <p:nvPr/>
        </p:nvSpPr>
        <p:spPr>
          <a:xfrm>
            <a:off x="1249559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" name="object 177"/>
          <p:cNvSpPr/>
          <p:nvPr/>
        </p:nvSpPr>
        <p:spPr>
          <a:xfrm>
            <a:off x="1290707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" name="object 178"/>
          <p:cNvSpPr/>
          <p:nvPr/>
        </p:nvSpPr>
        <p:spPr>
          <a:xfrm>
            <a:off x="1373003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" name="object 179"/>
          <p:cNvSpPr/>
          <p:nvPr/>
        </p:nvSpPr>
        <p:spPr>
          <a:xfrm>
            <a:off x="3114934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" name="object 180"/>
          <p:cNvSpPr/>
          <p:nvPr/>
        </p:nvSpPr>
        <p:spPr>
          <a:xfrm>
            <a:off x="3156082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" name="object 181"/>
          <p:cNvSpPr/>
          <p:nvPr/>
        </p:nvSpPr>
        <p:spPr>
          <a:xfrm>
            <a:off x="3224662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" name="object 182"/>
          <p:cNvSpPr/>
          <p:nvPr/>
        </p:nvSpPr>
        <p:spPr>
          <a:xfrm>
            <a:off x="3265809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" name="object 183"/>
          <p:cNvSpPr/>
          <p:nvPr/>
        </p:nvSpPr>
        <p:spPr>
          <a:xfrm>
            <a:off x="3334390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" name="object 184"/>
          <p:cNvSpPr/>
          <p:nvPr/>
        </p:nvSpPr>
        <p:spPr>
          <a:xfrm>
            <a:off x="3389253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" name="object 185"/>
          <p:cNvSpPr/>
          <p:nvPr/>
        </p:nvSpPr>
        <p:spPr>
          <a:xfrm>
            <a:off x="3471550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" name="object 186"/>
          <p:cNvSpPr/>
          <p:nvPr/>
        </p:nvSpPr>
        <p:spPr>
          <a:xfrm>
            <a:off x="3512697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" name="object 187"/>
          <p:cNvSpPr/>
          <p:nvPr/>
        </p:nvSpPr>
        <p:spPr>
          <a:xfrm>
            <a:off x="3622426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" name="object 188"/>
          <p:cNvSpPr/>
          <p:nvPr/>
        </p:nvSpPr>
        <p:spPr>
          <a:xfrm>
            <a:off x="3732153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" name="object 189"/>
          <p:cNvSpPr/>
          <p:nvPr/>
        </p:nvSpPr>
        <p:spPr>
          <a:xfrm>
            <a:off x="3855597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" name="object 190"/>
          <p:cNvSpPr/>
          <p:nvPr/>
        </p:nvSpPr>
        <p:spPr>
          <a:xfrm>
            <a:off x="3896746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" name="object 191"/>
          <p:cNvSpPr/>
          <p:nvPr/>
        </p:nvSpPr>
        <p:spPr>
          <a:xfrm>
            <a:off x="3965326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" name="object 192"/>
          <p:cNvSpPr/>
          <p:nvPr/>
        </p:nvSpPr>
        <p:spPr>
          <a:xfrm>
            <a:off x="4075053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" name="object 193"/>
          <p:cNvSpPr/>
          <p:nvPr/>
        </p:nvSpPr>
        <p:spPr>
          <a:xfrm>
            <a:off x="4212214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" name="object 194"/>
          <p:cNvSpPr/>
          <p:nvPr/>
        </p:nvSpPr>
        <p:spPr>
          <a:xfrm>
            <a:off x="4280794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" name="object 195"/>
          <p:cNvSpPr/>
          <p:nvPr/>
        </p:nvSpPr>
        <p:spPr>
          <a:xfrm>
            <a:off x="4321942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" name="object 196"/>
          <p:cNvSpPr/>
          <p:nvPr/>
        </p:nvSpPr>
        <p:spPr>
          <a:xfrm>
            <a:off x="4376806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" name="object 197"/>
          <p:cNvSpPr/>
          <p:nvPr/>
        </p:nvSpPr>
        <p:spPr>
          <a:xfrm>
            <a:off x="4431670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" name="object 198"/>
          <p:cNvSpPr/>
          <p:nvPr/>
        </p:nvSpPr>
        <p:spPr>
          <a:xfrm>
            <a:off x="4472818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" name="object 199"/>
          <p:cNvSpPr/>
          <p:nvPr/>
        </p:nvSpPr>
        <p:spPr>
          <a:xfrm>
            <a:off x="4596262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" name="object 200"/>
          <p:cNvSpPr/>
          <p:nvPr/>
        </p:nvSpPr>
        <p:spPr>
          <a:xfrm>
            <a:off x="4664842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" name="object 201"/>
          <p:cNvSpPr/>
          <p:nvPr/>
        </p:nvSpPr>
        <p:spPr>
          <a:xfrm>
            <a:off x="4705990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" name="object 202"/>
          <p:cNvSpPr/>
          <p:nvPr/>
        </p:nvSpPr>
        <p:spPr>
          <a:xfrm>
            <a:off x="5336926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" name="object 203"/>
          <p:cNvSpPr/>
          <p:nvPr/>
        </p:nvSpPr>
        <p:spPr>
          <a:xfrm>
            <a:off x="5391790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" name="object 204"/>
          <p:cNvSpPr/>
          <p:nvPr/>
        </p:nvSpPr>
        <p:spPr>
          <a:xfrm>
            <a:off x="5460370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" name="object 205"/>
          <p:cNvSpPr/>
          <p:nvPr/>
        </p:nvSpPr>
        <p:spPr>
          <a:xfrm>
            <a:off x="5501518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" name="object 206"/>
          <p:cNvSpPr/>
          <p:nvPr/>
        </p:nvSpPr>
        <p:spPr>
          <a:xfrm>
            <a:off x="5597530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" name="object 207"/>
          <p:cNvSpPr/>
          <p:nvPr/>
        </p:nvSpPr>
        <p:spPr>
          <a:xfrm>
            <a:off x="5679826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" name="object 208"/>
          <p:cNvSpPr/>
          <p:nvPr/>
        </p:nvSpPr>
        <p:spPr>
          <a:xfrm>
            <a:off x="5789553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" name="object 209"/>
          <p:cNvSpPr/>
          <p:nvPr/>
        </p:nvSpPr>
        <p:spPr>
          <a:xfrm>
            <a:off x="5830702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" name="object 210"/>
          <p:cNvSpPr/>
          <p:nvPr/>
        </p:nvSpPr>
        <p:spPr>
          <a:xfrm>
            <a:off x="5899282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" name="object 211"/>
          <p:cNvSpPr/>
          <p:nvPr/>
        </p:nvSpPr>
        <p:spPr>
          <a:xfrm>
            <a:off x="5954146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" name="object 212"/>
          <p:cNvSpPr/>
          <p:nvPr/>
        </p:nvSpPr>
        <p:spPr>
          <a:xfrm>
            <a:off x="6105021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" name="object 213"/>
          <p:cNvSpPr/>
          <p:nvPr/>
        </p:nvSpPr>
        <p:spPr>
          <a:xfrm>
            <a:off x="6146170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" name="object 214"/>
          <p:cNvSpPr/>
          <p:nvPr/>
        </p:nvSpPr>
        <p:spPr>
          <a:xfrm>
            <a:off x="6214750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" name="object 215"/>
          <p:cNvSpPr/>
          <p:nvPr/>
        </p:nvSpPr>
        <p:spPr>
          <a:xfrm>
            <a:off x="6255897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" name="object 216"/>
          <p:cNvSpPr/>
          <p:nvPr/>
        </p:nvSpPr>
        <p:spPr>
          <a:xfrm>
            <a:off x="6447921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" name="object 217"/>
          <p:cNvSpPr/>
          <p:nvPr/>
        </p:nvSpPr>
        <p:spPr>
          <a:xfrm>
            <a:off x="6502786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" name="object 218"/>
          <p:cNvSpPr/>
          <p:nvPr/>
        </p:nvSpPr>
        <p:spPr>
          <a:xfrm>
            <a:off x="6571366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" name="object 219"/>
          <p:cNvSpPr/>
          <p:nvPr/>
        </p:nvSpPr>
        <p:spPr>
          <a:xfrm>
            <a:off x="7613781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" name="object 220"/>
          <p:cNvSpPr/>
          <p:nvPr/>
        </p:nvSpPr>
        <p:spPr>
          <a:xfrm>
            <a:off x="7668645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" name="object 221"/>
          <p:cNvSpPr/>
          <p:nvPr/>
        </p:nvSpPr>
        <p:spPr>
          <a:xfrm>
            <a:off x="7778374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" name="object 222"/>
          <p:cNvSpPr/>
          <p:nvPr/>
        </p:nvSpPr>
        <p:spPr>
          <a:xfrm>
            <a:off x="7929250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" name="object 223"/>
          <p:cNvSpPr/>
          <p:nvPr/>
        </p:nvSpPr>
        <p:spPr>
          <a:xfrm>
            <a:off x="7970397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" name="object 224"/>
          <p:cNvSpPr/>
          <p:nvPr/>
        </p:nvSpPr>
        <p:spPr>
          <a:xfrm>
            <a:off x="8080126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" name="object 225"/>
          <p:cNvSpPr/>
          <p:nvPr/>
        </p:nvSpPr>
        <p:spPr>
          <a:xfrm>
            <a:off x="8107557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" name="object 226"/>
          <p:cNvSpPr/>
          <p:nvPr/>
        </p:nvSpPr>
        <p:spPr>
          <a:xfrm>
            <a:off x="8176138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" name="object 227"/>
          <p:cNvSpPr/>
          <p:nvPr/>
        </p:nvSpPr>
        <p:spPr>
          <a:xfrm>
            <a:off x="8299581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" name="object 228"/>
          <p:cNvSpPr/>
          <p:nvPr/>
        </p:nvSpPr>
        <p:spPr>
          <a:xfrm>
            <a:off x="8368162" y="939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" name="object 229"/>
          <p:cNvSpPr/>
          <p:nvPr/>
        </p:nvSpPr>
        <p:spPr>
          <a:xfrm>
            <a:off x="851795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" name="object 230"/>
          <p:cNvSpPr/>
          <p:nvPr/>
        </p:nvSpPr>
        <p:spPr>
          <a:xfrm>
            <a:off x="892943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" name="object 231"/>
          <p:cNvSpPr/>
          <p:nvPr/>
        </p:nvSpPr>
        <p:spPr>
          <a:xfrm>
            <a:off x="947807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" name="object 232"/>
          <p:cNvSpPr/>
          <p:nvPr/>
        </p:nvSpPr>
        <p:spPr>
          <a:xfrm>
            <a:off x="1016387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" name="object 233"/>
          <p:cNvSpPr/>
          <p:nvPr/>
        </p:nvSpPr>
        <p:spPr>
          <a:xfrm>
            <a:off x="1057535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" name="object 234"/>
          <p:cNvSpPr/>
          <p:nvPr/>
        </p:nvSpPr>
        <p:spPr>
          <a:xfrm>
            <a:off x="1126115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" name="object 235"/>
          <p:cNvSpPr/>
          <p:nvPr/>
        </p:nvSpPr>
        <p:spPr>
          <a:xfrm>
            <a:off x="1167263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" name="object 236"/>
          <p:cNvSpPr/>
          <p:nvPr/>
        </p:nvSpPr>
        <p:spPr>
          <a:xfrm>
            <a:off x="1249559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" name="object 237"/>
          <p:cNvSpPr/>
          <p:nvPr/>
        </p:nvSpPr>
        <p:spPr>
          <a:xfrm>
            <a:off x="1290707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" name="object 238"/>
          <p:cNvSpPr/>
          <p:nvPr/>
        </p:nvSpPr>
        <p:spPr>
          <a:xfrm>
            <a:off x="1373003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" name="object 239"/>
          <p:cNvSpPr/>
          <p:nvPr/>
        </p:nvSpPr>
        <p:spPr>
          <a:xfrm>
            <a:off x="3114934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" name="object 240"/>
          <p:cNvSpPr/>
          <p:nvPr/>
        </p:nvSpPr>
        <p:spPr>
          <a:xfrm>
            <a:off x="3265809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" name="object 241"/>
          <p:cNvSpPr/>
          <p:nvPr/>
        </p:nvSpPr>
        <p:spPr>
          <a:xfrm>
            <a:off x="3334390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" name="object 242"/>
          <p:cNvSpPr/>
          <p:nvPr/>
        </p:nvSpPr>
        <p:spPr>
          <a:xfrm>
            <a:off x="3389253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3" name="object 243"/>
          <p:cNvSpPr/>
          <p:nvPr/>
        </p:nvSpPr>
        <p:spPr>
          <a:xfrm>
            <a:off x="3471550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4" name="object 244"/>
          <p:cNvSpPr/>
          <p:nvPr/>
        </p:nvSpPr>
        <p:spPr>
          <a:xfrm>
            <a:off x="3512697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5" name="object 245"/>
          <p:cNvSpPr/>
          <p:nvPr/>
        </p:nvSpPr>
        <p:spPr>
          <a:xfrm>
            <a:off x="3622426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6" name="object 246"/>
          <p:cNvSpPr/>
          <p:nvPr/>
        </p:nvSpPr>
        <p:spPr>
          <a:xfrm>
            <a:off x="3732153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7" name="object 247"/>
          <p:cNvSpPr/>
          <p:nvPr/>
        </p:nvSpPr>
        <p:spPr>
          <a:xfrm>
            <a:off x="3855597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8" name="object 248"/>
          <p:cNvSpPr/>
          <p:nvPr/>
        </p:nvSpPr>
        <p:spPr>
          <a:xfrm>
            <a:off x="4075053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9" name="object 249"/>
          <p:cNvSpPr/>
          <p:nvPr/>
        </p:nvSpPr>
        <p:spPr>
          <a:xfrm>
            <a:off x="4212214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0" name="object 250"/>
          <p:cNvSpPr/>
          <p:nvPr/>
        </p:nvSpPr>
        <p:spPr>
          <a:xfrm>
            <a:off x="4280794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" name="object 251"/>
          <p:cNvSpPr/>
          <p:nvPr/>
        </p:nvSpPr>
        <p:spPr>
          <a:xfrm>
            <a:off x="4321942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" name="object 252"/>
          <p:cNvSpPr/>
          <p:nvPr/>
        </p:nvSpPr>
        <p:spPr>
          <a:xfrm>
            <a:off x="4376806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3" name="object 253"/>
          <p:cNvSpPr/>
          <p:nvPr/>
        </p:nvSpPr>
        <p:spPr>
          <a:xfrm>
            <a:off x="4431670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4" name="object 254"/>
          <p:cNvSpPr/>
          <p:nvPr/>
        </p:nvSpPr>
        <p:spPr>
          <a:xfrm>
            <a:off x="4472818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5" name="object 255"/>
          <p:cNvSpPr/>
          <p:nvPr/>
        </p:nvSpPr>
        <p:spPr>
          <a:xfrm>
            <a:off x="4596262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6" name="object 256"/>
          <p:cNvSpPr/>
          <p:nvPr/>
        </p:nvSpPr>
        <p:spPr>
          <a:xfrm>
            <a:off x="4664842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7" name="object 257"/>
          <p:cNvSpPr/>
          <p:nvPr/>
        </p:nvSpPr>
        <p:spPr>
          <a:xfrm>
            <a:off x="4705990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8" name="object 258"/>
          <p:cNvSpPr/>
          <p:nvPr/>
        </p:nvSpPr>
        <p:spPr>
          <a:xfrm>
            <a:off x="5336926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9" name="object 259"/>
          <p:cNvSpPr/>
          <p:nvPr/>
        </p:nvSpPr>
        <p:spPr>
          <a:xfrm>
            <a:off x="5391790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0" name="object 260"/>
          <p:cNvSpPr/>
          <p:nvPr/>
        </p:nvSpPr>
        <p:spPr>
          <a:xfrm>
            <a:off x="5460370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1" name="object 261"/>
          <p:cNvSpPr/>
          <p:nvPr/>
        </p:nvSpPr>
        <p:spPr>
          <a:xfrm>
            <a:off x="5597530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2" name="object 262"/>
          <p:cNvSpPr/>
          <p:nvPr/>
        </p:nvSpPr>
        <p:spPr>
          <a:xfrm>
            <a:off x="5679826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3" name="object 263"/>
          <p:cNvSpPr/>
          <p:nvPr/>
        </p:nvSpPr>
        <p:spPr>
          <a:xfrm>
            <a:off x="5789553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4" name="object 264"/>
          <p:cNvSpPr/>
          <p:nvPr/>
        </p:nvSpPr>
        <p:spPr>
          <a:xfrm>
            <a:off x="5830702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5" name="object 265"/>
          <p:cNvSpPr/>
          <p:nvPr/>
        </p:nvSpPr>
        <p:spPr>
          <a:xfrm>
            <a:off x="5899282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6" name="object 266"/>
          <p:cNvSpPr/>
          <p:nvPr/>
        </p:nvSpPr>
        <p:spPr>
          <a:xfrm>
            <a:off x="5954146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7" name="object 267"/>
          <p:cNvSpPr/>
          <p:nvPr/>
        </p:nvSpPr>
        <p:spPr>
          <a:xfrm>
            <a:off x="6146170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8" name="object 268"/>
          <p:cNvSpPr/>
          <p:nvPr/>
        </p:nvSpPr>
        <p:spPr>
          <a:xfrm>
            <a:off x="6214750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9" name="object 269"/>
          <p:cNvSpPr/>
          <p:nvPr/>
        </p:nvSpPr>
        <p:spPr>
          <a:xfrm>
            <a:off x="6255897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0" name="object 270"/>
          <p:cNvSpPr/>
          <p:nvPr/>
        </p:nvSpPr>
        <p:spPr>
          <a:xfrm>
            <a:off x="6447921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1" name="object 271"/>
          <p:cNvSpPr/>
          <p:nvPr/>
        </p:nvSpPr>
        <p:spPr>
          <a:xfrm>
            <a:off x="7613781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2" name="object 272"/>
          <p:cNvSpPr/>
          <p:nvPr/>
        </p:nvSpPr>
        <p:spPr>
          <a:xfrm>
            <a:off x="7668645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3" name="object 273"/>
          <p:cNvSpPr/>
          <p:nvPr/>
        </p:nvSpPr>
        <p:spPr>
          <a:xfrm>
            <a:off x="7778374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4" name="object 274"/>
          <p:cNvSpPr/>
          <p:nvPr/>
        </p:nvSpPr>
        <p:spPr>
          <a:xfrm>
            <a:off x="7970397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5" name="object 275"/>
          <p:cNvSpPr/>
          <p:nvPr/>
        </p:nvSpPr>
        <p:spPr>
          <a:xfrm>
            <a:off x="8080126" y="946403"/>
            <a:ext cx="27432" cy="13716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6" name="object 276"/>
          <p:cNvSpPr/>
          <p:nvPr/>
        </p:nvSpPr>
        <p:spPr>
          <a:xfrm>
            <a:off x="8299581" y="953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7" name="object 277"/>
          <p:cNvSpPr/>
          <p:nvPr/>
        </p:nvSpPr>
        <p:spPr>
          <a:xfrm>
            <a:off x="947807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8" name="object 278"/>
          <p:cNvSpPr/>
          <p:nvPr/>
        </p:nvSpPr>
        <p:spPr>
          <a:xfrm>
            <a:off x="1016387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9" name="object 279"/>
          <p:cNvSpPr/>
          <p:nvPr/>
        </p:nvSpPr>
        <p:spPr>
          <a:xfrm>
            <a:off x="1057535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0" name="object 280"/>
          <p:cNvSpPr/>
          <p:nvPr/>
        </p:nvSpPr>
        <p:spPr>
          <a:xfrm>
            <a:off x="1126115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1" name="object 281"/>
          <p:cNvSpPr/>
          <p:nvPr/>
        </p:nvSpPr>
        <p:spPr>
          <a:xfrm>
            <a:off x="1167263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2" name="object 282"/>
          <p:cNvSpPr/>
          <p:nvPr/>
        </p:nvSpPr>
        <p:spPr>
          <a:xfrm>
            <a:off x="1249559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3" name="object 283"/>
          <p:cNvSpPr/>
          <p:nvPr/>
        </p:nvSpPr>
        <p:spPr>
          <a:xfrm>
            <a:off x="1290707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4" name="object 284"/>
          <p:cNvSpPr/>
          <p:nvPr/>
        </p:nvSpPr>
        <p:spPr>
          <a:xfrm>
            <a:off x="1373003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5" name="object 285"/>
          <p:cNvSpPr/>
          <p:nvPr/>
        </p:nvSpPr>
        <p:spPr>
          <a:xfrm>
            <a:off x="3114934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6" name="object 286"/>
          <p:cNvSpPr/>
          <p:nvPr/>
        </p:nvSpPr>
        <p:spPr>
          <a:xfrm>
            <a:off x="3156082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7" name="object 287"/>
          <p:cNvSpPr/>
          <p:nvPr/>
        </p:nvSpPr>
        <p:spPr>
          <a:xfrm>
            <a:off x="3265809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8" name="object 288"/>
          <p:cNvSpPr/>
          <p:nvPr/>
        </p:nvSpPr>
        <p:spPr>
          <a:xfrm>
            <a:off x="3334390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9" name="object 289"/>
          <p:cNvSpPr/>
          <p:nvPr/>
        </p:nvSpPr>
        <p:spPr>
          <a:xfrm>
            <a:off x="3389253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0" name="object 290"/>
          <p:cNvSpPr/>
          <p:nvPr/>
        </p:nvSpPr>
        <p:spPr>
          <a:xfrm>
            <a:off x="3471550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1" name="object 291"/>
          <p:cNvSpPr/>
          <p:nvPr/>
        </p:nvSpPr>
        <p:spPr>
          <a:xfrm>
            <a:off x="3512697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2" name="object 292"/>
          <p:cNvSpPr/>
          <p:nvPr/>
        </p:nvSpPr>
        <p:spPr>
          <a:xfrm>
            <a:off x="3622426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3" name="object 293"/>
          <p:cNvSpPr/>
          <p:nvPr/>
        </p:nvSpPr>
        <p:spPr>
          <a:xfrm>
            <a:off x="3732153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4" name="object 294"/>
          <p:cNvSpPr/>
          <p:nvPr/>
        </p:nvSpPr>
        <p:spPr>
          <a:xfrm>
            <a:off x="3855597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5" name="object 295"/>
          <p:cNvSpPr/>
          <p:nvPr/>
        </p:nvSpPr>
        <p:spPr>
          <a:xfrm>
            <a:off x="3896746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6" name="object 296"/>
          <p:cNvSpPr/>
          <p:nvPr/>
        </p:nvSpPr>
        <p:spPr>
          <a:xfrm>
            <a:off x="4075053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7" name="object 297"/>
          <p:cNvSpPr/>
          <p:nvPr/>
        </p:nvSpPr>
        <p:spPr>
          <a:xfrm>
            <a:off x="4212214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8" name="object 298"/>
          <p:cNvSpPr/>
          <p:nvPr/>
        </p:nvSpPr>
        <p:spPr>
          <a:xfrm>
            <a:off x="4280794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9" name="object 299"/>
          <p:cNvSpPr/>
          <p:nvPr/>
        </p:nvSpPr>
        <p:spPr>
          <a:xfrm>
            <a:off x="4321942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0" name="object 300"/>
          <p:cNvSpPr/>
          <p:nvPr/>
        </p:nvSpPr>
        <p:spPr>
          <a:xfrm>
            <a:off x="4376806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1" name="object 301"/>
          <p:cNvSpPr/>
          <p:nvPr/>
        </p:nvSpPr>
        <p:spPr>
          <a:xfrm>
            <a:off x="4431670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2" name="object 302"/>
          <p:cNvSpPr/>
          <p:nvPr/>
        </p:nvSpPr>
        <p:spPr>
          <a:xfrm>
            <a:off x="4472818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3" name="object 303"/>
          <p:cNvSpPr/>
          <p:nvPr/>
        </p:nvSpPr>
        <p:spPr>
          <a:xfrm>
            <a:off x="4596262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4" name="object 304"/>
          <p:cNvSpPr/>
          <p:nvPr/>
        </p:nvSpPr>
        <p:spPr>
          <a:xfrm>
            <a:off x="4664842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5" name="object 305"/>
          <p:cNvSpPr/>
          <p:nvPr/>
        </p:nvSpPr>
        <p:spPr>
          <a:xfrm>
            <a:off x="4705990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6" name="object 306"/>
          <p:cNvSpPr/>
          <p:nvPr/>
        </p:nvSpPr>
        <p:spPr>
          <a:xfrm>
            <a:off x="5336926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7" name="object 307"/>
          <p:cNvSpPr/>
          <p:nvPr/>
        </p:nvSpPr>
        <p:spPr>
          <a:xfrm>
            <a:off x="5391790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8" name="object 308"/>
          <p:cNvSpPr/>
          <p:nvPr/>
        </p:nvSpPr>
        <p:spPr>
          <a:xfrm>
            <a:off x="5460370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9" name="object 309"/>
          <p:cNvSpPr/>
          <p:nvPr/>
        </p:nvSpPr>
        <p:spPr>
          <a:xfrm>
            <a:off x="5556382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0" name="object 310"/>
          <p:cNvSpPr/>
          <p:nvPr/>
        </p:nvSpPr>
        <p:spPr>
          <a:xfrm>
            <a:off x="5597530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1" name="object 311"/>
          <p:cNvSpPr/>
          <p:nvPr/>
        </p:nvSpPr>
        <p:spPr>
          <a:xfrm>
            <a:off x="5679826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2" name="object 312"/>
          <p:cNvSpPr/>
          <p:nvPr/>
        </p:nvSpPr>
        <p:spPr>
          <a:xfrm>
            <a:off x="5789553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3" name="object 313"/>
          <p:cNvSpPr/>
          <p:nvPr/>
        </p:nvSpPr>
        <p:spPr>
          <a:xfrm>
            <a:off x="5830702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4" name="object 314"/>
          <p:cNvSpPr/>
          <p:nvPr/>
        </p:nvSpPr>
        <p:spPr>
          <a:xfrm>
            <a:off x="5899282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5" name="object 315"/>
          <p:cNvSpPr/>
          <p:nvPr/>
        </p:nvSpPr>
        <p:spPr>
          <a:xfrm>
            <a:off x="5954146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6" name="object 316"/>
          <p:cNvSpPr/>
          <p:nvPr/>
        </p:nvSpPr>
        <p:spPr>
          <a:xfrm>
            <a:off x="6146170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7" name="object 317"/>
          <p:cNvSpPr/>
          <p:nvPr/>
        </p:nvSpPr>
        <p:spPr>
          <a:xfrm>
            <a:off x="6214750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8" name="object 318"/>
          <p:cNvSpPr/>
          <p:nvPr/>
        </p:nvSpPr>
        <p:spPr>
          <a:xfrm>
            <a:off x="6255897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9" name="object 319"/>
          <p:cNvSpPr/>
          <p:nvPr/>
        </p:nvSpPr>
        <p:spPr>
          <a:xfrm>
            <a:off x="6324477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0" name="object 320"/>
          <p:cNvSpPr/>
          <p:nvPr/>
        </p:nvSpPr>
        <p:spPr>
          <a:xfrm>
            <a:off x="6447921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1" name="object 321"/>
          <p:cNvSpPr/>
          <p:nvPr/>
        </p:nvSpPr>
        <p:spPr>
          <a:xfrm>
            <a:off x="6502786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2" name="object 322"/>
          <p:cNvSpPr/>
          <p:nvPr/>
        </p:nvSpPr>
        <p:spPr>
          <a:xfrm>
            <a:off x="7613781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3" name="object 323"/>
          <p:cNvSpPr/>
          <p:nvPr/>
        </p:nvSpPr>
        <p:spPr>
          <a:xfrm>
            <a:off x="7668645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4" name="object 324"/>
          <p:cNvSpPr/>
          <p:nvPr/>
        </p:nvSpPr>
        <p:spPr>
          <a:xfrm>
            <a:off x="7778374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5" name="object 325"/>
          <p:cNvSpPr/>
          <p:nvPr/>
        </p:nvSpPr>
        <p:spPr>
          <a:xfrm>
            <a:off x="7846954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6" name="object 326"/>
          <p:cNvSpPr/>
          <p:nvPr/>
        </p:nvSpPr>
        <p:spPr>
          <a:xfrm>
            <a:off x="7929250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7" name="object 327"/>
          <p:cNvSpPr/>
          <p:nvPr/>
        </p:nvSpPr>
        <p:spPr>
          <a:xfrm>
            <a:off x="7970397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8" name="object 328"/>
          <p:cNvSpPr/>
          <p:nvPr/>
        </p:nvSpPr>
        <p:spPr>
          <a:xfrm>
            <a:off x="8080126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9" name="object 329"/>
          <p:cNvSpPr/>
          <p:nvPr/>
        </p:nvSpPr>
        <p:spPr>
          <a:xfrm>
            <a:off x="8107557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0" name="object 330"/>
          <p:cNvSpPr/>
          <p:nvPr/>
        </p:nvSpPr>
        <p:spPr>
          <a:xfrm>
            <a:off x="8176138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1" name="object 331"/>
          <p:cNvSpPr/>
          <p:nvPr/>
        </p:nvSpPr>
        <p:spPr>
          <a:xfrm>
            <a:off x="8299581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2" name="object 332"/>
          <p:cNvSpPr/>
          <p:nvPr/>
        </p:nvSpPr>
        <p:spPr>
          <a:xfrm>
            <a:off x="8423026" y="9669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3" name="object 333"/>
          <p:cNvSpPr/>
          <p:nvPr/>
        </p:nvSpPr>
        <p:spPr>
          <a:xfrm>
            <a:off x="824363" y="905255"/>
            <a:ext cx="68580" cy="82296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4" name="object 334"/>
          <p:cNvSpPr/>
          <p:nvPr/>
        </p:nvSpPr>
        <p:spPr>
          <a:xfrm>
            <a:off x="947807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5" name="object 335"/>
          <p:cNvSpPr/>
          <p:nvPr/>
        </p:nvSpPr>
        <p:spPr>
          <a:xfrm>
            <a:off x="1016387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6" name="object 336"/>
          <p:cNvSpPr/>
          <p:nvPr/>
        </p:nvSpPr>
        <p:spPr>
          <a:xfrm>
            <a:off x="1057535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7" name="object 337"/>
          <p:cNvSpPr/>
          <p:nvPr/>
        </p:nvSpPr>
        <p:spPr>
          <a:xfrm>
            <a:off x="1167263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8" name="object 338"/>
          <p:cNvSpPr/>
          <p:nvPr/>
        </p:nvSpPr>
        <p:spPr>
          <a:xfrm>
            <a:off x="1290707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9" name="object 339"/>
          <p:cNvSpPr/>
          <p:nvPr/>
        </p:nvSpPr>
        <p:spPr>
          <a:xfrm>
            <a:off x="1373003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0" name="object 340"/>
          <p:cNvSpPr/>
          <p:nvPr/>
        </p:nvSpPr>
        <p:spPr>
          <a:xfrm>
            <a:off x="3114934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1" name="object 341"/>
          <p:cNvSpPr/>
          <p:nvPr/>
        </p:nvSpPr>
        <p:spPr>
          <a:xfrm>
            <a:off x="3156082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2" name="object 342"/>
          <p:cNvSpPr/>
          <p:nvPr/>
        </p:nvSpPr>
        <p:spPr>
          <a:xfrm>
            <a:off x="3224662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3" name="object 343"/>
          <p:cNvSpPr/>
          <p:nvPr/>
        </p:nvSpPr>
        <p:spPr>
          <a:xfrm>
            <a:off x="3265809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4" name="object 344"/>
          <p:cNvSpPr/>
          <p:nvPr/>
        </p:nvSpPr>
        <p:spPr>
          <a:xfrm>
            <a:off x="3334390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5" name="object 345"/>
          <p:cNvSpPr/>
          <p:nvPr/>
        </p:nvSpPr>
        <p:spPr>
          <a:xfrm>
            <a:off x="3389253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6" name="object 346"/>
          <p:cNvSpPr/>
          <p:nvPr/>
        </p:nvSpPr>
        <p:spPr>
          <a:xfrm>
            <a:off x="3471550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7" name="object 347"/>
          <p:cNvSpPr/>
          <p:nvPr/>
        </p:nvSpPr>
        <p:spPr>
          <a:xfrm>
            <a:off x="3581277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8" name="object 348"/>
          <p:cNvSpPr/>
          <p:nvPr/>
        </p:nvSpPr>
        <p:spPr>
          <a:xfrm>
            <a:off x="369100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9" name="object 349"/>
          <p:cNvSpPr/>
          <p:nvPr/>
        </p:nvSpPr>
        <p:spPr>
          <a:xfrm>
            <a:off x="3732153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0" name="object 350"/>
          <p:cNvSpPr/>
          <p:nvPr/>
        </p:nvSpPr>
        <p:spPr>
          <a:xfrm>
            <a:off x="3855597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1" name="object 351"/>
          <p:cNvSpPr/>
          <p:nvPr/>
        </p:nvSpPr>
        <p:spPr>
          <a:xfrm>
            <a:off x="389674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2" name="object 352"/>
          <p:cNvSpPr/>
          <p:nvPr/>
        </p:nvSpPr>
        <p:spPr>
          <a:xfrm>
            <a:off x="396532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3" name="object 353"/>
          <p:cNvSpPr/>
          <p:nvPr/>
        </p:nvSpPr>
        <p:spPr>
          <a:xfrm>
            <a:off x="4143633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4" name="object 354"/>
          <p:cNvSpPr/>
          <p:nvPr/>
        </p:nvSpPr>
        <p:spPr>
          <a:xfrm>
            <a:off x="4212214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5" name="object 355"/>
          <p:cNvSpPr/>
          <p:nvPr/>
        </p:nvSpPr>
        <p:spPr>
          <a:xfrm>
            <a:off x="4280794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6" name="object 356"/>
          <p:cNvSpPr/>
          <p:nvPr/>
        </p:nvSpPr>
        <p:spPr>
          <a:xfrm>
            <a:off x="4321942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7" name="object 357"/>
          <p:cNvSpPr/>
          <p:nvPr/>
        </p:nvSpPr>
        <p:spPr>
          <a:xfrm>
            <a:off x="437680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8" name="object 358"/>
          <p:cNvSpPr/>
          <p:nvPr/>
        </p:nvSpPr>
        <p:spPr>
          <a:xfrm>
            <a:off x="4431670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9" name="object 359"/>
          <p:cNvSpPr/>
          <p:nvPr/>
        </p:nvSpPr>
        <p:spPr>
          <a:xfrm>
            <a:off x="4472818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0" name="object 360"/>
          <p:cNvSpPr/>
          <p:nvPr/>
        </p:nvSpPr>
        <p:spPr>
          <a:xfrm>
            <a:off x="4596262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1" name="object 361"/>
          <p:cNvSpPr/>
          <p:nvPr/>
        </p:nvSpPr>
        <p:spPr>
          <a:xfrm>
            <a:off x="4664842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2" name="object 362"/>
          <p:cNvSpPr/>
          <p:nvPr/>
        </p:nvSpPr>
        <p:spPr>
          <a:xfrm>
            <a:off x="4705990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3" name="object 363"/>
          <p:cNvSpPr/>
          <p:nvPr/>
        </p:nvSpPr>
        <p:spPr>
          <a:xfrm>
            <a:off x="533692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4" name="object 364"/>
          <p:cNvSpPr/>
          <p:nvPr/>
        </p:nvSpPr>
        <p:spPr>
          <a:xfrm>
            <a:off x="5391790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5" name="object 365"/>
          <p:cNvSpPr/>
          <p:nvPr/>
        </p:nvSpPr>
        <p:spPr>
          <a:xfrm>
            <a:off x="5460370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6" name="object 366"/>
          <p:cNvSpPr/>
          <p:nvPr/>
        </p:nvSpPr>
        <p:spPr>
          <a:xfrm>
            <a:off x="5556382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7" name="object 367"/>
          <p:cNvSpPr/>
          <p:nvPr/>
        </p:nvSpPr>
        <p:spPr>
          <a:xfrm>
            <a:off x="5597530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8" name="object 368"/>
          <p:cNvSpPr/>
          <p:nvPr/>
        </p:nvSpPr>
        <p:spPr>
          <a:xfrm>
            <a:off x="567982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9" name="object 369"/>
          <p:cNvSpPr/>
          <p:nvPr/>
        </p:nvSpPr>
        <p:spPr>
          <a:xfrm>
            <a:off x="5789553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0" name="object 370"/>
          <p:cNvSpPr/>
          <p:nvPr/>
        </p:nvSpPr>
        <p:spPr>
          <a:xfrm>
            <a:off x="5830702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1" name="object 371"/>
          <p:cNvSpPr/>
          <p:nvPr/>
        </p:nvSpPr>
        <p:spPr>
          <a:xfrm>
            <a:off x="5899282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2" name="object 372"/>
          <p:cNvSpPr/>
          <p:nvPr/>
        </p:nvSpPr>
        <p:spPr>
          <a:xfrm>
            <a:off x="595414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3" name="object 373"/>
          <p:cNvSpPr/>
          <p:nvPr/>
        </p:nvSpPr>
        <p:spPr>
          <a:xfrm>
            <a:off x="6022726" y="932688"/>
            <a:ext cx="96011" cy="54864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4" name="object 374"/>
          <p:cNvSpPr/>
          <p:nvPr/>
        </p:nvSpPr>
        <p:spPr>
          <a:xfrm>
            <a:off x="6105021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5" name="object 375"/>
          <p:cNvSpPr/>
          <p:nvPr/>
        </p:nvSpPr>
        <p:spPr>
          <a:xfrm>
            <a:off x="6146170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6" name="object 376"/>
          <p:cNvSpPr/>
          <p:nvPr/>
        </p:nvSpPr>
        <p:spPr>
          <a:xfrm>
            <a:off x="6159886" y="905255"/>
            <a:ext cx="260604" cy="82296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7" name="object 377"/>
          <p:cNvSpPr/>
          <p:nvPr/>
        </p:nvSpPr>
        <p:spPr>
          <a:xfrm>
            <a:off x="6255897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8" name="object 378"/>
          <p:cNvSpPr/>
          <p:nvPr/>
        </p:nvSpPr>
        <p:spPr>
          <a:xfrm>
            <a:off x="6324477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9" name="object 379"/>
          <p:cNvSpPr/>
          <p:nvPr/>
        </p:nvSpPr>
        <p:spPr>
          <a:xfrm>
            <a:off x="6447921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0" name="object 380"/>
          <p:cNvSpPr/>
          <p:nvPr/>
        </p:nvSpPr>
        <p:spPr>
          <a:xfrm>
            <a:off x="650278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1" name="object 381"/>
          <p:cNvSpPr/>
          <p:nvPr/>
        </p:nvSpPr>
        <p:spPr>
          <a:xfrm>
            <a:off x="657136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2" name="object 382"/>
          <p:cNvSpPr/>
          <p:nvPr/>
        </p:nvSpPr>
        <p:spPr>
          <a:xfrm>
            <a:off x="7613781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3" name="object 383"/>
          <p:cNvSpPr/>
          <p:nvPr/>
        </p:nvSpPr>
        <p:spPr>
          <a:xfrm>
            <a:off x="773722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4" name="object 384"/>
          <p:cNvSpPr/>
          <p:nvPr/>
        </p:nvSpPr>
        <p:spPr>
          <a:xfrm>
            <a:off x="7778374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5" name="object 385"/>
          <p:cNvSpPr/>
          <p:nvPr/>
        </p:nvSpPr>
        <p:spPr>
          <a:xfrm>
            <a:off x="7846954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6" name="object 386"/>
          <p:cNvSpPr/>
          <p:nvPr/>
        </p:nvSpPr>
        <p:spPr>
          <a:xfrm>
            <a:off x="7929250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7" name="object 387"/>
          <p:cNvSpPr/>
          <p:nvPr/>
        </p:nvSpPr>
        <p:spPr>
          <a:xfrm>
            <a:off x="8038978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8" name="object 388"/>
          <p:cNvSpPr/>
          <p:nvPr/>
        </p:nvSpPr>
        <p:spPr>
          <a:xfrm>
            <a:off x="808012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9" name="object 389"/>
          <p:cNvSpPr/>
          <p:nvPr/>
        </p:nvSpPr>
        <p:spPr>
          <a:xfrm>
            <a:off x="8121274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0" name="object 390"/>
          <p:cNvSpPr/>
          <p:nvPr/>
        </p:nvSpPr>
        <p:spPr>
          <a:xfrm>
            <a:off x="8176138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1" name="object 391"/>
          <p:cNvSpPr/>
          <p:nvPr/>
        </p:nvSpPr>
        <p:spPr>
          <a:xfrm>
            <a:off x="8299581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2" name="object 392"/>
          <p:cNvSpPr/>
          <p:nvPr/>
        </p:nvSpPr>
        <p:spPr>
          <a:xfrm>
            <a:off x="8423026" y="980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3" name="object 393"/>
          <p:cNvSpPr/>
          <p:nvPr/>
        </p:nvSpPr>
        <p:spPr>
          <a:xfrm>
            <a:off x="865511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4" name="object 394"/>
          <p:cNvSpPr/>
          <p:nvPr/>
        </p:nvSpPr>
        <p:spPr>
          <a:xfrm>
            <a:off x="961523" y="987552"/>
            <a:ext cx="54864" cy="13716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5" name="object 395"/>
          <p:cNvSpPr/>
          <p:nvPr/>
        </p:nvSpPr>
        <p:spPr>
          <a:xfrm>
            <a:off x="1071251" y="973836"/>
            <a:ext cx="68580" cy="27432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6" name="object 396"/>
          <p:cNvSpPr/>
          <p:nvPr/>
        </p:nvSpPr>
        <p:spPr>
          <a:xfrm>
            <a:off x="1126115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7" name="object 397"/>
          <p:cNvSpPr/>
          <p:nvPr/>
        </p:nvSpPr>
        <p:spPr>
          <a:xfrm>
            <a:off x="1180979" y="973836"/>
            <a:ext cx="82296" cy="27432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8" name="object 398"/>
          <p:cNvSpPr/>
          <p:nvPr/>
        </p:nvSpPr>
        <p:spPr>
          <a:xfrm>
            <a:off x="1249559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9" name="object 399"/>
          <p:cNvSpPr/>
          <p:nvPr/>
        </p:nvSpPr>
        <p:spPr>
          <a:xfrm>
            <a:off x="1290707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0" name="object 400"/>
          <p:cNvSpPr/>
          <p:nvPr/>
        </p:nvSpPr>
        <p:spPr>
          <a:xfrm>
            <a:off x="1386719" y="987552"/>
            <a:ext cx="27432" cy="13716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1" name="object 401"/>
          <p:cNvSpPr/>
          <p:nvPr/>
        </p:nvSpPr>
        <p:spPr>
          <a:xfrm>
            <a:off x="3114934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2" name="object 402"/>
          <p:cNvSpPr/>
          <p:nvPr/>
        </p:nvSpPr>
        <p:spPr>
          <a:xfrm>
            <a:off x="3156082" y="905255"/>
            <a:ext cx="82296" cy="96012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3" name="object 403"/>
          <p:cNvSpPr/>
          <p:nvPr/>
        </p:nvSpPr>
        <p:spPr>
          <a:xfrm>
            <a:off x="3265809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4" name="object 404"/>
          <p:cNvSpPr/>
          <p:nvPr/>
        </p:nvSpPr>
        <p:spPr>
          <a:xfrm>
            <a:off x="3334390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5" name="object 405"/>
          <p:cNvSpPr/>
          <p:nvPr/>
        </p:nvSpPr>
        <p:spPr>
          <a:xfrm>
            <a:off x="3402970" y="987552"/>
            <a:ext cx="27432" cy="13716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6" name="object 406"/>
          <p:cNvSpPr/>
          <p:nvPr/>
        </p:nvSpPr>
        <p:spPr>
          <a:xfrm>
            <a:off x="3471550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7" name="object 407"/>
          <p:cNvSpPr/>
          <p:nvPr/>
        </p:nvSpPr>
        <p:spPr>
          <a:xfrm>
            <a:off x="3512697" y="973836"/>
            <a:ext cx="68580" cy="27432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8" name="object 408"/>
          <p:cNvSpPr/>
          <p:nvPr/>
        </p:nvSpPr>
        <p:spPr>
          <a:xfrm>
            <a:off x="3622426" y="973836"/>
            <a:ext cx="68580" cy="27432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9" name="object 409"/>
          <p:cNvSpPr/>
          <p:nvPr/>
        </p:nvSpPr>
        <p:spPr>
          <a:xfrm>
            <a:off x="3732153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0" name="object 410"/>
          <p:cNvSpPr/>
          <p:nvPr/>
        </p:nvSpPr>
        <p:spPr>
          <a:xfrm>
            <a:off x="3732153" y="905255"/>
            <a:ext cx="96012" cy="96012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1" name="object 411"/>
          <p:cNvSpPr/>
          <p:nvPr/>
        </p:nvSpPr>
        <p:spPr>
          <a:xfrm>
            <a:off x="3855597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2" name="object 412"/>
          <p:cNvSpPr/>
          <p:nvPr/>
        </p:nvSpPr>
        <p:spPr>
          <a:xfrm>
            <a:off x="3896746" y="905255"/>
            <a:ext cx="82296" cy="96012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3" name="object 413"/>
          <p:cNvSpPr/>
          <p:nvPr/>
        </p:nvSpPr>
        <p:spPr>
          <a:xfrm>
            <a:off x="4075053" y="973836"/>
            <a:ext cx="68580" cy="27432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4" name="object 414"/>
          <p:cNvSpPr/>
          <p:nvPr/>
        </p:nvSpPr>
        <p:spPr>
          <a:xfrm>
            <a:off x="4225930" y="987552"/>
            <a:ext cx="54864" cy="13716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5" name="object 415"/>
          <p:cNvSpPr/>
          <p:nvPr/>
        </p:nvSpPr>
        <p:spPr>
          <a:xfrm>
            <a:off x="4321942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6" name="object 416"/>
          <p:cNvSpPr/>
          <p:nvPr/>
        </p:nvSpPr>
        <p:spPr>
          <a:xfrm>
            <a:off x="4376806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7" name="object 417"/>
          <p:cNvSpPr/>
          <p:nvPr/>
        </p:nvSpPr>
        <p:spPr>
          <a:xfrm>
            <a:off x="4431670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8" name="object 418"/>
          <p:cNvSpPr/>
          <p:nvPr/>
        </p:nvSpPr>
        <p:spPr>
          <a:xfrm>
            <a:off x="4486533" y="932688"/>
            <a:ext cx="82296" cy="68580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9" name="object 419"/>
          <p:cNvSpPr/>
          <p:nvPr/>
        </p:nvSpPr>
        <p:spPr>
          <a:xfrm>
            <a:off x="4596262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0" name="object 420"/>
          <p:cNvSpPr/>
          <p:nvPr/>
        </p:nvSpPr>
        <p:spPr>
          <a:xfrm>
            <a:off x="4664842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1" name="object 421"/>
          <p:cNvSpPr/>
          <p:nvPr/>
        </p:nvSpPr>
        <p:spPr>
          <a:xfrm>
            <a:off x="4705990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2" name="object 422"/>
          <p:cNvSpPr/>
          <p:nvPr/>
        </p:nvSpPr>
        <p:spPr>
          <a:xfrm>
            <a:off x="5336926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3" name="object 423"/>
          <p:cNvSpPr/>
          <p:nvPr/>
        </p:nvSpPr>
        <p:spPr>
          <a:xfrm>
            <a:off x="5391790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4" name="object 424"/>
          <p:cNvSpPr/>
          <p:nvPr/>
        </p:nvSpPr>
        <p:spPr>
          <a:xfrm>
            <a:off x="5460370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5" name="object 425"/>
          <p:cNvSpPr/>
          <p:nvPr/>
        </p:nvSpPr>
        <p:spPr>
          <a:xfrm>
            <a:off x="5501518" y="905255"/>
            <a:ext cx="68580" cy="96012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6" name="object 426"/>
          <p:cNvSpPr/>
          <p:nvPr/>
        </p:nvSpPr>
        <p:spPr>
          <a:xfrm>
            <a:off x="5611246" y="987552"/>
            <a:ext cx="68580" cy="13716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7" name="object 427"/>
          <p:cNvSpPr/>
          <p:nvPr/>
        </p:nvSpPr>
        <p:spPr>
          <a:xfrm>
            <a:off x="5789553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8" name="object 428"/>
          <p:cNvSpPr/>
          <p:nvPr/>
        </p:nvSpPr>
        <p:spPr>
          <a:xfrm>
            <a:off x="5830702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9" name="object 429"/>
          <p:cNvSpPr/>
          <p:nvPr/>
        </p:nvSpPr>
        <p:spPr>
          <a:xfrm>
            <a:off x="5899282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0" name="object 430"/>
          <p:cNvSpPr/>
          <p:nvPr/>
        </p:nvSpPr>
        <p:spPr>
          <a:xfrm>
            <a:off x="5967862" y="987552"/>
            <a:ext cx="27432" cy="13716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1" name="object 431"/>
          <p:cNvSpPr/>
          <p:nvPr/>
        </p:nvSpPr>
        <p:spPr>
          <a:xfrm>
            <a:off x="6050158" y="987552"/>
            <a:ext cx="54864" cy="13716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2" name="object 432"/>
          <p:cNvSpPr/>
          <p:nvPr/>
        </p:nvSpPr>
        <p:spPr>
          <a:xfrm>
            <a:off x="6214750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3" name="object 433"/>
          <p:cNvSpPr/>
          <p:nvPr/>
        </p:nvSpPr>
        <p:spPr>
          <a:xfrm>
            <a:off x="6255897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4" name="object 434"/>
          <p:cNvSpPr/>
          <p:nvPr/>
        </p:nvSpPr>
        <p:spPr>
          <a:xfrm>
            <a:off x="6338194" y="973836"/>
            <a:ext cx="82296" cy="27432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5" name="object 435"/>
          <p:cNvSpPr/>
          <p:nvPr/>
        </p:nvSpPr>
        <p:spPr>
          <a:xfrm>
            <a:off x="6447921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6" name="object 436"/>
          <p:cNvSpPr/>
          <p:nvPr/>
        </p:nvSpPr>
        <p:spPr>
          <a:xfrm>
            <a:off x="6502786" y="905255"/>
            <a:ext cx="82296" cy="96012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7" name="object 437"/>
          <p:cNvSpPr/>
          <p:nvPr/>
        </p:nvSpPr>
        <p:spPr>
          <a:xfrm>
            <a:off x="7613781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8" name="object 438"/>
          <p:cNvSpPr/>
          <p:nvPr/>
        </p:nvSpPr>
        <p:spPr>
          <a:xfrm>
            <a:off x="7668645" y="973836"/>
            <a:ext cx="68580" cy="27432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9" name="object 439"/>
          <p:cNvSpPr/>
          <p:nvPr/>
        </p:nvSpPr>
        <p:spPr>
          <a:xfrm>
            <a:off x="7778374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0" name="object 440"/>
          <p:cNvSpPr/>
          <p:nvPr/>
        </p:nvSpPr>
        <p:spPr>
          <a:xfrm>
            <a:off x="7860669" y="946403"/>
            <a:ext cx="178308" cy="54864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1" name="object 441"/>
          <p:cNvSpPr/>
          <p:nvPr/>
        </p:nvSpPr>
        <p:spPr>
          <a:xfrm>
            <a:off x="8080126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2" name="object 442"/>
          <p:cNvSpPr/>
          <p:nvPr/>
        </p:nvSpPr>
        <p:spPr>
          <a:xfrm>
            <a:off x="8134990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3" name="object 443"/>
          <p:cNvSpPr/>
          <p:nvPr/>
        </p:nvSpPr>
        <p:spPr>
          <a:xfrm>
            <a:off x="8176138" y="932688"/>
            <a:ext cx="96012" cy="68580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4" name="object 444"/>
          <p:cNvSpPr/>
          <p:nvPr/>
        </p:nvSpPr>
        <p:spPr>
          <a:xfrm>
            <a:off x="8299581" y="9944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5" name="object 445"/>
          <p:cNvSpPr/>
          <p:nvPr/>
        </p:nvSpPr>
        <p:spPr>
          <a:xfrm>
            <a:off x="8368162" y="946403"/>
            <a:ext cx="54864" cy="54864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6" name="object 446"/>
          <p:cNvSpPr/>
          <p:nvPr/>
        </p:nvSpPr>
        <p:spPr>
          <a:xfrm>
            <a:off x="865511" y="10081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7" name="object 447"/>
          <p:cNvSpPr/>
          <p:nvPr/>
        </p:nvSpPr>
        <p:spPr>
          <a:xfrm>
            <a:off x="1126115" y="10081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8" name="object 448"/>
          <p:cNvSpPr/>
          <p:nvPr/>
        </p:nvSpPr>
        <p:spPr>
          <a:xfrm>
            <a:off x="5336926" y="10081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9" name="object 449"/>
          <p:cNvSpPr/>
          <p:nvPr/>
        </p:nvSpPr>
        <p:spPr>
          <a:xfrm>
            <a:off x="6214750" y="10081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0" name="object 450"/>
          <p:cNvSpPr/>
          <p:nvPr/>
        </p:nvSpPr>
        <p:spPr>
          <a:xfrm>
            <a:off x="7613781" y="10081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1" name="object 451"/>
          <p:cNvSpPr/>
          <p:nvPr/>
        </p:nvSpPr>
        <p:spPr>
          <a:xfrm>
            <a:off x="851795" y="10218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2" name="object 452"/>
          <p:cNvSpPr/>
          <p:nvPr/>
        </p:nvSpPr>
        <p:spPr>
          <a:xfrm>
            <a:off x="5336926" y="10218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3" name="object 453"/>
          <p:cNvSpPr/>
          <p:nvPr/>
        </p:nvSpPr>
        <p:spPr>
          <a:xfrm>
            <a:off x="7613781" y="10218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4" name="object 454"/>
          <p:cNvSpPr/>
          <p:nvPr/>
        </p:nvSpPr>
        <p:spPr>
          <a:xfrm>
            <a:off x="5336926" y="1035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5" name="object 455"/>
          <p:cNvSpPr/>
          <p:nvPr/>
        </p:nvSpPr>
        <p:spPr>
          <a:xfrm>
            <a:off x="7613781" y="1035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6" name="object 456"/>
          <p:cNvSpPr/>
          <p:nvPr/>
        </p:nvSpPr>
        <p:spPr>
          <a:xfrm>
            <a:off x="5336926" y="104927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7" name="object 457"/>
          <p:cNvSpPr/>
          <p:nvPr/>
        </p:nvSpPr>
        <p:spPr>
          <a:xfrm>
            <a:off x="7613781" y="104927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8" name="object 458"/>
          <p:cNvSpPr/>
          <p:nvPr/>
        </p:nvSpPr>
        <p:spPr>
          <a:xfrm>
            <a:off x="783215" y="713231"/>
            <a:ext cx="9121140" cy="370332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9" name="object 459"/>
          <p:cNvSpPr/>
          <p:nvPr/>
        </p:nvSpPr>
        <p:spPr>
          <a:xfrm>
            <a:off x="5336926" y="1076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0" name="object 460"/>
          <p:cNvSpPr/>
          <p:nvPr/>
        </p:nvSpPr>
        <p:spPr>
          <a:xfrm>
            <a:off x="7613781" y="1076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1" name="object 461"/>
          <p:cNvSpPr/>
          <p:nvPr/>
        </p:nvSpPr>
        <p:spPr>
          <a:xfrm>
            <a:off x="5336926" y="10904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2" name="object 462"/>
          <p:cNvSpPr/>
          <p:nvPr/>
        </p:nvSpPr>
        <p:spPr>
          <a:xfrm>
            <a:off x="7613781" y="10904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3" name="object 463"/>
          <p:cNvSpPr/>
          <p:nvPr/>
        </p:nvSpPr>
        <p:spPr>
          <a:xfrm>
            <a:off x="5336926" y="1104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4" name="object 464"/>
          <p:cNvSpPr/>
          <p:nvPr/>
        </p:nvSpPr>
        <p:spPr>
          <a:xfrm>
            <a:off x="7613781" y="1104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5" name="object 465"/>
          <p:cNvSpPr/>
          <p:nvPr/>
        </p:nvSpPr>
        <p:spPr>
          <a:xfrm>
            <a:off x="5336926" y="1117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6" name="object 466"/>
          <p:cNvSpPr/>
          <p:nvPr/>
        </p:nvSpPr>
        <p:spPr>
          <a:xfrm>
            <a:off x="7613781" y="1117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7" name="object 467"/>
          <p:cNvSpPr/>
          <p:nvPr/>
        </p:nvSpPr>
        <p:spPr>
          <a:xfrm>
            <a:off x="5336926" y="11315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8" name="object 468"/>
          <p:cNvSpPr/>
          <p:nvPr/>
        </p:nvSpPr>
        <p:spPr>
          <a:xfrm>
            <a:off x="7613781" y="11315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9" name="object 469"/>
          <p:cNvSpPr/>
          <p:nvPr/>
        </p:nvSpPr>
        <p:spPr>
          <a:xfrm>
            <a:off x="5336926" y="114528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0" name="object 470"/>
          <p:cNvSpPr/>
          <p:nvPr/>
        </p:nvSpPr>
        <p:spPr>
          <a:xfrm>
            <a:off x="7613781" y="114528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1" name="object 471"/>
          <p:cNvSpPr/>
          <p:nvPr/>
        </p:nvSpPr>
        <p:spPr>
          <a:xfrm>
            <a:off x="5336926" y="11590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2" name="object 472"/>
          <p:cNvSpPr/>
          <p:nvPr/>
        </p:nvSpPr>
        <p:spPr>
          <a:xfrm>
            <a:off x="7613781" y="11590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3" name="object 473"/>
          <p:cNvSpPr/>
          <p:nvPr/>
        </p:nvSpPr>
        <p:spPr>
          <a:xfrm>
            <a:off x="5336926" y="11727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4" name="object 474"/>
          <p:cNvSpPr/>
          <p:nvPr/>
        </p:nvSpPr>
        <p:spPr>
          <a:xfrm>
            <a:off x="7613781" y="11727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5" name="object 475"/>
          <p:cNvSpPr/>
          <p:nvPr/>
        </p:nvSpPr>
        <p:spPr>
          <a:xfrm>
            <a:off x="5336926" y="11864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6" name="object 476"/>
          <p:cNvSpPr/>
          <p:nvPr/>
        </p:nvSpPr>
        <p:spPr>
          <a:xfrm>
            <a:off x="7613781" y="11864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7" name="object 477"/>
          <p:cNvSpPr/>
          <p:nvPr/>
        </p:nvSpPr>
        <p:spPr>
          <a:xfrm>
            <a:off x="5336926" y="12001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8" name="object 478"/>
          <p:cNvSpPr/>
          <p:nvPr/>
        </p:nvSpPr>
        <p:spPr>
          <a:xfrm>
            <a:off x="7613781" y="12001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9" name="object 479"/>
          <p:cNvSpPr/>
          <p:nvPr/>
        </p:nvSpPr>
        <p:spPr>
          <a:xfrm>
            <a:off x="5336926" y="12138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0" name="object 480"/>
          <p:cNvSpPr/>
          <p:nvPr/>
        </p:nvSpPr>
        <p:spPr>
          <a:xfrm>
            <a:off x="7613781" y="12138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1" name="object 481"/>
          <p:cNvSpPr/>
          <p:nvPr/>
        </p:nvSpPr>
        <p:spPr>
          <a:xfrm>
            <a:off x="1126115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2" name="object 482"/>
          <p:cNvSpPr/>
          <p:nvPr/>
        </p:nvSpPr>
        <p:spPr>
          <a:xfrm>
            <a:off x="1290707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3" name="object 483"/>
          <p:cNvSpPr/>
          <p:nvPr/>
        </p:nvSpPr>
        <p:spPr>
          <a:xfrm>
            <a:off x="1331855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4" name="object 484"/>
          <p:cNvSpPr/>
          <p:nvPr/>
        </p:nvSpPr>
        <p:spPr>
          <a:xfrm>
            <a:off x="1510163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5" name="object 485"/>
          <p:cNvSpPr/>
          <p:nvPr/>
        </p:nvSpPr>
        <p:spPr>
          <a:xfrm>
            <a:off x="1551310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6" name="object 486"/>
          <p:cNvSpPr/>
          <p:nvPr/>
        </p:nvSpPr>
        <p:spPr>
          <a:xfrm>
            <a:off x="1880494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7" name="object 487"/>
          <p:cNvSpPr/>
          <p:nvPr/>
        </p:nvSpPr>
        <p:spPr>
          <a:xfrm>
            <a:off x="2127382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8" name="object 488"/>
          <p:cNvSpPr/>
          <p:nvPr/>
        </p:nvSpPr>
        <p:spPr>
          <a:xfrm>
            <a:off x="2881762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9" name="object 489"/>
          <p:cNvSpPr/>
          <p:nvPr/>
        </p:nvSpPr>
        <p:spPr>
          <a:xfrm>
            <a:off x="3402970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0" name="object 490"/>
          <p:cNvSpPr/>
          <p:nvPr/>
        </p:nvSpPr>
        <p:spPr>
          <a:xfrm>
            <a:off x="3567562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1" name="object 491"/>
          <p:cNvSpPr/>
          <p:nvPr/>
        </p:nvSpPr>
        <p:spPr>
          <a:xfrm>
            <a:off x="3608709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2" name="object 492"/>
          <p:cNvSpPr/>
          <p:nvPr/>
        </p:nvSpPr>
        <p:spPr>
          <a:xfrm>
            <a:off x="5336926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3" name="object 493"/>
          <p:cNvSpPr/>
          <p:nvPr/>
        </p:nvSpPr>
        <p:spPr>
          <a:xfrm>
            <a:off x="5460370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4" name="object 494"/>
          <p:cNvSpPr/>
          <p:nvPr/>
        </p:nvSpPr>
        <p:spPr>
          <a:xfrm>
            <a:off x="5789553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5" name="object 495"/>
          <p:cNvSpPr/>
          <p:nvPr/>
        </p:nvSpPr>
        <p:spPr>
          <a:xfrm>
            <a:off x="5899282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6" name="object 496"/>
          <p:cNvSpPr/>
          <p:nvPr/>
        </p:nvSpPr>
        <p:spPr>
          <a:xfrm>
            <a:off x="7613781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7" name="object 497"/>
          <p:cNvSpPr/>
          <p:nvPr/>
        </p:nvSpPr>
        <p:spPr>
          <a:xfrm>
            <a:off x="7942966" y="1227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8" name="object 498"/>
          <p:cNvSpPr/>
          <p:nvPr/>
        </p:nvSpPr>
        <p:spPr>
          <a:xfrm>
            <a:off x="851795" y="1241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9" name="object 499"/>
          <p:cNvSpPr/>
          <p:nvPr/>
        </p:nvSpPr>
        <p:spPr>
          <a:xfrm>
            <a:off x="1290707" y="1241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0" name="object 500"/>
          <p:cNvSpPr/>
          <p:nvPr/>
        </p:nvSpPr>
        <p:spPr>
          <a:xfrm>
            <a:off x="1510163" y="1241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1" name="object 501"/>
          <p:cNvSpPr/>
          <p:nvPr/>
        </p:nvSpPr>
        <p:spPr>
          <a:xfrm>
            <a:off x="2703454" y="1241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2" name="object 502"/>
          <p:cNvSpPr/>
          <p:nvPr/>
        </p:nvSpPr>
        <p:spPr>
          <a:xfrm>
            <a:off x="2881762" y="1241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3" name="object 503"/>
          <p:cNvSpPr/>
          <p:nvPr/>
        </p:nvSpPr>
        <p:spPr>
          <a:xfrm>
            <a:off x="3128650" y="1241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4" name="object 504"/>
          <p:cNvSpPr/>
          <p:nvPr/>
        </p:nvSpPr>
        <p:spPr>
          <a:xfrm>
            <a:off x="3567562" y="1241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5" name="object 505"/>
          <p:cNvSpPr/>
          <p:nvPr/>
        </p:nvSpPr>
        <p:spPr>
          <a:xfrm>
            <a:off x="5336926" y="1241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6" name="object 506"/>
          <p:cNvSpPr/>
          <p:nvPr/>
        </p:nvSpPr>
        <p:spPr>
          <a:xfrm>
            <a:off x="5789553" y="1241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7" name="object 507"/>
          <p:cNvSpPr/>
          <p:nvPr/>
        </p:nvSpPr>
        <p:spPr>
          <a:xfrm>
            <a:off x="7613781" y="1241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8" name="object 508"/>
          <p:cNvSpPr/>
          <p:nvPr/>
        </p:nvSpPr>
        <p:spPr>
          <a:xfrm>
            <a:off x="7942966" y="1241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9" name="object 509"/>
          <p:cNvSpPr/>
          <p:nvPr/>
        </p:nvSpPr>
        <p:spPr>
          <a:xfrm>
            <a:off x="851795" y="12550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0" name="object 510"/>
          <p:cNvSpPr/>
          <p:nvPr/>
        </p:nvSpPr>
        <p:spPr>
          <a:xfrm>
            <a:off x="1290707" y="12550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1" name="object 511"/>
          <p:cNvSpPr/>
          <p:nvPr/>
        </p:nvSpPr>
        <p:spPr>
          <a:xfrm>
            <a:off x="1510163" y="12550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2" name="object 512"/>
          <p:cNvSpPr/>
          <p:nvPr/>
        </p:nvSpPr>
        <p:spPr>
          <a:xfrm>
            <a:off x="2703454" y="12550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3" name="object 513"/>
          <p:cNvSpPr/>
          <p:nvPr/>
        </p:nvSpPr>
        <p:spPr>
          <a:xfrm>
            <a:off x="2881762" y="12550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4" name="object 514"/>
          <p:cNvSpPr/>
          <p:nvPr/>
        </p:nvSpPr>
        <p:spPr>
          <a:xfrm>
            <a:off x="3128650" y="12550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5" name="object 515"/>
          <p:cNvSpPr/>
          <p:nvPr/>
        </p:nvSpPr>
        <p:spPr>
          <a:xfrm>
            <a:off x="3567562" y="12550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6" name="object 516"/>
          <p:cNvSpPr/>
          <p:nvPr/>
        </p:nvSpPr>
        <p:spPr>
          <a:xfrm>
            <a:off x="5336926" y="12550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7" name="object 517"/>
          <p:cNvSpPr/>
          <p:nvPr/>
        </p:nvSpPr>
        <p:spPr>
          <a:xfrm>
            <a:off x="5789553" y="12550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8" name="object 518"/>
          <p:cNvSpPr/>
          <p:nvPr/>
        </p:nvSpPr>
        <p:spPr>
          <a:xfrm>
            <a:off x="7613781" y="12550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9" name="object 519"/>
          <p:cNvSpPr/>
          <p:nvPr/>
        </p:nvSpPr>
        <p:spPr>
          <a:xfrm>
            <a:off x="7942966" y="12550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0" name="object 520"/>
          <p:cNvSpPr/>
          <p:nvPr/>
        </p:nvSpPr>
        <p:spPr>
          <a:xfrm>
            <a:off x="1030103" y="1261872"/>
            <a:ext cx="68580" cy="13716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1" name="object 521"/>
          <p:cNvSpPr/>
          <p:nvPr/>
        </p:nvSpPr>
        <p:spPr>
          <a:xfrm>
            <a:off x="1126115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2" name="object 522"/>
          <p:cNvSpPr/>
          <p:nvPr/>
        </p:nvSpPr>
        <p:spPr>
          <a:xfrm>
            <a:off x="1180979" y="1261872"/>
            <a:ext cx="68580" cy="13716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3" name="object 523"/>
          <p:cNvSpPr/>
          <p:nvPr/>
        </p:nvSpPr>
        <p:spPr>
          <a:xfrm>
            <a:off x="1290707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4" name="object 524"/>
          <p:cNvSpPr/>
          <p:nvPr/>
        </p:nvSpPr>
        <p:spPr>
          <a:xfrm>
            <a:off x="1331855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5" name="object 525"/>
          <p:cNvSpPr/>
          <p:nvPr/>
        </p:nvSpPr>
        <p:spPr>
          <a:xfrm>
            <a:off x="1455299" y="1261872"/>
            <a:ext cx="68580" cy="13716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6" name="object 526"/>
          <p:cNvSpPr/>
          <p:nvPr/>
        </p:nvSpPr>
        <p:spPr>
          <a:xfrm>
            <a:off x="1551310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7" name="object 527"/>
          <p:cNvSpPr/>
          <p:nvPr/>
        </p:nvSpPr>
        <p:spPr>
          <a:xfrm>
            <a:off x="1784482" y="1261872"/>
            <a:ext cx="54864" cy="13716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8" name="object 528"/>
          <p:cNvSpPr/>
          <p:nvPr/>
        </p:nvSpPr>
        <p:spPr>
          <a:xfrm>
            <a:off x="1880494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9" name="object 529"/>
          <p:cNvSpPr/>
          <p:nvPr/>
        </p:nvSpPr>
        <p:spPr>
          <a:xfrm>
            <a:off x="2127382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0" name="object 530"/>
          <p:cNvSpPr/>
          <p:nvPr/>
        </p:nvSpPr>
        <p:spPr>
          <a:xfrm>
            <a:off x="2168530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1" name="object 531"/>
          <p:cNvSpPr/>
          <p:nvPr/>
        </p:nvSpPr>
        <p:spPr>
          <a:xfrm>
            <a:off x="2483997" y="1261872"/>
            <a:ext cx="41148" cy="13716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2" name="object 532"/>
          <p:cNvSpPr/>
          <p:nvPr/>
        </p:nvSpPr>
        <p:spPr>
          <a:xfrm>
            <a:off x="2785750" y="1261872"/>
            <a:ext cx="54864" cy="13716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3" name="object 533"/>
          <p:cNvSpPr/>
          <p:nvPr/>
        </p:nvSpPr>
        <p:spPr>
          <a:xfrm>
            <a:off x="2881762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4" name="object 534"/>
          <p:cNvSpPr/>
          <p:nvPr/>
        </p:nvSpPr>
        <p:spPr>
          <a:xfrm>
            <a:off x="3306958" y="1261872"/>
            <a:ext cx="68580" cy="13716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5" name="object 535"/>
          <p:cNvSpPr/>
          <p:nvPr/>
        </p:nvSpPr>
        <p:spPr>
          <a:xfrm>
            <a:off x="3402970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6" name="object 536"/>
          <p:cNvSpPr/>
          <p:nvPr/>
        </p:nvSpPr>
        <p:spPr>
          <a:xfrm>
            <a:off x="3471550" y="1261872"/>
            <a:ext cx="54864" cy="13716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7" name="object 537"/>
          <p:cNvSpPr/>
          <p:nvPr/>
        </p:nvSpPr>
        <p:spPr>
          <a:xfrm>
            <a:off x="3567562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8" name="object 538"/>
          <p:cNvSpPr/>
          <p:nvPr/>
        </p:nvSpPr>
        <p:spPr>
          <a:xfrm>
            <a:off x="3608709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9" name="object 539"/>
          <p:cNvSpPr/>
          <p:nvPr/>
        </p:nvSpPr>
        <p:spPr>
          <a:xfrm>
            <a:off x="5336926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0" name="object 540"/>
          <p:cNvSpPr/>
          <p:nvPr/>
        </p:nvSpPr>
        <p:spPr>
          <a:xfrm>
            <a:off x="5391790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1" name="object 541"/>
          <p:cNvSpPr/>
          <p:nvPr/>
        </p:nvSpPr>
        <p:spPr>
          <a:xfrm>
            <a:off x="5460370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2" name="object 542"/>
          <p:cNvSpPr/>
          <p:nvPr/>
        </p:nvSpPr>
        <p:spPr>
          <a:xfrm>
            <a:off x="5611246" y="1261872"/>
            <a:ext cx="68580" cy="13716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3" name="object 543"/>
          <p:cNvSpPr/>
          <p:nvPr/>
        </p:nvSpPr>
        <p:spPr>
          <a:xfrm>
            <a:off x="5789553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4" name="object 544"/>
          <p:cNvSpPr/>
          <p:nvPr/>
        </p:nvSpPr>
        <p:spPr>
          <a:xfrm>
            <a:off x="5899282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5" name="object 545"/>
          <p:cNvSpPr/>
          <p:nvPr/>
        </p:nvSpPr>
        <p:spPr>
          <a:xfrm>
            <a:off x="6063874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6" name="object 546"/>
          <p:cNvSpPr/>
          <p:nvPr/>
        </p:nvSpPr>
        <p:spPr>
          <a:xfrm>
            <a:off x="6201033" y="1261872"/>
            <a:ext cx="41148" cy="13716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7" name="object 547"/>
          <p:cNvSpPr/>
          <p:nvPr/>
        </p:nvSpPr>
        <p:spPr>
          <a:xfrm>
            <a:off x="6297046" y="1261872"/>
            <a:ext cx="54864" cy="13716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8" name="object 548"/>
          <p:cNvSpPr/>
          <p:nvPr/>
        </p:nvSpPr>
        <p:spPr>
          <a:xfrm>
            <a:off x="7613781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9" name="object 549"/>
          <p:cNvSpPr/>
          <p:nvPr/>
        </p:nvSpPr>
        <p:spPr>
          <a:xfrm>
            <a:off x="7668645" y="1261872"/>
            <a:ext cx="109728" cy="13716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0" name="object 550"/>
          <p:cNvSpPr/>
          <p:nvPr/>
        </p:nvSpPr>
        <p:spPr>
          <a:xfrm>
            <a:off x="7942966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1" name="object 551"/>
          <p:cNvSpPr/>
          <p:nvPr/>
        </p:nvSpPr>
        <p:spPr>
          <a:xfrm>
            <a:off x="7997830" y="1261872"/>
            <a:ext cx="54864" cy="13716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2" name="object 552"/>
          <p:cNvSpPr/>
          <p:nvPr/>
        </p:nvSpPr>
        <p:spPr>
          <a:xfrm>
            <a:off x="8093842" y="12687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3" name="object 553"/>
          <p:cNvSpPr/>
          <p:nvPr/>
        </p:nvSpPr>
        <p:spPr>
          <a:xfrm>
            <a:off x="851795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4" name="object 554"/>
          <p:cNvSpPr/>
          <p:nvPr/>
        </p:nvSpPr>
        <p:spPr>
          <a:xfrm>
            <a:off x="975239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5" name="object 555"/>
          <p:cNvSpPr/>
          <p:nvPr/>
        </p:nvSpPr>
        <p:spPr>
          <a:xfrm>
            <a:off x="1016387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6" name="object 556"/>
          <p:cNvSpPr/>
          <p:nvPr/>
        </p:nvSpPr>
        <p:spPr>
          <a:xfrm>
            <a:off x="1084967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7" name="object 557"/>
          <p:cNvSpPr/>
          <p:nvPr/>
        </p:nvSpPr>
        <p:spPr>
          <a:xfrm>
            <a:off x="1126115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8" name="object 558"/>
          <p:cNvSpPr/>
          <p:nvPr/>
        </p:nvSpPr>
        <p:spPr>
          <a:xfrm>
            <a:off x="1167263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9" name="object 559"/>
          <p:cNvSpPr/>
          <p:nvPr/>
        </p:nvSpPr>
        <p:spPr>
          <a:xfrm>
            <a:off x="1249559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0" name="object 560"/>
          <p:cNvSpPr/>
          <p:nvPr/>
        </p:nvSpPr>
        <p:spPr>
          <a:xfrm>
            <a:off x="1290707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1" name="object 561"/>
          <p:cNvSpPr/>
          <p:nvPr/>
        </p:nvSpPr>
        <p:spPr>
          <a:xfrm>
            <a:off x="1331855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2" name="object 562"/>
          <p:cNvSpPr/>
          <p:nvPr/>
        </p:nvSpPr>
        <p:spPr>
          <a:xfrm>
            <a:off x="1441583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3" name="object 563"/>
          <p:cNvSpPr/>
          <p:nvPr/>
        </p:nvSpPr>
        <p:spPr>
          <a:xfrm>
            <a:off x="1510163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4" name="object 564"/>
          <p:cNvSpPr/>
          <p:nvPr/>
        </p:nvSpPr>
        <p:spPr>
          <a:xfrm>
            <a:off x="1551310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5" name="object 565"/>
          <p:cNvSpPr/>
          <p:nvPr/>
        </p:nvSpPr>
        <p:spPr>
          <a:xfrm>
            <a:off x="167475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6" name="object 566"/>
          <p:cNvSpPr/>
          <p:nvPr/>
        </p:nvSpPr>
        <p:spPr>
          <a:xfrm>
            <a:off x="1770766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7" name="object 567"/>
          <p:cNvSpPr/>
          <p:nvPr/>
        </p:nvSpPr>
        <p:spPr>
          <a:xfrm>
            <a:off x="1839346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8" name="object 568"/>
          <p:cNvSpPr/>
          <p:nvPr/>
        </p:nvSpPr>
        <p:spPr>
          <a:xfrm>
            <a:off x="188049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9" name="object 569"/>
          <p:cNvSpPr/>
          <p:nvPr/>
        </p:nvSpPr>
        <p:spPr>
          <a:xfrm>
            <a:off x="201765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0" name="object 570"/>
          <p:cNvSpPr/>
          <p:nvPr/>
        </p:nvSpPr>
        <p:spPr>
          <a:xfrm>
            <a:off x="2127382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1" name="object 571"/>
          <p:cNvSpPr/>
          <p:nvPr/>
        </p:nvSpPr>
        <p:spPr>
          <a:xfrm>
            <a:off x="2168530" y="1261872"/>
            <a:ext cx="68580" cy="27432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2" name="object 572"/>
          <p:cNvSpPr/>
          <p:nvPr/>
        </p:nvSpPr>
        <p:spPr>
          <a:xfrm>
            <a:off x="2237110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3" name="object 573"/>
          <p:cNvSpPr/>
          <p:nvPr/>
        </p:nvSpPr>
        <p:spPr>
          <a:xfrm>
            <a:off x="236055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4" name="object 574"/>
          <p:cNvSpPr/>
          <p:nvPr/>
        </p:nvSpPr>
        <p:spPr>
          <a:xfrm>
            <a:off x="2470282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5" name="object 575"/>
          <p:cNvSpPr/>
          <p:nvPr/>
        </p:nvSpPr>
        <p:spPr>
          <a:xfrm>
            <a:off x="2525146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6" name="object 576"/>
          <p:cNvSpPr/>
          <p:nvPr/>
        </p:nvSpPr>
        <p:spPr>
          <a:xfrm>
            <a:off x="263487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7" name="object 577"/>
          <p:cNvSpPr/>
          <p:nvPr/>
        </p:nvSpPr>
        <p:spPr>
          <a:xfrm>
            <a:off x="270345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8" name="object 578"/>
          <p:cNvSpPr/>
          <p:nvPr/>
        </p:nvSpPr>
        <p:spPr>
          <a:xfrm>
            <a:off x="277203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9" name="object 579"/>
          <p:cNvSpPr/>
          <p:nvPr/>
        </p:nvSpPr>
        <p:spPr>
          <a:xfrm>
            <a:off x="284061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0" name="object 580"/>
          <p:cNvSpPr/>
          <p:nvPr/>
        </p:nvSpPr>
        <p:spPr>
          <a:xfrm>
            <a:off x="2881762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1" name="object 581"/>
          <p:cNvSpPr/>
          <p:nvPr/>
        </p:nvSpPr>
        <p:spPr>
          <a:xfrm>
            <a:off x="2991490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2" name="object 582"/>
          <p:cNvSpPr/>
          <p:nvPr/>
        </p:nvSpPr>
        <p:spPr>
          <a:xfrm>
            <a:off x="3128650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3" name="object 583"/>
          <p:cNvSpPr/>
          <p:nvPr/>
        </p:nvSpPr>
        <p:spPr>
          <a:xfrm>
            <a:off x="325209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4" name="object 584"/>
          <p:cNvSpPr/>
          <p:nvPr/>
        </p:nvSpPr>
        <p:spPr>
          <a:xfrm>
            <a:off x="3293242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5" name="object 585"/>
          <p:cNvSpPr/>
          <p:nvPr/>
        </p:nvSpPr>
        <p:spPr>
          <a:xfrm>
            <a:off x="3361821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6" name="object 586"/>
          <p:cNvSpPr/>
          <p:nvPr/>
        </p:nvSpPr>
        <p:spPr>
          <a:xfrm>
            <a:off x="3402970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7" name="object 587"/>
          <p:cNvSpPr/>
          <p:nvPr/>
        </p:nvSpPr>
        <p:spPr>
          <a:xfrm>
            <a:off x="3457833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8" name="object 588"/>
          <p:cNvSpPr/>
          <p:nvPr/>
        </p:nvSpPr>
        <p:spPr>
          <a:xfrm>
            <a:off x="352641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9" name="object 589"/>
          <p:cNvSpPr/>
          <p:nvPr/>
        </p:nvSpPr>
        <p:spPr>
          <a:xfrm>
            <a:off x="3567562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0" name="object 590"/>
          <p:cNvSpPr/>
          <p:nvPr/>
        </p:nvSpPr>
        <p:spPr>
          <a:xfrm>
            <a:off x="3608709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1" name="object 591"/>
          <p:cNvSpPr/>
          <p:nvPr/>
        </p:nvSpPr>
        <p:spPr>
          <a:xfrm>
            <a:off x="5336926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2" name="object 592"/>
          <p:cNvSpPr/>
          <p:nvPr/>
        </p:nvSpPr>
        <p:spPr>
          <a:xfrm>
            <a:off x="5391790" y="1261872"/>
            <a:ext cx="54864" cy="27432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3" name="object 593"/>
          <p:cNvSpPr/>
          <p:nvPr/>
        </p:nvSpPr>
        <p:spPr>
          <a:xfrm>
            <a:off x="5460370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4" name="object 594"/>
          <p:cNvSpPr/>
          <p:nvPr/>
        </p:nvSpPr>
        <p:spPr>
          <a:xfrm>
            <a:off x="5501518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5" name="object 595"/>
          <p:cNvSpPr/>
          <p:nvPr/>
        </p:nvSpPr>
        <p:spPr>
          <a:xfrm>
            <a:off x="5597530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6" name="object 596"/>
          <p:cNvSpPr/>
          <p:nvPr/>
        </p:nvSpPr>
        <p:spPr>
          <a:xfrm>
            <a:off x="5679826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7" name="object 597"/>
          <p:cNvSpPr/>
          <p:nvPr/>
        </p:nvSpPr>
        <p:spPr>
          <a:xfrm>
            <a:off x="5789553" y="1261872"/>
            <a:ext cx="68580" cy="27432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8" name="object 598"/>
          <p:cNvSpPr/>
          <p:nvPr/>
        </p:nvSpPr>
        <p:spPr>
          <a:xfrm>
            <a:off x="5858133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9" name="object 599"/>
          <p:cNvSpPr/>
          <p:nvPr/>
        </p:nvSpPr>
        <p:spPr>
          <a:xfrm>
            <a:off x="5899282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0" name="object 600"/>
          <p:cNvSpPr/>
          <p:nvPr/>
        </p:nvSpPr>
        <p:spPr>
          <a:xfrm>
            <a:off x="6009009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1" name="object 601"/>
          <p:cNvSpPr/>
          <p:nvPr/>
        </p:nvSpPr>
        <p:spPr>
          <a:xfrm>
            <a:off x="6063874" y="1261872"/>
            <a:ext cx="68580" cy="27432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2" name="object 602"/>
          <p:cNvSpPr/>
          <p:nvPr/>
        </p:nvSpPr>
        <p:spPr>
          <a:xfrm>
            <a:off x="6132453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3" name="object 603"/>
          <p:cNvSpPr/>
          <p:nvPr/>
        </p:nvSpPr>
        <p:spPr>
          <a:xfrm>
            <a:off x="6187318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4" name="object 604"/>
          <p:cNvSpPr/>
          <p:nvPr/>
        </p:nvSpPr>
        <p:spPr>
          <a:xfrm>
            <a:off x="6242182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5" name="object 605"/>
          <p:cNvSpPr/>
          <p:nvPr/>
        </p:nvSpPr>
        <p:spPr>
          <a:xfrm>
            <a:off x="6283330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6" name="object 606"/>
          <p:cNvSpPr/>
          <p:nvPr/>
        </p:nvSpPr>
        <p:spPr>
          <a:xfrm>
            <a:off x="6351909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7" name="object 607"/>
          <p:cNvSpPr/>
          <p:nvPr/>
        </p:nvSpPr>
        <p:spPr>
          <a:xfrm>
            <a:off x="7613781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8" name="object 608"/>
          <p:cNvSpPr/>
          <p:nvPr/>
        </p:nvSpPr>
        <p:spPr>
          <a:xfrm>
            <a:off x="7668645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9" name="object 609"/>
          <p:cNvSpPr/>
          <p:nvPr/>
        </p:nvSpPr>
        <p:spPr>
          <a:xfrm>
            <a:off x="7723509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0" name="object 610"/>
          <p:cNvSpPr/>
          <p:nvPr/>
        </p:nvSpPr>
        <p:spPr>
          <a:xfrm>
            <a:off x="777837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1" name="object 611"/>
          <p:cNvSpPr/>
          <p:nvPr/>
        </p:nvSpPr>
        <p:spPr>
          <a:xfrm>
            <a:off x="7819521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2" name="object 612"/>
          <p:cNvSpPr/>
          <p:nvPr/>
        </p:nvSpPr>
        <p:spPr>
          <a:xfrm>
            <a:off x="7901818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3" name="object 613"/>
          <p:cNvSpPr/>
          <p:nvPr/>
        </p:nvSpPr>
        <p:spPr>
          <a:xfrm>
            <a:off x="7942966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4" name="object 614"/>
          <p:cNvSpPr/>
          <p:nvPr/>
        </p:nvSpPr>
        <p:spPr>
          <a:xfrm>
            <a:off x="7984114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5" name="object 615"/>
          <p:cNvSpPr/>
          <p:nvPr/>
        </p:nvSpPr>
        <p:spPr>
          <a:xfrm>
            <a:off x="8052693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6" name="object 616"/>
          <p:cNvSpPr/>
          <p:nvPr/>
        </p:nvSpPr>
        <p:spPr>
          <a:xfrm>
            <a:off x="8093842" y="1261872"/>
            <a:ext cx="68580" cy="27432"/>
          </a:xfrm>
          <a:prstGeom prst="rect">
            <a:avLst/>
          </a:prstGeom>
          <a:blipFill>
            <a:blip r:embed="rId6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7" name="object 617"/>
          <p:cNvSpPr/>
          <p:nvPr/>
        </p:nvSpPr>
        <p:spPr>
          <a:xfrm>
            <a:off x="8162421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8" name="object 618"/>
          <p:cNvSpPr/>
          <p:nvPr/>
        </p:nvSpPr>
        <p:spPr>
          <a:xfrm>
            <a:off x="8203569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9" name="object 619"/>
          <p:cNvSpPr/>
          <p:nvPr/>
        </p:nvSpPr>
        <p:spPr>
          <a:xfrm>
            <a:off x="8285866" y="1282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0" name="object 620"/>
          <p:cNvSpPr/>
          <p:nvPr/>
        </p:nvSpPr>
        <p:spPr>
          <a:xfrm>
            <a:off x="851795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1" name="object 621"/>
          <p:cNvSpPr/>
          <p:nvPr/>
        </p:nvSpPr>
        <p:spPr>
          <a:xfrm>
            <a:off x="975239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2" name="object 622"/>
          <p:cNvSpPr/>
          <p:nvPr/>
        </p:nvSpPr>
        <p:spPr>
          <a:xfrm>
            <a:off x="1016387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3" name="object 623"/>
          <p:cNvSpPr/>
          <p:nvPr/>
        </p:nvSpPr>
        <p:spPr>
          <a:xfrm>
            <a:off x="1084967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4" name="object 624"/>
          <p:cNvSpPr/>
          <p:nvPr/>
        </p:nvSpPr>
        <p:spPr>
          <a:xfrm>
            <a:off x="1126115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5" name="object 625"/>
          <p:cNvSpPr/>
          <p:nvPr/>
        </p:nvSpPr>
        <p:spPr>
          <a:xfrm>
            <a:off x="1167263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6" name="object 626"/>
          <p:cNvSpPr/>
          <p:nvPr/>
        </p:nvSpPr>
        <p:spPr>
          <a:xfrm>
            <a:off x="1249559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7" name="object 627"/>
          <p:cNvSpPr/>
          <p:nvPr/>
        </p:nvSpPr>
        <p:spPr>
          <a:xfrm>
            <a:off x="1290707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8" name="object 628"/>
          <p:cNvSpPr/>
          <p:nvPr/>
        </p:nvSpPr>
        <p:spPr>
          <a:xfrm>
            <a:off x="1331855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9" name="object 629"/>
          <p:cNvSpPr/>
          <p:nvPr/>
        </p:nvSpPr>
        <p:spPr>
          <a:xfrm>
            <a:off x="1441583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0" name="object 630"/>
          <p:cNvSpPr/>
          <p:nvPr/>
        </p:nvSpPr>
        <p:spPr>
          <a:xfrm>
            <a:off x="1510163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1" name="object 631"/>
          <p:cNvSpPr/>
          <p:nvPr/>
        </p:nvSpPr>
        <p:spPr>
          <a:xfrm>
            <a:off x="1551310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2" name="object 632"/>
          <p:cNvSpPr/>
          <p:nvPr/>
        </p:nvSpPr>
        <p:spPr>
          <a:xfrm>
            <a:off x="167475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3" name="object 633"/>
          <p:cNvSpPr/>
          <p:nvPr/>
        </p:nvSpPr>
        <p:spPr>
          <a:xfrm>
            <a:off x="1770766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4" name="object 634"/>
          <p:cNvSpPr/>
          <p:nvPr/>
        </p:nvSpPr>
        <p:spPr>
          <a:xfrm>
            <a:off x="1839346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5" name="object 635"/>
          <p:cNvSpPr/>
          <p:nvPr/>
        </p:nvSpPr>
        <p:spPr>
          <a:xfrm>
            <a:off x="188049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6" name="object 636"/>
          <p:cNvSpPr/>
          <p:nvPr/>
        </p:nvSpPr>
        <p:spPr>
          <a:xfrm>
            <a:off x="201765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7" name="object 637"/>
          <p:cNvSpPr/>
          <p:nvPr/>
        </p:nvSpPr>
        <p:spPr>
          <a:xfrm>
            <a:off x="2127382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8" name="object 638"/>
          <p:cNvSpPr/>
          <p:nvPr/>
        </p:nvSpPr>
        <p:spPr>
          <a:xfrm>
            <a:off x="2168530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9" name="object 639"/>
          <p:cNvSpPr/>
          <p:nvPr/>
        </p:nvSpPr>
        <p:spPr>
          <a:xfrm>
            <a:off x="2237110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0" name="object 640"/>
          <p:cNvSpPr/>
          <p:nvPr/>
        </p:nvSpPr>
        <p:spPr>
          <a:xfrm>
            <a:off x="236055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1" name="object 641"/>
          <p:cNvSpPr/>
          <p:nvPr/>
        </p:nvSpPr>
        <p:spPr>
          <a:xfrm>
            <a:off x="2456566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2" name="object 642"/>
          <p:cNvSpPr/>
          <p:nvPr/>
        </p:nvSpPr>
        <p:spPr>
          <a:xfrm>
            <a:off x="263487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3" name="object 643"/>
          <p:cNvSpPr/>
          <p:nvPr/>
        </p:nvSpPr>
        <p:spPr>
          <a:xfrm>
            <a:off x="270345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4" name="object 644"/>
          <p:cNvSpPr/>
          <p:nvPr/>
        </p:nvSpPr>
        <p:spPr>
          <a:xfrm>
            <a:off x="277203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5" name="object 645"/>
          <p:cNvSpPr/>
          <p:nvPr/>
        </p:nvSpPr>
        <p:spPr>
          <a:xfrm>
            <a:off x="284061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6" name="object 646"/>
          <p:cNvSpPr/>
          <p:nvPr/>
        </p:nvSpPr>
        <p:spPr>
          <a:xfrm>
            <a:off x="2881762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7" name="object 647"/>
          <p:cNvSpPr/>
          <p:nvPr/>
        </p:nvSpPr>
        <p:spPr>
          <a:xfrm>
            <a:off x="2991490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8" name="object 648"/>
          <p:cNvSpPr/>
          <p:nvPr/>
        </p:nvSpPr>
        <p:spPr>
          <a:xfrm>
            <a:off x="3128650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9" name="object 649"/>
          <p:cNvSpPr/>
          <p:nvPr/>
        </p:nvSpPr>
        <p:spPr>
          <a:xfrm>
            <a:off x="325209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0" name="object 650"/>
          <p:cNvSpPr/>
          <p:nvPr/>
        </p:nvSpPr>
        <p:spPr>
          <a:xfrm>
            <a:off x="3293242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1" name="object 651"/>
          <p:cNvSpPr/>
          <p:nvPr/>
        </p:nvSpPr>
        <p:spPr>
          <a:xfrm>
            <a:off x="3361821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2" name="object 652"/>
          <p:cNvSpPr/>
          <p:nvPr/>
        </p:nvSpPr>
        <p:spPr>
          <a:xfrm>
            <a:off x="3402970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3" name="object 653"/>
          <p:cNvSpPr/>
          <p:nvPr/>
        </p:nvSpPr>
        <p:spPr>
          <a:xfrm>
            <a:off x="3457833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4" name="object 654"/>
          <p:cNvSpPr/>
          <p:nvPr/>
        </p:nvSpPr>
        <p:spPr>
          <a:xfrm>
            <a:off x="352641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5" name="object 655"/>
          <p:cNvSpPr/>
          <p:nvPr/>
        </p:nvSpPr>
        <p:spPr>
          <a:xfrm>
            <a:off x="3567562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6" name="object 656"/>
          <p:cNvSpPr/>
          <p:nvPr/>
        </p:nvSpPr>
        <p:spPr>
          <a:xfrm>
            <a:off x="3608709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7" name="object 657"/>
          <p:cNvSpPr/>
          <p:nvPr/>
        </p:nvSpPr>
        <p:spPr>
          <a:xfrm>
            <a:off x="5336926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8" name="object 658"/>
          <p:cNvSpPr/>
          <p:nvPr/>
        </p:nvSpPr>
        <p:spPr>
          <a:xfrm>
            <a:off x="5391790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9" name="object 659"/>
          <p:cNvSpPr/>
          <p:nvPr/>
        </p:nvSpPr>
        <p:spPr>
          <a:xfrm>
            <a:off x="5460370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0" name="object 660"/>
          <p:cNvSpPr/>
          <p:nvPr/>
        </p:nvSpPr>
        <p:spPr>
          <a:xfrm>
            <a:off x="5501518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1" name="object 661"/>
          <p:cNvSpPr/>
          <p:nvPr/>
        </p:nvSpPr>
        <p:spPr>
          <a:xfrm>
            <a:off x="5597530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2" name="object 662"/>
          <p:cNvSpPr/>
          <p:nvPr/>
        </p:nvSpPr>
        <p:spPr>
          <a:xfrm>
            <a:off x="5679826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3" name="object 663"/>
          <p:cNvSpPr/>
          <p:nvPr/>
        </p:nvSpPr>
        <p:spPr>
          <a:xfrm>
            <a:off x="5789553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4" name="object 664"/>
          <p:cNvSpPr/>
          <p:nvPr/>
        </p:nvSpPr>
        <p:spPr>
          <a:xfrm>
            <a:off x="5858133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5" name="object 665"/>
          <p:cNvSpPr/>
          <p:nvPr/>
        </p:nvSpPr>
        <p:spPr>
          <a:xfrm>
            <a:off x="5899282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6" name="object 666"/>
          <p:cNvSpPr/>
          <p:nvPr/>
        </p:nvSpPr>
        <p:spPr>
          <a:xfrm>
            <a:off x="6009009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7" name="object 667"/>
          <p:cNvSpPr/>
          <p:nvPr/>
        </p:nvSpPr>
        <p:spPr>
          <a:xfrm>
            <a:off x="606387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8" name="object 668"/>
          <p:cNvSpPr/>
          <p:nvPr/>
        </p:nvSpPr>
        <p:spPr>
          <a:xfrm>
            <a:off x="6132453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9" name="object 669"/>
          <p:cNvSpPr/>
          <p:nvPr/>
        </p:nvSpPr>
        <p:spPr>
          <a:xfrm>
            <a:off x="6173602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0" name="object 670"/>
          <p:cNvSpPr/>
          <p:nvPr/>
        </p:nvSpPr>
        <p:spPr>
          <a:xfrm>
            <a:off x="6283330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1" name="object 671"/>
          <p:cNvSpPr/>
          <p:nvPr/>
        </p:nvSpPr>
        <p:spPr>
          <a:xfrm>
            <a:off x="6351909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2" name="object 672"/>
          <p:cNvSpPr/>
          <p:nvPr/>
        </p:nvSpPr>
        <p:spPr>
          <a:xfrm>
            <a:off x="7613781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3" name="object 673"/>
          <p:cNvSpPr/>
          <p:nvPr/>
        </p:nvSpPr>
        <p:spPr>
          <a:xfrm>
            <a:off x="7668645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4" name="object 674"/>
          <p:cNvSpPr/>
          <p:nvPr/>
        </p:nvSpPr>
        <p:spPr>
          <a:xfrm>
            <a:off x="7723509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5" name="object 675"/>
          <p:cNvSpPr/>
          <p:nvPr/>
        </p:nvSpPr>
        <p:spPr>
          <a:xfrm>
            <a:off x="777837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6" name="object 676"/>
          <p:cNvSpPr/>
          <p:nvPr/>
        </p:nvSpPr>
        <p:spPr>
          <a:xfrm>
            <a:off x="7819521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7" name="object 677"/>
          <p:cNvSpPr/>
          <p:nvPr/>
        </p:nvSpPr>
        <p:spPr>
          <a:xfrm>
            <a:off x="7901818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8" name="object 678"/>
          <p:cNvSpPr/>
          <p:nvPr/>
        </p:nvSpPr>
        <p:spPr>
          <a:xfrm>
            <a:off x="7942966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9" name="object 679"/>
          <p:cNvSpPr/>
          <p:nvPr/>
        </p:nvSpPr>
        <p:spPr>
          <a:xfrm>
            <a:off x="7984114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0" name="object 680"/>
          <p:cNvSpPr/>
          <p:nvPr/>
        </p:nvSpPr>
        <p:spPr>
          <a:xfrm>
            <a:off x="8052693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1" name="object 681"/>
          <p:cNvSpPr/>
          <p:nvPr/>
        </p:nvSpPr>
        <p:spPr>
          <a:xfrm>
            <a:off x="8093842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2" name="object 682"/>
          <p:cNvSpPr/>
          <p:nvPr/>
        </p:nvSpPr>
        <p:spPr>
          <a:xfrm>
            <a:off x="8162421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3" name="object 683"/>
          <p:cNvSpPr/>
          <p:nvPr/>
        </p:nvSpPr>
        <p:spPr>
          <a:xfrm>
            <a:off x="8203569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4" name="object 684"/>
          <p:cNvSpPr/>
          <p:nvPr/>
        </p:nvSpPr>
        <p:spPr>
          <a:xfrm>
            <a:off x="8285866" y="1296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5" name="object 685"/>
          <p:cNvSpPr/>
          <p:nvPr/>
        </p:nvSpPr>
        <p:spPr>
          <a:xfrm>
            <a:off x="851795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6" name="object 686"/>
          <p:cNvSpPr/>
          <p:nvPr/>
        </p:nvSpPr>
        <p:spPr>
          <a:xfrm>
            <a:off x="1016387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7" name="object 687"/>
          <p:cNvSpPr/>
          <p:nvPr/>
        </p:nvSpPr>
        <p:spPr>
          <a:xfrm>
            <a:off x="1084967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8" name="object 688"/>
          <p:cNvSpPr/>
          <p:nvPr/>
        </p:nvSpPr>
        <p:spPr>
          <a:xfrm>
            <a:off x="1126115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9" name="object 689"/>
          <p:cNvSpPr/>
          <p:nvPr/>
        </p:nvSpPr>
        <p:spPr>
          <a:xfrm>
            <a:off x="1167263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0" name="object 690"/>
          <p:cNvSpPr/>
          <p:nvPr/>
        </p:nvSpPr>
        <p:spPr>
          <a:xfrm>
            <a:off x="1249559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1" name="object 691"/>
          <p:cNvSpPr/>
          <p:nvPr/>
        </p:nvSpPr>
        <p:spPr>
          <a:xfrm>
            <a:off x="1290707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2" name="object 692"/>
          <p:cNvSpPr/>
          <p:nvPr/>
        </p:nvSpPr>
        <p:spPr>
          <a:xfrm>
            <a:off x="1331855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3" name="object 693"/>
          <p:cNvSpPr/>
          <p:nvPr/>
        </p:nvSpPr>
        <p:spPr>
          <a:xfrm>
            <a:off x="1441583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4" name="object 694"/>
          <p:cNvSpPr/>
          <p:nvPr/>
        </p:nvSpPr>
        <p:spPr>
          <a:xfrm>
            <a:off x="1510163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5" name="object 695"/>
          <p:cNvSpPr/>
          <p:nvPr/>
        </p:nvSpPr>
        <p:spPr>
          <a:xfrm>
            <a:off x="1551310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6" name="object 696"/>
          <p:cNvSpPr/>
          <p:nvPr/>
        </p:nvSpPr>
        <p:spPr>
          <a:xfrm>
            <a:off x="1770766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7" name="object 697"/>
          <p:cNvSpPr/>
          <p:nvPr/>
        </p:nvSpPr>
        <p:spPr>
          <a:xfrm>
            <a:off x="1839346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8" name="object 698"/>
          <p:cNvSpPr/>
          <p:nvPr/>
        </p:nvSpPr>
        <p:spPr>
          <a:xfrm>
            <a:off x="1880494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9" name="object 699"/>
          <p:cNvSpPr/>
          <p:nvPr/>
        </p:nvSpPr>
        <p:spPr>
          <a:xfrm>
            <a:off x="2127382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0" name="object 700"/>
          <p:cNvSpPr/>
          <p:nvPr/>
        </p:nvSpPr>
        <p:spPr>
          <a:xfrm>
            <a:off x="2168530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1" name="object 701"/>
          <p:cNvSpPr/>
          <p:nvPr/>
        </p:nvSpPr>
        <p:spPr>
          <a:xfrm>
            <a:off x="2237110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2" name="object 702"/>
          <p:cNvSpPr/>
          <p:nvPr/>
        </p:nvSpPr>
        <p:spPr>
          <a:xfrm>
            <a:off x="2456566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3" name="object 703"/>
          <p:cNvSpPr/>
          <p:nvPr/>
        </p:nvSpPr>
        <p:spPr>
          <a:xfrm>
            <a:off x="2580010" y="1261872"/>
            <a:ext cx="164592" cy="54864"/>
          </a:xfrm>
          <a:prstGeom prst="rect">
            <a:avLst/>
          </a:prstGeom>
          <a:blipFill>
            <a:blip r:embed="rId7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4" name="object 704"/>
          <p:cNvSpPr/>
          <p:nvPr/>
        </p:nvSpPr>
        <p:spPr>
          <a:xfrm>
            <a:off x="2703454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5" name="object 705"/>
          <p:cNvSpPr/>
          <p:nvPr/>
        </p:nvSpPr>
        <p:spPr>
          <a:xfrm>
            <a:off x="2772034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6" name="object 706"/>
          <p:cNvSpPr/>
          <p:nvPr/>
        </p:nvSpPr>
        <p:spPr>
          <a:xfrm>
            <a:off x="2840614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7" name="object 707"/>
          <p:cNvSpPr/>
          <p:nvPr/>
        </p:nvSpPr>
        <p:spPr>
          <a:xfrm>
            <a:off x="2881762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8" name="object 708"/>
          <p:cNvSpPr/>
          <p:nvPr/>
        </p:nvSpPr>
        <p:spPr>
          <a:xfrm>
            <a:off x="3128650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9" name="object 709"/>
          <p:cNvSpPr/>
          <p:nvPr/>
        </p:nvSpPr>
        <p:spPr>
          <a:xfrm>
            <a:off x="3293242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0" name="object 710"/>
          <p:cNvSpPr/>
          <p:nvPr/>
        </p:nvSpPr>
        <p:spPr>
          <a:xfrm>
            <a:off x="3361821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1" name="object 711"/>
          <p:cNvSpPr/>
          <p:nvPr/>
        </p:nvSpPr>
        <p:spPr>
          <a:xfrm>
            <a:off x="3402970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2" name="object 712"/>
          <p:cNvSpPr/>
          <p:nvPr/>
        </p:nvSpPr>
        <p:spPr>
          <a:xfrm>
            <a:off x="3457833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3" name="object 713"/>
          <p:cNvSpPr/>
          <p:nvPr/>
        </p:nvSpPr>
        <p:spPr>
          <a:xfrm>
            <a:off x="3526414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4" name="object 714"/>
          <p:cNvSpPr/>
          <p:nvPr/>
        </p:nvSpPr>
        <p:spPr>
          <a:xfrm>
            <a:off x="3567562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5" name="object 715"/>
          <p:cNvSpPr/>
          <p:nvPr/>
        </p:nvSpPr>
        <p:spPr>
          <a:xfrm>
            <a:off x="3608709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6" name="object 716"/>
          <p:cNvSpPr/>
          <p:nvPr/>
        </p:nvSpPr>
        <p:spPr>
          <a:xfrm>
            <a:off x="5336926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7" name="object 717"/>
          <p:cNvSpPr/>
          <p:nvPr/>
        </p:nvSpPr>
        <p:spPr>
          <a:xfrm>
            <a:off x="5391790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8" name="object 718"/>
          <p:cNvSpPr/>
          <p:nvPr/>
        </p:nvSpPr>
        <p:spPr>
          <a:xfrm>
            <a:off x="5460370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9" name="object 719"/>
          <p:cNvSpPr/>
          <p:nvPr/>
        </p:nvSpPr>
        <p:spPr>
          <a:xfrm>
            <a:off x="5597530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0" name="object 720"/>
          <p:cNvSpPr/>
          <p:nvPr/>
        </p:nvSpPr>
        <p:spPr>
          <a:xfrm>
            <a:off x="5679826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1" name="object 721"/>
          <p:cNvSpPr/>
          <p:nvPr/>
        </p:nvSpPr>
        <p:spPr>
          <a:xfrm>
            <a:off x="5789553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2" name="object 722"/>
          <p:cNvSpPr/>
          <p:nvPr/>
        </p:nvSpPr>
        <p:spPr>
          <a:xfrm>
            <a:off x="5858133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3" name="object 723"/>
          <p:cNvSpPr/>
          <p:nvPr/>
        </p:nvSpPr>
        <p:spPr>
          <a:xfrm>
            <a:off x="5899282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4" name="object 724"/>
          <p:cNvSpPr/>
          <p:nvPr/>
        </p:nvSpPr>
        <p:spPr>
          <a:xfrm>
            <a:off x="6063874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5" name="object 725"/>
          <p:cNvSpPr/>
          <p:nvPr/>
        </p:nvSpPr>
        <p:spPr>
          <a:xfrm>
            <a:off x="6132453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6" name="object 726"/>
          <p:cNvSpPr/>
          <p:nvPr/>
        </p:nvSpPr>
        <p:spPr>
          <a:xfrm>
            <a:off x="6173602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7" name="object 727"/>
          <p:cNvSpPr/>
          <p:nvPr/>
        </p:nvSpPr>
        <p:spPr>
          <a:xfrm>
            <a:off x="6283330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8" name="object 728"/>
          <p:cNvSpPr/>
          <p:nvPr/>
        </p:nvSpPr>
        <p:spPr>
          <a:xfrm>
            <a:off x="6351909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9" name="object 729"/>
          <p:cNvSpPr/>
          <p:nvPr/>
        </p:nvSpPr>
        <p:spPr>
          <a:xfrm>
            <a:off x="7613781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0" name="object 730"/>
          <p:cNvSpPr/>
          <p:nvPr/>
        </p:nvSpPr>
        <p:spPr>
          <a:xfrm>
            <a:off x="7668645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1" name="object 731"/>
          <p:cNvSpPr/>
          <p:nvPr/>
        </p:nvSpPr>
        <p:spPr>
          <a:xfrm>
            <a:off x="7723509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2" name="object 732"/>
          <p:cNvSpPr/>
          <p:nvPr/>
        </p:nvSpPr>
        <p:spPr>
          <a:xfrm>
            <a:off x="7778374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3" name="object 733"/>
          <p:cNvSpPr/>
          <p:nvPr/>
        </p:nvSpPr>
        <p:spPr>
          <a:xfrm>
            <a:off x="7942966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4" name="object 734"/>
          <p:cNvSpPr/>
          <p:nvPr/>
        </p:nvSpPr>
        <p:spPr>
          <a:xfrm>
            <a:off x="7984114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5" name="object 735"/>
          <p:cNvSpPr/>
          <p:nvPr/>
        </p:nvSpPr>
        <p:spPr>
          <a:xfrm>
            <a:off x="8052693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6" name="object 736"/>
          <p:cNvSpPr/>
          <p:nvPr/>
        </p:nvSpPr>
        <p:spPr>
          <a:xfrm>
            <a:off x="8093842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7" name="object 737"/>
          <p:cNvSpPr/>
          <p:nvPr/>
        </p:nvSpPr>
        <p:spPr>
          <a:xfrm>
            <a:off x="8162421" y="13098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8" name="object 738"/>
          <p:cNvSpPr/>
          <p:nvPr/>
        </p:nvSpPr>
        <p:spPr>
          <a:xfrm>
            <a:off x="851795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9" name="object 739"/>
          <p:cNvSpPr/>
          <p:nvPr/>
        </p:nvSpPr>
        <p:spPr>
          <a:xfrm>
            <a:off x="906659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0" name="object 740"/>
          <p:cNvSpPr/>
          <p:nvPr/>
        </p:nvSpPr>
        <p:spPr>
          <a:xfrm>
            <a:off x="975239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1" name="object 741"/>
          <p:cNvSpPr/>
          <p:nvPr/>
        </p:nvSpPr>
        <p:spPr>
          <a:xfrm>
            <a:off x="1016387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2" name="object 742"/>
          <p:cNvSpPr/>
          <p:nvPr/>
        </p:nvSpPr>
        <p:spPr>
          <a:xfrm>
            <a:off x="1084967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3" name="object 743"/>
          <p:cNvSpPr/>
          <p:nvPr/>
        </p:nvSpPr>
        <p:spPr>
          <a:xfrm>
            <a:off x="1126115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4" name="object 744"/>
          <p:cNvSpPr/>
          <p:nvPr/>
        </p:nvSpPr>
        <p:spPr>
          <a:xfrm>
            <a:off x="1167263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5" name="object 745"/>
          <p:cNvSpPr/>
          <p:nvPr/>
        </p:nvSpPr>
        <p:spPr>
          <a:xfrm>
            <a:off x="1249559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6" name="object 746"/>
          <p:cNvSpPr/>
          <p:nvPr/>
        </p:nvSpPr>
        <p:spPr>
          <a:xfrm>
            <a:off x="1290707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7" name="object 747"/>
          <p:cNvSpPr/>
          <p:nvPr/>
        </p:nvSpPr>
        <p:spPr>
          <a:xfrm>
            <a:off x="1331855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8" name="object 748"/>
          <p:cNvSpPr/>
          <p:nvPr/>
        </p:nvSpPr>
        <p:spPr>
          <a:xfrm>
            <a:off x="1441583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9" name="object 749"/>
          <p:cNvSpPr/>
          <p:nvPr/>
        </p:nvSpPr>
        <p:spPr>
          <a:xfrm>
            <a:off x="1510163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0" name="object 750"/>
          <p:cNvSpPr/>
          <p:nvPr/>
        </p:nvSpPr>
        <p:spPr>
          <a:xfrm>
            <a:off x="155131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1" name="object 751"/>
          <p:cNvSpPr/>
          <p:nvPr/>
        </p:nvSpPr>
        <p:spPr>
          <a:xfrm>
            <a:off x="1729618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2" name="object 752"/>
          <p:cNvSpPr/>
          <p:nvPr/>
        </p:nvSpPr>
        <p:spPr>
          <a:xfrm>
            <a:off x="1770766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3" name="object 753"/>
          <p:cNvSpPr/>
          <p:nvPr/>
        </p:nvSpPr>
        <p:spPr>
          <a:xfrm>
            <a:off x="1839346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4" name="object 754"/>
          <p:cNvSpPr/>
          <p:nvPr/>
        </p:nvSpPr>
        <p:spPr>
          <a:xfrm>
            <a:off x="188049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5" name="object 755"/>
          <p:cNvSpPr/>
          <p:nvPr/>
        </p:nvSpPr>
        <p:spPr>
          <a:xfrm>
            <a:off x="1935358" y="1261872"/>
            <a:ext cx="96012" cy="68580"/>
          </a:xfrm>
          <a:prstGeom prst="rect">
            <a:avLst/>
          </a:prstGeom>
          <a:blipFill>
            <a:blip r:embed="rId7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6" name="object 756"/>
          <p:cNvSpPr/>
          <p:nvPr/>
        </p:nvSpPr>
        <p:spPr>
          <a:xfrm>
            <a:off x="201765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7" name="object 757"/>
          <p:cNvSpPr/>
          <p:nvPr/>
        </p:nvSpPr>
        <p:spPr>
          <a:xfrm>
            <a:off x="2127382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8" name="object 758"/>
          <p:cNvSpPr/>
          <p:nvPr/>
        </p:nvSpPr>
        <p:spPr>
          <a:xfrm>
            <a:off x="216853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9" name="object 759"/>
          <p:cNvSpPr/>
          <p:nvPr/>
        </p:nvSpPr>
        <p:spPr>
          <a:xfrm>
            <a:off x="223711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0" name="object 760"/>
          <p:cNvSpPr/>
          <p:nvPr/>
        </p:nvSpPr>
        <p:spPr>
          <a:xfrm>
            <a:off x="2415418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1" name="object 761"/>
          <p:cNvSpPr/>
          <p:nvPr/>
        </p:nvSpPr>
        <p:spPr>
          <a:xfrm>
            <a:off x="2456566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2" name="object 762"/>
          <p:cNvSpPr/>
          <p:nvPr/>
        </p:nvSpPr>
        <p:spPr>
          <a:xfrm>
            <a:off x="256629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3" name="object 763"/>
          <p:cNvSpPr/>
          <p:nvPr/>
        </p:nvSpPr>
        <p:spPr>
          <a:xfrm>
            <a:off x="263487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4" name="object 764"/>
          <p:cNvSpPr/>
          <p:nvPr/>
        </p:nvSpPr>
        <p:spPr>
          <a:xfrm>
            <a:off x="270345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5" name="object 765"/>
          <p:cNvSpPr/>
          <p:nvPr/>
        </p:nvSpPr>
        <p:spPr>
          <a:xfrm>
            <a:off x="277203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6" name="object 766"/>
          <p:cNvSpPr/>
          <p:nvPr/>
        </p:nvSpPr>
        <p:spPr>
          <a:xfrm>
            <a:off x="284061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7" name="object 767"/>
          <p:cNvSpPr/>
          <p:nvPr/>
        </p:nvSpPr>
        <p:spPr>
          <a:xfrm>
            <a:off x="2881762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8" name="object 768"/>
          <p:cNvSpPr/>
          <p:nvPr/>
        </p:nvSpPr>
        <p:spPr>
          <a:xfrm>
            <a:off x="292291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69" name="object 769"/>
          <p:cNvSpPr/>
          <p:nvPr/>
        </p:nvSpPr>
        <p:spPr>
          <a:xfrm>
            <a:off x="299149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0" name="object 770"/>
          <p:cNvSpPr/>
          <p:nvPr/>
        </p:nvSpPr>
        <p:spPr>
          <a:xfrm>
            <a:off x="312865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1" name="object 771"/>
          <p:cNvSpPr/>
          <p:nvPr/>
        </p:nvSpPr>
        <p:spPr>
          <a:xfrm>
            <a:off x="318351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2" name="object 772"/>
          <p:cNvSpPr/>
          <p:nvPr/>
        </p:nvSpPr>
        <p:spPr>
          <a:xfrm>
            <a:off x="325209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3" name="object 773"/>
          <p:cNvSpPr/>
          <p:nvPr/>
        </p:nvSpPr>
        <p:spPr>
          <a:xfrm>
            <a:off x="3293242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4" name="object 774"/>
          <p:cNvSpPr/>
          <p:nvPr/>
        </p:nvSpPr>
        <p:spPr>
          <a:xfrm>
            <a:off x="3361821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5" name="object 775"/>
          <p:cNvSpPr/>
          <p:nvPr/>
        </p:nvSpPr>
        <p:spPr>
          <a:xfrm>
            <a:off x="340297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6" name="object 776"/>
          <p:cNvSpPr/>
          <p:nvPr/>
        </p:nvSpPr>
        <p:spPr>
          <a:xfrm>
            <a:off x="3457833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7" name="object 777"/>
          <p:cNvSpPr/>
          <p:nvPr/>
        </p:nvSpPr>
        <p:spPr>
          <a:xfrm>
            <a:off x="352641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8" name="object 778"/>
          <p:cNvSpPr/>
          <p:nvPr/>
        </p:nvSpPr>
        <p:spPr>
          <a:xfrm>
            <a:off x="3567562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79" name="object 779"/>
          <p:cNvSpPr/>
          <p:nvPr/>
        </p:nvSpPr>
        <p:spPr>
          <a:xfrm>
            <a:off x="3608709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0" name="object 780"/>
          <p:cNvSpPr/>
          <p:nvPr/>
        </p:nvSpPr>
        <p:spPr>
          <a:xfrm>
            <a:off x="5336926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1" name="object 781"/>
          <p:cNvSpPr/>
          <p:nvPr/>
        </p:nvSpPr>
        <p:spPr>
          <a:xfrm>
            <a:off x="539179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2" name="object 782"/>
          <p:cNvSpPr/>
          <p:nvPr/>
        </p:nvSpPr>
        <p:spPr>
          <a:xfrm>
            <a:off x="546037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3" name="object 783"/>
          <p:cNvSpPr/>
          <p:nvPr/>
        </p:nvSpPr>
        <p:spPr>
          <a:xfrm>
            <a:off x="5556382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4" name="object 784"/>
          <p:cNvSpPr/>
          <p:nvPr/>
        </p:nvSpPr>
        <p:spPr>
          <a:xfrm>
            <a:off x="559753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5" name="object 785"/>
          <p:cNvSpPr/>
          <p:nvPr/>
        </p:nvSpPr>
        <p:spPr>
          <a:xfrm>
            <a:off x="5679826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6" name="object 786"/>
          <p:cNvSpPr/>
          <p:nvPr/>
        </p:nvSpPr>
        <p:spPr>
          <a:xfrm>
            <a:off x="5789553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7" name="object 787"/>
          <p:cNvSpPr/>
          <p:nvPr/>
        </p:nvSpPr>
        <p:spPr>
          <a:xfrm>
            <a:off x="5858133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8" name="object 788"/>
          <p:cNvSpPr/>
          <p:nvPr/>
        </p:nvSpPr>
        <p:spPr>
          <a:xfrm>
            <a:off x="5899282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89" name="object 789"/>
          <p:cNvSpPr/>
          <p:nvPr/>
        </p:nvSpPr>
        <p:spPr>
          <a:xfrm>
            <a:off x="594043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0" name="object 790"/>
          <p:cNvSpPr/>
          <p:nvPr/>
        </p:nvSpPr>
        <p:spPr>
          <a:xfrm>
            <a:off x="6009009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1" name="object 791"/>
          <p:cNvSpPr/>
          <p:nvPr/>
        </p:nvSpPr>
        <p:spPr>
          <a:xfrm>
            <a:off x="606387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2" name="object 792"/>
          <p:cNvSpPr/>
          <p:nvPr/>
        </p:nvSpPr>
        <p:spPr>
          <a:xfrm>
            <a:off x="6132453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3" name="object 793"/>
          <p:cNvSpPr/>
          <p:nvPr/>
        </p:nvSpPr>
        <p:spPr>
          <a:xfrm>
            <a:off x="6173602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4" name="object 794"/>
          <p:cNvSpPr/>
          <p:nvPr/>
        </p:nvSpPr>
        <p:spPr>
          <a:xfrm>
            <a:off x="6283330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5" name="object 795"/>
          <p:cNvSpPr/>
          <p:nvPr/>
        </p:nvSpPr>
        <p:spPr>
          <a:xfrm>
            <a:off x="6351909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6" name="object 796"/>
          <p:cNvSpPr/>
          <p:nvPr/>
        </p:nvSpPr>
        <p:spPr>
          <a:xfrm>
            <a:off x="7613781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7" name="object 797"/>
          <p:cNvSpPr/>
          <p:nvPr/>
        </p:nvSpPr>
        <p:spPr>
          <a:xfrm>
            <a:off x="7668645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8" name="object 798"/>
          <p:cNvSpPr/>
          <p:nvPr/>
        </p:nvSpPr>
        <p:spPr>
          <a:xfrm>
            <a:off x="7723509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99" name="object 799"/>
          <p:cNvSpPr/>
          <p:nvPr/>
        </p:nvSpPr>
        <p:spPr>
          <a:xfrm>
            <a:off x="777837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0" name="object 800"/>
          <p:cNvSpPr/>
          <p:nvPr/>
        </p:nvSpPr>
        <p:spPr>
          <a:xfrm>
            <a:off x="7819521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1" name="object 801"/>
          <p:cNvSpPr/>
          <p:nvPr/>
        </p:nvSpPr>
        <p:spPr>
          <a:xfrm>
            <a:off x="7942966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2" name="object 802"/>
          <p:cNvSpPr/>
          <p:nvPr/>
        </p:nvSpPr>
        <p:spPr>
          <a:xfrm>
            <a:off x="7984114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3" name="object 803"/>
          <p:cNvSpPr/>
          <p:nvPr/>
        </p:nvSpPr>
        <p:spPr>
          <a:xfrm>
            <a:off x="8052693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4" name="object 804"/>
          <p:cNvSpPr/>
          <p:nvPr/>
        </p:nvSpPr>
        <p:spPr>
          <a:xfrm>
            <a:off x="8093842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5" name="object 805"/>
          <p:cNvSpPr/>
          <p:nvPr/>
        </p:nvSpPr>
        <p:spPr>
          <a:xfrm>
            <a:off x="8162421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6" name="object 806"/>
          <p:cNvSpPr/>
          <p:nvPr/>
        </p:nvSpPr>
        <p:spPr>
          <a:xfrm>
            <a:off x="8203569" y="1323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7" name="object 807"/>
          <p:cNvSpPr/>
          <p:nvPr/>
        </p:nvSpPr>
        <p:spPr>
          <a:xfrm>
            <a:off x="851795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8" name="object 808"/>
          <p:cNvSpPr/>
          <p:nvPr/>
        </p:nvSpPr>
        <p:spPr>
          <a:xfrm>
            <a:off x="906659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09" name="object 809"/>
          <p:cNvSpPr/>
          <p:nvPr/>
        </p:nvSpPr>
        <p:spPr>
          <a:xfrm>
            <a:off x="975239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0" name="object 810"/>
          <p:cNvSpPr/>
          <p:nvPr/>
        </p:nvSpPr>
        <p:spPr>
          <a:xfrm>
            <a:off x="1016387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1" name="object 811"/>
          <p:cNvSpPr/>
          <p:nvPr/>
        </p:nvSpPr>
        <p:spPr>
          <a:xfrm>
            <a:off x="1126115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2" name="object 812"/>
          <p:cNvSpPr/>
          <p:nvPr/>
        </p:nvSpPr>
        <p:spPr>
          <a:xfrm>
            <a:off x="1167263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3" name="object 813"/>
          <p:cNvSpPr/>
          <p:nvPr/>
        </p:nvSpPr>
        <p:spPr>
          <a:xfrm>
            <a:off x="1249559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4" name="object 814"/>
          <p:cNvSpPr/>
          <p:nvPr/>
        </p:nvSpPr>
        <p:spPr>
          <a:xfrm>
            <a:off x="1290707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5" name="object 815"/>
          <p:cNvSpPr/>
          <p:nvPr/>
        </p:nvSpPr>
        <p:spPr>
          <a:xfrm>
            <a:off x="1331855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6" name="object 816"/>
          <p:cNvSpPr/>
          <p:nvPr/>
        </p:nvSpPr>
        <p:spPr>
          <a:xfrm>
            <a:off x="1441583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7" name="object 817"/>
          <p:cNvSpPr/>
          <p:nvPr/>
        </p:nvSpPr>
        <p:spPr>
          <a:xfrm>
            <a:off x="155131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8" name="object 818"/>
          <p:cNvSpPr/>
          <p:nvPr/>
        </p:nvSpPr>
        <p:spPr>
          <a:xfrm>
            <a:off x="1729618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19" name="object 819"/>
          <p:cNvSpPr/>
          <p:nvPr/>
        </p:nvSpPr>
        <p:spPr>
          <a:xfrm>
            <a:off x="1770766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0" name="object 820"/>
          <p:cNvSpPr/>
          <p:nvPr/>
        </p:nvSpPr>
        <p:spPr>
          <a:xfrm>
            <a:off x="1839346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1" name="object 821"/>
          <p:cNvSpPr/>
          <p:nvPr/>
        </p:nvSpPr>
        <p:spPr>
          <a:xfrm>
            <a:off x="188049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2" name="object 822"/>
          <p:cNvSpPr/>
          <p:nvPr/>
        </p:nvSpPr>
        <p:spPr>
          <a:xfrm>
            <a:off x="201765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3" name="object 823"/>
          <p:cNvSpPr/>
          <p:nvPr/>
        </p:nvSpPr>
        <p:spPr>
          <a:xfrm>
            <a:off x="2127382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4" name="object 824"/>
          <p:cNvSpPr/>
          <p:nvPr/>
        </p:nvSpPr>
        <p:spPr>
          <a:xfrm>
            <a:off x="216853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5" name="object 825"/>
          <p:cNvSpPr/>
          <p:nvPr/>
        </p:nvSpPr>
        <p:spPr>
          <a:xfrm>
            <a:off x="223711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6" name="object 826"/>
          <p:cNvSpPr/>
          <p:nvPr/>
        </p:nvSpPr>
        <p:spPr>
          <a:xfrm>
            <a:off x="2415418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7" name="object 827"/>
          <p:cNvSpPr/>
          <p:nvPr/>
        </p:nvSpPr>
        <p:spPr>
          <a:xfrm>
            <a:off x="2525146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8" name="object 828"/>
          <p:cNvSpPr/>
          <p:nvPr/>
        </p:nvSpPr>
        <p:spPr>
          <a:xfrm>
            <a:off x="256629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29" name="object 829"/>
          <p:cNvSpPr/>
          <p:nvPr/>
        </p:nvSpPr>
        <p:spPr>
          <a:xfrm>
            <a:off x="263487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0" name="object 830"/>
          <p:cNvSpPr/>
          <p:nvPr/>
        </p:nvSpPr>
        <p:spPr>
          <a:xfrm>
            <a:off x="270345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1" name="object 831"/>
          <p:cNvSpPr/>
          <p:nvPr/>
        </p:nvSpPr>
        <p:spPr>
          <a:xfrm>
            <a:off x="277203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2" name="object 832"/>
          <p:cNvSpPr/>
          <p:nvPr/>
        </p:nvSpPr>
        <p:spPr>
          <a:xfrm>
            <a:off x="284061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3" name="object 833"/>
          <p:cNvSpPr/>
          <p:nvPr/>
        </p:nvSpPr>
        <p:spPr>
          <a:xfrm>
            <a:off x="2881762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4" name="object 834"/>
          <p:cNvSpPr/>
          <p:nvPr/>
        </p:nvSpPr>
        <p:spPr>
          <a:xfrm>
            <a:off x="292291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5" name="object 835"/>
          <p:cNvSpPr/>
          <p:nvPr/>
        </p:nvSpPr>
        <p:spPr>
          <a:xfrm>
            <a:off x="299149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6" name="object 836"/>
          <p:cNvSpPr/>
          <p:nvPr/>
        </p:nvSpPr>
        <p:spPr>
          <a:xfrm>
            <a:off x="312865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7" name="object 837"/>
          <p:cNvSpPr/>
          <p:nvPr/>
        </p:nvSpPr>
        <p:spPr>
          <a:xfrm>
            <a:off x="318351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8" name="object 838"/>
          <p:cNvSpPr/>
          <p:nvPr/>
        </p:nvSpPr>
        <p:spPr>
          <a:xfrm>
            <a:off x="325209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39" name="object 839"/>
          <p:cNvSpPr/>
          <p:nvPr/>
        </p:nvSpPr>
        <p:spPr>
          <a:xfrm>
            <a:off x="3293242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0" name="object 840"/>
          <p:cNvSpPr/>
          <p:nvPr/>
        </p:nvSpPr>
        <p:spPr>
          <a:xfrm>
            <a:off x="340297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1" name="object 841"/>
          <p:cNvSpPr/>
          <p:nvPr/>
        </p:nvSpPr>
        <p:spPr>
          <a:xfrm>
            <a:off x="3457833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2" name="object 842"/>
          <p:cNvSpPr/>
          <p:nvPr/>
        </p:nvSpPr>
        <p:spPr>
          <a:xfrm>
            <a:off x="352641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3" name="object 843"/>
          <p:cNvSpPr/>
          <p:nvPr/>
        </p:nvSpPr>
        <p:spPr>
          <a:xfrm>
            <a:off x="3567562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4" name="object 844"/>
          <p:cNvSpPr/>
          <p:nvPr/>
        </p:nvSpPr>
        <p:spPr>
          <a:xfrm>
            <a:off x="3608709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5" name="object 845"/>
          <p:cNvSpPr/>
          <p:nvPr/>
        </p:nvSpPr>
        <p:spPr>
          <a:xfrm>
            <a:off x="5336926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6" name="object 846"/>
          <p:cNvSpPr/>
          <p:nvPr/>
        </p:nvSpPr>
        <p:spPr>
          <a:xfrm>
            <a:off x="539179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7" name="object 847"/>
          <p:cNvSpPr/>
          <p:nvPr/>
        </p:nvSpPr>
        <p:spPr>
          <a:xfrm>
            <a:off x="546037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8" name="object 848"/>
          <p:cNvSpPr/>
          <p:nvPr/>
        </p:nvSpPr>
        <p:spPr>
          <a:xfrm>
            <a:off x="5556382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49" name="object 849"/>
          <p:cNvSpPr/>
          <p:nvPr/>
        </p:nvSpPr>
        <p:spPr>
          <a:xfrm>
            <a:off x="559753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0" name="object 850"/>
          <p:cNvSpPr/>
          <p:nvPr/>
        </p:nvSpPr>
        <p:spPr>
          <a:xfrm>
            <a:off x="5679826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1" name="object 851"/>
          <p:cNvSpPr/>
          <p:nvPr/>
        </p:nvSpPr>
        <p:spPr>
          <a:xfrm>
            <a:off x="5789553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2" name="object 852"/>
          <p:cNvSpPr/>
          <p:nvPr/>
        </p:nvSpPr>
        <p:spPr>
          <a:xfrm>
            <a:off x="5858133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3" name="object 853"/>
          <p:cNvSpPr/>
          <p:nvPr/>
        </p:nvSpPr>
        <p:spPr>
          <a:xfrm>
            <a:off x="5899282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4" name="object 854"/>
          <p:cNvSpPr/>
          <p:nvPr/>
        </p:nvSpPr>
        <p:spPr>
          <a:xfrm>
            <a:off x="594043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5" name="object 855"/>
          <p:cNvSpPr/>
          <p:nvPr/>
        </p:nvSpPr>
        <p:spPr>
          <a:xfrm>
            <a:off x="6009009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6" name="object 856"/>
          <p:cNvSpPr/>
          <p:nvPr/>
        </p:nvSpPr>
        <p:spPr>
          <a:xfrm>
            <a:off x="606387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7" name="object 857"/>
          <p:cNvSpPr/>
          <p:nvPr/>
        </p:nvSpPr>
        <p:spPr>
          <a:xfrm>
            <a:off x="6132453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8" name="object 858"/>
          <p:cNvSpPr/>
          <p:nvPr/>
        </p:nvSpPr>
        <p:spPr>
          <a:xfrm>
            <a:off x="6242182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59" name="object 859"/>
          <p:cNvSpPr/>
          <p:nvPr/>
        </p:nvSpPr>
        <p:spPr>
          <a:xfrm>
            <a:off x="6283330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0" name="object 860"/>
          <p:cNvSpPr/>
          <p:nvPr/>
        </p:nvSpPr>
        <p:spPr>
          <a:xfrm>
            <a:off x="6351909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1" name="object 861"/>
          <p:cNvSpPr/>
          <p:nvPr/>
        </p:nvSpPr>
        <p:spPr>
          <a:xfrm>
            <a:off x="7613781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2" name="object 862"/>
          <p:cNvSpPr/>
          <p:nvPr/>
        </p:nvSpPr>
        <p:spPr>
          <a:xfrm>
            <a:off x="7668645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3" name="object 863"/>
          <p:cNvSpPr/>
          <p:nvPr/>
        </p:nvSpPr>
        <p:spPr>
          <a:xfrm>
            <a:off x="7723509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4" name="object 864"/>
          <p:cNvSpPr/>
          <p:nvPr/>
        </p:nvSpPr>
        <p:spPr>
          <a:xfrm>
            <a:off x="777837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5" name="object 865"/>
          <p:cNvSpPr/>
          <p:nvPr/>
        </p:nvSpPr>
        <p:spPr>
          <a:xfrm>
            <a:off x="7819521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6" name="object 866"/>
          <p:cNvSpPr/>
          <p:nvPr/>
        </p:nvSpPr>
        <p:spPr>
          <a:xfrm>
            <a:off x="7901818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7" name="object 867"/>
          <p:cNvSpPr/>
          <p:nvPr/>
        </p:nvSpPr>
        <p:spPr>
          <a:xfrm>
            <a:off x="7942966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8" name="object 868"/>
          <p:cNvSpPr/>
          <p:nvPr/>
        </p:nvSpPr>
        <p:spPr>
          <a:xfrm>
            <a:off x="7984114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69" name="object 869"/>
          <p:cNvSpPr/>
          <p:nvPr/>
        </p:nvSpPr>
        <p:spPr>
          <a:xfrm>
            <a:off x="8052693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0" name="object 870"/>
          <p:cNvSpPr/>
          <p:nvPr/>
        </p:nvSpPr>
        <p:spPr>
          <a:xfrm>
            <a:off x="8093842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1" name="object 871"/>
          <p:cNvSpPr/>
          <p:nvPr/>
        </p:nvSpPr>
        <p:spPr>
          <a:xfrm>
            <a:off x="8162421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2" name="object 872"/>
          <p:cNvSpPr/>
          <p:nvPr/>
        </p:nvSpPr>
        <p:spPr>
          <a:xfrm>
            <a:off x="8203569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3" name="object 873"/>
          <p:cNvSpPr/>
          <p:nvPr/>
        </p:nvSpPr>
        <p:spPr>
          <a:xfrm>
            <a:off x="8285866" y="13373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4" name="object 874"/>
          <p:cNvSpPr/>
          <p:nvPr/>
        </p:nvSpPr>
        <p:spPr>
          <a:xfrm>
            <a:off x="851795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5" name="object 875"/>
          <p:cNvSpPr/>
          <p:nvPr/>
        </p:nvSpPr>
        <p:spPr>
          <a:xfrm>
            <a:off x="824363" y="1220724"/>
            <a:ext cx="164592" cy="137160"/>
          </a:xfrm>
          <a:prstGeom prst="rect">
            <a:avLst/>
          </a:prstGeom>
          <a:blipFill>
            <a:blip r:embed="rId7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6" name="object 876"/>
          <p:cNvSpPr/>
          <p:nvPr/>
        </p:nvSpPr>
        <p:spPr>
          <a:xfrm>
            <a:off x="1030103" y="1330452"/>
            <a:ext cx="68580" cy="27432"/>
          </a:xfrm>
          <a:prstGeom prst="rect">
            <a:avLst/>
          </a:prstGeom>
          <a:blipFill>
            <a:blip r:embed="rId7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7" name="object 877"/>
          <p:cNvSpPr/>
          <p:nvPr/>
        </p:nvSpPr>
        <p:spPr>
          <a:xfrm>
            <a:off x="1084967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8" name="object 878"/>
          <p:cNvSpPr/>
          <p:nvPr/>
        </p:nvSpPr>
        <p:spPr>
          <a:xfrm>
            <a:off x="1126115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79" name="object 879"/>
          <p:cNvSpPr/>
          <p:nvPr/>
        </p:nvSpPr>
        <p:spPr>
          <a:xfrm>
            <a:off x="1180979" y="1344167"/>
            <a:ext cx="68580" cy="13716"/>
          </a:xfrm>
          <a:prstGeom prst="rect">
            <a:avLst/>
          </a:prstGeom>
          <a:blipFill>
            <a:blip r:embed="rId7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0" name="object 880"/>
          <p:cNvSpPr/>
          <p:nvPr/>
        </p:nvSpPr>
        <p:spPr>
          <a:xfrm>
            <a:off x="1290707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1" name="object 881"/>
          <p:cNvSpPr/>
          <p:nvPr/>
        </p:nvSpPr>
        <p:spPr>
          <a:xfrm>
            <a:off x="1331855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2" name="object 882"/>
          <p:cNvSpPr/>
          <p:nvPr/>
        </p:nvSpPr>
        <p:spPr>
          <a:xfrm>
            <a:off x="1455299" y="1330452"/>
            <a:ext cx="68580" cy="27432"/>
          </a:xfrm>
          <a:prstGeom prst="rect">
            <a:avLst/>
          </a:prstGeom>
          <a:blipFill>
            <a:blip r:embed="rId7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3" name="object 883"/>
          <p:cNvSpPr/>
          <p:nvPr/>
        </p:nvSpPr>
        <p:spPr>
          <a:xfrm>
            <a:off x="1510163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4" name="object 884"/>
          <p:cNvSpPr/>
          <p:nvPr/>
        </p:nvSpPr>
        <p:spPr>
          <a:xfrm>
            <a:off x="1551310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5" name="object 885"/>
          <p:cNvSpPr/>
          <p:nvPr/>
        </p:nvSpPr>
        <p:spPr>
          <a:xfrm>
            <a:off x="1674754" y="1261872"/>
            <a:ext cx="68580" cy="96012"/>
          </a:xfrm>
          <a:prstGeom prst="rect">
            <a:avLst/>
          </a:prstGeom>
          <a:blipFill>
            <a:blip r:embed="rId7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6" name="object 886"/>
          <p:cNvSpPr/>
          <p:nvPr/>
        </p:nvSpPr>
        <p:spPr>
          <a:xfrm>
            <a:off x="1784482" y="1344167"/>
            <a:ext cx="54864" cy="13716"/>
          </a:xfrm>
          <a:prstGeom prst="rect">
            <a:avLst/>
          </a:prstGeom>
          <a:blipFill>
            <a:blip r:embed="rId7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7" name="object 887"/>
          <p:cNvSpPr/>
          <p:nvPr/>
        </p:nvSpPr>
        <p:spPr>
          <a:xfrm>
            <a:off x="1880494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8" name="object 888"/>
          <p:cNvSpPr/>
          <p:nvPr/>
        </p:nvSpPr>
        <p:spPr>
          <a:xfrm>
            <a:off x="1935358" y="1330452"/>
            <a:ext cx="96012" cy="27432"/>
          </a:xfrm>
          <a:prstGeom prst="rect">
            <a:avLst/>
          </a:prstGeom>
          <a:blipFill>
            <a:blip r:embed="rId7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89" name="object 889"/>
          <p:cNvSpPr/>
          <p:nvPr/>
        </p:nvSpPr>
        <p:spPr>
          <a:xfrm>
            <a:off x="2127382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0" name="object 890"/>
          <p:cNvSpPr/>
          <p:nvPr/>
        </p:nvSpPr>
        <p:spPr>
          <a:xfrm>
            <a:off x="2168530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1" name="object 891"/>
          <p:cNvSpPr/>
          <p:nvPr/>
        </p:nvSpPr>
        <p:spPr>
          <a:xfrm>
            <a:off x="2237110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2" name="object 892"/>
          <p:cNvSpPr/>
          <p:nvPr/>
        </p:nvSpPr>
        <p:spPr>
          <a:xfrm>
            <a:off x="2360554" y="1261872"/>
            <a:ext cx="164592" cy="96012"/>
          </a:xfrm>
          <a:prstGeom prst="rect">
            <a:avLst/>
          </a:prstGeom>
          <a:blipFill>
            <a:blip r:embed="rId7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3" name="object 893"/>
          <p:cNvSpPr/>
          <p:nvPr/>
        </p:nvSpPr>
        <p:spPr>
          <a:xfrm>
            <a:off x="2580010" y="1344167"/>
            <a:ext cx="68580" cy="13716"/>
          </a:xfrm>
          <a:prstGeom prst="rect">
            <a:avLst/>
          </a:prstGeom>
          <a:blipFill>
            <a:blip r:embed="rId8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4" name="object 894"/>
          <p:cNvSpPr/>
          <p:nvPr/>
        </p:nvSpPr>
        <p:spPr>
          <a:xfrm>
            <a:off x="2717169" y="1344167"/>
            <a:ext cx="27432" cy="13716"/>
          </a:xfrm>
          <a:prstGeom prst="rect">
            <a:avLst/>
          </a:prstGeom>
          <a:blipFill>
            <a:blip r:embed="rId8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5" name="object 895"/>
          <p:cNvSpPr/>
          <p:nvPr/>
        </p:nvSpPr>
        <p:spPr>
          <a:xfrm>
            <a:off x="2785750" y="1344167"/>
            <a:ext cx="54864" cy="13716"/>
          </a:xfrm>
          <a:prstGeom prst="rect">
            <a:avLst/>
          </a:prstGeom>
          <a:blipFill>
            <a:blip r:embed="rId8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6" name="object 896"/>
          <p:cNvSpPr/>
          <p:nvPr/>
        </p:nvSpPr>
        <p:spPr>
          <a:xfrm>
            <a:off x="2881762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7" name="object 897"/>
          <p:cNvSpPr/>
          <p:nvPr/>
        </p:nvSpPr>
        <p:spPr>
          <a:xfrm>
            <a:off x="2936625" y="1261872"/>
            <a:ext cx="68580" cy="96012"/>
          </a:xfrm>
          <a:prstGeom prst="rect">
            <a:avLst/>
          </a:prstGeom>
          <a:blipFill>
            <a:blip r:embed="rId8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8" name="object 898"/>
          <p:cNvSpPr/>
          <p:nvPr/>
        </p:nvSpPr>
        <p:spPr>
          <a:xfrm>
            <a:off x="3128650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99" name="object 899"/>
          <p:cNvSpPr/>
          <p:nvPr/>
        </p:nvSpPr>
        <p:spPr>
          <a:xfrm>
            <a:off x="3114934" y="1220724"/>
            <a:ext cx="150876" cy="137160"/>
          </a:xfrm>
          <a:prstGeom prst="rect">
            <a:avLst/>
          </a:prstGeom>
          <a:blipFill>
            <a:blip r:embed="rId8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0" name="object 900"/>
          <p:cNvSpPr/>
          <p:nvPr/>
        </p:nvSpPr>
        <p:spPr>
          <a:xfrm>
            <a:off x="3306958" y="1330452"/>
            <a:ext cx="68580" cy="27432"/>
          </a:xfrm>
          <a:prstGeom prst="rect">
            <a:avLst/>
          </a:prstGeom>
          <a:blipFill>
            <a:blip r:embed="rId8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1" name="object 901"/>
          <p:cNvSpPr/>
          <p:nvPr/>
        </p:nvSpPr>
        <p:spPr>
          <a:xfrm>
            <a:off x="3361821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2" name="object 902"/>
          <p:cNvSpPr/>
          <p:nvPr/>
        </p:nvSpPr>
        <p:spPr>
          <a:xfrm>
            <a:off x="3402970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3" name="object 903"/>
          <p:cNvSpPr/>
          <p:nvPr/>
        </p:nvSpPr>
        <p:spPr>
          <a:xfrm>
            <a:off x="3471550" y="1344167"/>
            <a:ext cx="54864" cy="13716"/>
          </a:xfrm>
          <a:prstGeom prst="rect">
            <a:avLst/>
          </a:prstGeom>
          <a:blipFill>
            <a:blip r:embed="rId8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4" name="object 904"/>
          <p:cNvSpPr/>
          <p:nvPr/>
        </p:nvSpPr>
        <p:spPr>
          <a:xfrm>
            <a:off x="3567562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5" name="object 905"/>
          <p:cNvSpPr/>
          <p:nvPr/>
        </p:nvSpPr>
        <p:spPr>
          <a:xfrm>
            <a:off x="3608709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6" name="object 906"/>
          <p:cNvSpPr/>
          <p:nvPr/>
        </p:nvSpPr>
        <p:spPr>
          <a:xfrm>
            <a:off x="5336926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7" name="object 907"/>
          <p:cNvSpPr/>
          <p:nvPr/>
        </p:nvSpPr>
        <p:spPr>
          <a:xfrm>
            <a:off x="5391790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8" name="object 908"/>
          <p:cNvSpPr/>
          <p:nvPr/>
        </p:nvSpPr>
        <p:spPr>
          <a:xfrm>
            <a:off x="5460370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09" name="object 909"/>
          <p:cNvSpPr/>
          <p:nvPr/>
        </p:nvSpPr>
        <p:spPr>
          <a:xfrm>
            <a:off x="5501518" y="1261872"/>
            <a:ext cx="68580" cy="96012"/>
          </a:xfrm>
          <a:prstGeom prst="rect">
            <a:avLst/>
          </a:prstGeom>
          <a:blipFill>
            <a:blip r:embed="rId8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0" name="object 910"/>
          <p:cNvSpPr/>
          <p:nvPr/>
        </p:nvSpPr>
        <p:spPr>
          <a:xfrm>
            <a:off x="5611246" y="1344167"/>
            <a:ext cx="68580" cy="13716"/>
          </a:xfrm>
          <a:prstGeom prst="rect">
            <a:avLst/>
          </a:prstGeom>
          <a:blipFill>
            <a:blip r:embed="rId8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1" name="object 911"/>
          <p:cNvSpPr/>
          <p:nvPr/>
        </p:nvSpPr>
        <p:spPr>
          <a:xfrm>
            <a:off x="5789553" y="1344167"/>
            <a:ext cx="68580" cy="13716"/>
          </a:xfrm>
          <a:prstGeom prst="rect">
            <a:avLst/>
          </a:prstGeom>
          <a:blipFill>
            <a:blip r:embed="rId8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2" name="object 912"/>
          <p:cNvSpPr/>
          <p:nvPr/>
        </p:nvSpPr>
        <p:spPr>
          <a:xfrm>
            <a:off x="5899282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3" name="object 913"/>
          <p:cNvSpPr/>
          <p:nvPr/>
        </p:nvSpPr>
        <p:spPr>
          <a:xfrm>
            <a:off x="5954146" y="1261872"/>
            <a:ext cx="68580" cy="96012"/>
          </a:xfrm>
          <a:prstGeom prst="rect">
            <a:avLst/>
          </a:prstGeom>
          <a:blipFill>
            <a:blip r:embed="rId9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4" name="object 914"/>
          <p:cNvSpPr/>
          <p:nvPr/>
        </p:nvSpPr>
        <p:spPr>
          <a:xfrm>
            <a:off x="6063874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5" name="object 915"/>
          <p:cNvSpPr/>
          <p:nvPr/>
        </p:nvSpPr>
        <p:spPr>
          <a:xfrm>
            <a:off x="6132453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6" name="object 916"/>
          <p:cNvSpPr/>
          <p:nvPr/>
        </p:nvSpPr>
        <p:spPr>
          <a:xfrm>
            <a:off x="6173602" y="1330452"/>
            <a:ext cx="68580" cy="27432"/>
          </a:xfrm>
          <a:prstGeom prst="rect">
            <a:avLst/>
          </a:prstGeom>
          <a:blipFill>
            <a:blip r:embed="rId9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7" name="object 917"/>
          <p:cNvSpPr/>
          <p:nvPr/>
        </p:nvSpPr>
        <p:spPr>
          <a:xfrm>
            <a:off x="6297046" y="1344167"/>
            <a:ext cx="54864" cy="13716"/>
          </a:xfrm>
          <a:prstGeom prst="rect">
            <a:avLst/>
          </a:prstGeom>
          <a:blipFill>
            <a:blip r:embed="rId9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8" name="object 918"/>
          <p:cNvSpPr/>
          <p:nvPr/>
        </p:nvSpPr>
        <p:spPr>
          <a:xfrm>
            <a:off x="7613781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19" name="object 919"/>
          <p:cNvSpPr/>
          <p:nvPr/>
        </p:nvSpPr>
        <p:spPr>
          <a:xfrm>
            <a:off x="7668645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0" name="object 920"/>
          <p:cNvSpPr/>
          <p:nvPr/>
        </p:nvSpPr>
        <p:spPr>
          <a:xfrm>
            <a:off x="7723509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1" name="object 921"/>
          <p:cNvSpPr/>
          <p:nvPr/>
        </p:nvSpPr>
        <p:spPr>
          <a:xfrm>
            <a:off x="7778374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2" name="object 922"/>
          <p:cNvSpPr/>
          <p:nvPr/>
        </p:nvSpPr>
        <p:spPr>
          <a:xfrm>
            <a:off x="7819521" y="1261872"/>
            <a:ext cx="96011" cy="96012"/>
          </a:xfrm>
          <a:prstGeom prst="rect">
            <a:avLst/>
          </a:prstGeom>
          <a:blipFill>
            <a:blip r:embed="rId9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3" name="object 923"/>
          <p:cNvSpPr/>
          <p:nvPr/>
        </p:nvSpPr>
        <p:spPr>
          <a:xfrm>
            <a:off x="7942966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4" name="object 924"/>
          <p:cNvSpPr/>
          <p:nvPr/>
        </p:nvSpPr>
        <p:spPr>
          <a:xfrm>
            <a:off x="7997830" y="1344167"/>
            <a:ext cx="54864" cy="13716"/>
          </a:xfrm>
          <a:prstGeom prst="rect">
            <a:avLst/>
          </a:prstGeom>
          <a:blipFill>
            <a:blip r:embed="rId9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5" name="object 925"/>
          <p:cNvSpPr/>
          <p:nvPr/>
        </p:nvSpPr>
        <p:spPr>
          <a:xfrm>
            <a:off x="8093842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6" name="object 926"/>
          <p:cNvSpPr/>
          <p:nvPr/>
        </p:nvSpPr>
        <p:spPr>
          <a:xfrm>
            <a:off x="8162421" y="135102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7" name="object 927"/>
          <p:cNvSpPr/>
          <p:nvPr/>
        </p:nvSpPr>
        <p:spPr>
          <a:xfrm>
            <a:off x="8203569" y="1261872"/>
            <a:ext cx="96011" cy="96012"/>
          </a:xfrm>
          <a:prstGeom prst="rect">
            <a:avLst/>
          </a:prstGeom>
          <a:blipFill>
            <a:blip r:embed="rId9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8" name="object 928"/>
          <p:cNvSpPr/>
          <p:nvPr/>
        </p:nvSpPr>
        <p:spPr>
          <a:xfrm>
            <a:off x="1084967" y="1364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29" name="object 929"/>
          <p:cNvSpPr/>
          <p:nvPr/>
        </p:nvSpPr>
        <p:spPr>
          <a:xfrm>
            <a:off x="3361821" y="1364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0" name="object 930"/>
          <p:cNvSpPr/>
          <p:nvPr/>
        </p:nvSpPr>
        <p:spPr>
          <a:xfrm>
            <a:off x="5336926" y="1364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1" name="object 931"/>
          <p:cNvSpPr/>
          <p:nvPr/>
        </p:nvSpPr>
        <p:spPr>
          <a:xfrm>
            <a:off x="7613781" y="1364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2" name="object 932"/>
          <p:cNvSpPr/>
          <p:nvPr/>
        </p:nvSpPr>
        <p:spPr>
          <a:xfrm>
            <a:off x="5336926" y="1378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3" name="object 933"/>
          <p:cNvSpPr/>
          <p:nvPr/>
        </p:nvSpPr>
        <p:spPr>
          <a:xfrm>
            <a:off x="7613781" y="1378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4" name="object 934"/>
          <p:cNvSpPr/>
          <p:nvPr/>
        </p:nvSpPr>
        <p:spPr>
          <a:xfrm>
            <a:off x="5336926" y="139217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5" name="object 935"/>
          <p:cNvSpPr/>
          <p:nvPr/>
        </p:nvSpPr>
        <p:spPr>
          <a:xfrm>
            <a:off x="7613781" y="139217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6" name="object 936"/>
          <p:cNvSpPr/>
          <p:nvPr/>
        </p:nvSpPr>
        <p:spPr>
          <a:xfrm>
            <a:off x="5336926" y="14058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7" name="object 937"/>
          <p:cNvSpPr/>
          <p:nvPr/>
        </p:nvSpPr>
        <p:spPr>
          <a:xfrm>
            <a:off x="7613781" y="14058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8" name="object 938"/>
          <p:cNvSpPr/>
          <p:nvPr/>
        </p:nvSpPr>
        <p:spPr>
          <a:xfrm>
            <a:off x="783215" y="1069847"/>
            <a:ext cx="9121140" cy="370332"/>
          </a:xfrm>
          <a:prstGeom prst="rect">
            <a:avLst/>
          </a:prstGeom>
          <a:blipFill>
            <a:blip r:embed="rId9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39" name="object 939"/>
          <p:cNvSpPr/>
          <p:nvPr/>
        </p:nvSpPr>
        <p:spPr>
          <a:xfrm>
            <a:off x="5336926" y="14333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0" name="object 940"/>
          <p:cNvSpPr/>
          <p:nvPr/>
        </p:nvSpPr>
        <p:spPr>
          <a:xfrm>
            <a:off x="7613781" y="14333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1" name="object 941"/>
          <p:cNvSpPr/>
          <p:nvPr/>
        </p:nvSpPr>
        <p:spPr>
          <a:xfrm>
            <a:off x="5336926" y="1447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2" name="object 942"/>
          <p:cNvSpPr/>
          <p:nvPr/>
        </p:nvSpPr>
        <p:spPr>
          <a:xfrm>
            <a:off x="7613781" y="1447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3" name="object 943"/>
          <p:cNvSpPr/>
          <p:nvPr/>
        </p:nvSpPr>
        <p:spPr>
          <a:xfrm>
            <a:off x="5336926" y="1460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4" name="object 944"/>
          <p:cNvSpPr/>
          <p:nvPr/>
        </p:nvSpPr>
        <p:spPr>
          <a:xfrm>
            <a:off x="7613781" y="1460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5" name="object 945"/>
          <p:cNvSpPr/>
          <p:nvPr/>
        </p:nvSpPr>
        <p:spPr>
          <a:xfrm>
            <a:off x="5336926" y="14744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6" name="object 946"/>
          <p:cNvSpPr/>
          <p:nvPr/>
        </p:nvSpPr>
        <p:spPr>
          <a:xfrm>
            <a:off x="7613781" y="14744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7" name="object 947"/>
          <p:cNvSpPr/>
          <p:nvPr/>
        </p:nvSpPr>
        <p:spPr>
          <a:xfrm>
            <a:off x="5336926" y="148818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8" name="object 948"/>
          <p:cNvSpPr/>
          <p:nvPr/>
        </p:nvSpPr>
        <p:spPr>
          <a:xfrm>
            <a:off x="7613781" y="148818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49" name="object 949"/>
          <p:cNvSpPr/>
          <p:nvPr/>
        </p:nvSpPr>
        <p:spPr>
          <a:xfrm>
            <a:off x="5336926" y="15019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0" name="object 950"/>
          <p:cNvSpPr/>
          <p:nvPr/>
        </p:nvSpPr>
        <p:spPr>
          <a:xfrm>
            <a:off x="7613781" y="15019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1" name="object 951"/>
          <p:cNvSpPr/>
          <p:nvPr/>
        </p:nvSpPr>
        <p:spPr>
          <a:xfrm>
            <a:off x="5336926" y="15156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2" name="object 952"/>
          <p:cNvSpPr/>
          <p:nvPr/>
        </p:nvSpPr>
        <p:spPr>
          <a:xfrm>
            <a:off x="7613781" y="15156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3" name="object 953"/>
          <p:cNvSpPr/>
          <p:nvPr/>
        </p:nvSpPr>
        <p:spPr>
          <a:xfrm>
            <a:off x="5336926" y="15293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4" name="object 954"/>
          <p:cNvSpPr/>
          <p:nvPr/>
        </p:nvSpPr>
        <p:spPr>
          <a:xfrm>
            <a:off x="7613781" y="15293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5" name="object 955"/>
          <p:cNvSpPr/>
          <p:nvPr/>
        </p:nvSpPr>
        <p:spPr>
          <a:xfrm>
            <a:off x="5336926" y="15430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6" name="object 956"/>
          <p:cNvSpPr/>
          <p:nvPr/>
        </p:nvSpPr>
        <p:spPr>
          <a:xfrm>
            <a:off x="7613781" y="15430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7" name="object 957"/>
          <p:cNvSpPr/>
          <p:nvPr/>
        </p:nvSpPr>
        <p:spPr>
          <a:xfrm>
            <a:off x="5336926" y="15567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8" name="object 958"/>
          <p:cNvSpPr/>
          <p:nvPr/>
        </p:nvSpPr>
        <p:spPr>
          <a:xfrm>
            <a:off x="7613781" y="15567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59" name="object 959"/>
          <p:cNvSpPr/>
          <p:nvPr/>
        </p:nvSpPr>
        <p:spPr>
          <a:xfrm>
            <a:off x="5336926" y="15704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0" name="object 960"/>
          <p:cNvSpPr/>
          <p:nvPr/>
        </p:nvSpPr>
        <p:spPr>
          <a:xfrm>
            <a:off x="7613781" y="15704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1" name="object 961"/>
          <p:cNvSpPr/>
          <p:nvPr/>
        </p:nvSpPr>
        <p:spPr>
          <a:xfrm>
            <a:off x="1290707" y="1584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2" name="object 962"/>
          <p:cNvSpPr/>
          <p:nvPr/>
        </p:nvSpPr>
        <p:spPr>
          <a:xfrm>
            <a:off x="1441583" y="1584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3" name="object 963"/>
          <p:cNvSpPr/>
          <p:nvPr/>
        </p:nvSpPr>
        <p:spPr>
          <a:xfrm>
            <a:off x="1482731" y="1584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4" name="object 964"/>
          <p:cNvSpPr/>
          <p:nvPr/>
        </p:nvSpPr>
        <p:spPr>
          <a:xfrm>
            <a:off x="3114934" y="1584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5" name="object 965"/>
          <p:cNvSpPr/>
          <p:nvPr/>
        </p:nvSpPr>
        <p:spPr>
          <a:xfrm>
            <a:off x="3691006" y="1584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6" name="object 966"/>
          <p:cNvSpPr/>
          <p:nvPr/>
        </p:nvSpPr>
        <p:spPr>
          <a:xfrm>
            <a:off x="3732153" y="1584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7" name="object 967"/>
          <p:cNvSpPr/>
          <p:nvPr/>
        </p:nvSpPr>
        <p:spPr>
          <a:xfrm>
            <a:off x="4061338" y="1584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8" name="object 968"/>
          <p:cNvSpPr/>
          <p:nvPr/>
        </p:nvSpPr>
        <p:spPr>
          <a:xfrm>
            <a:off x="5336926" y="1584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69" name="object 969"/>
          <p:cNvSpPr/>
          <p:nvPr/>
        </p:nvSpPr>
        <p:spPr>
          <a:xfrm>
            <a:off x="5501518" y="1584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0" name="object 970"/>
          <p:cNvSpPr/>
          <p:nvPr/>
        </p:nvSpPr>
        <p:spPr>
          <a:xfrm>
            <a:off x="7613781" y="1584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1" name="object 971"/>
          <p:cNvSpPr/>
          <p:nvPr/>
        </p:nvSpPr>
        <p:spPr>
          <a:xfrm>
            <a:off x="8011545" y="1584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2" name="object 972"/>
          <p:cNvSpPr/>
          <p:nvPr/>
        </p:nvSpPr>
        <p:spPr>
          <a:xfrm>
            <a:off x="1441583" y="15979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3" name="object 973"/>
          <p:cNvSpPr/>
          <p:nvPr/>
        </p:nvSpPr>
        <p:spPr>
          <a:xfrm>
            <a:off x="3114934" y="159791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4" name="object 974"/>
          <p:cNvSpPr/>
          <p:nvPr/>
        </p:nvSpPr>
        <p:spPr>
          <a:xfrm>
            <a:off x="3279526" y="15979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5" name="object 975"/>
          <p:cNvSpPr/>
          <p:nvPr/>
        </p:nvSpPr>
        <p:spPr>
          <a:xfrm>
            <a:off x="3361821" y="15979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6" name="object 976"/>
          <p:cNvSpPr/>
          <p:nvPr/>
        </p:nvSpPr>
        <p:spPr>
          <a:xfrm>
            <a:off x="3691006" y="15979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7" name="object 977"/>
          <p:cNvSpPr/>
          <p:nvPr/>
        </p:nvSpPr>
        <p:spPr>
          <a:xfrm>
            <a:off x="5336926" y="15979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8" name="object 978"/>
          <p:cNvSpPr/>
          <p:nvPr/>
        </p:nvSpPr>
        <p:spPr>
          <a:xfrm>
            <a:off x="7613781" y="159791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79" name="object 979"/>
          <p:cNvSpPr/>
          <p:nvPr/>
        </p:nvSpPr>
        <p:spPr>
          <a:xfrm>
            <a:off x="1441583" y="16116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0" name="object 980"/>
          <p:cNvSpPr/>
          <p:nvPr/>
        </p:nvSpPr>
        <p:spPr>
          <a:xfrm>
            <a:off x="3114934" y="161163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1" name="object 981"/>
          <p:cNvSpPr/>
          <p:nvPr/>
        </p:nvSpPr>
        <p:spPr>
          <a:xfrm>
            <a:off x="3279526" y="16116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2" name="object 982"/>
          <p:cNvSpPr/>
          <p:nvPr/>
        </p:nvSpPr>
        <p:spPr>
          <a:xfrm>
            <a:off x="3361821" y="16116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3" name="object 983"/>
          <p:cNvSpPr/>
          <p:nvPr/>
        </p:nvSpPr>
        <p:spPr>
          <a:xfrm>
            <a:off x="3691006" y="16116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4" name="object 984"/>
          <p:cNvSpPr/>
          <p:nvPr/>
        </p:nvSpPr>
        <p:spPr>
          <a:xfrm>
            <a:off x="5336926" y="16116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5" name="object 985"/>
          <p:cNvSpPr/>
          <p:nvPr/>
        </p:nvSpPr>
        <p:spPr>
          <a:xfrm>
            <a:off x="7613781" y="16116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6" name="object 986"/>
          <p:cNvSpPr/>
          <p:nvPr/>
        </p:nvSpPr>
        <p:spPr>
          <a:xfrm>
            <a:off x="961523" y="1618488"/>
            <a:ext cx="54864" cy="13716"/>
          </a:xfrm>
          <a:prstGeom prst="rect">
            <a:avLst/>
          </a:prstGeom>
          <a:blipFill>
            <a:blip r:embed="rId9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7" name="object 987"/>
          <p:cNvSpPr/>
          <p:nvPr/>
        </p:nvSpPr>
        <p:spPr>
          <a:xfrm>
            <a:off x="1084967" y="1618488"/>
            <a:ext cx="41148" cy="13716"/>
          </a:xfrm>
          <a:prstGeom prst="rect">
            <a:avLst/>
          </a:prstGeom>
          <a:blipFill>
            <a:blip r:embed="rId9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8" name="object 988"/>
          <p:cNvSpPr/>
          <p:nvPr/>
        </p:nvSpPr>
        <p:spPr>
          <a:xfrm>
            <a:off x="1194695" y="1618488"/>
            <a:ext cx="54864" cy="13716"/>
          </a:xfrm>
          <a:prstGeom prst="rect">
            <a:avLst/>
          </a:prstGeom>
          <a:blipFill>
            <a:blip r:embed="rId9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89" name="object 989"/>
          <p:cNvSpPr/>
          <p:nvPr/>
        </p:nvSpPr>
        <p:spPr>
          <a:xfrm>
            <a:off x="1290707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0" name="object 990"/>
          <p:cNvSpPr/>
          <p:nvPr/>
        </p:nvSpPr>
        <p:spPr>
          <a:xfrm>
            <a:off x="1345571" y="1618488"/>
            <a:ext cx="54864" cy="13716"/>
          </a:xfrm>
          <a:prstGeom prst="rect">
            <a:avLst/>
          </a:prstGeom>
          <a:blipFill>
            <a:blip r:embed="rId10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1" name="object 991"/>
          <p:cNvSpPr/>
          <p:nvPr/>
        </p:nvSpPr>
        <p:spPr>
          <a:xfrm>
            <a:off x="1441583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2" name="object 992"/>
          <p:cNvSpPr/>
          <p:nvPr/>
        </p:nvSpPr>
        <p:spPr>
          <a:xfrm>
            <a:off x="1482731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3" name="object 993"/>
          <p:cNvSpPr/>
          <p:nvPr/>
        </p:nvSpPr>
        <p:spPr>
          <a:xfrm>
            <a:off x="1523879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4" name="object 994"/>
          <p:cNvSpPr/>
          <p:nvPr/>
        </p:nvSpPr>
        <p:spPr>
          <a:xfrm>
            <a:off x="3114934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5" name="object 995"/>
          <p:cNvSpPr/>
          <p:nvPr/>
        </p:nvSpPr>
        <p:spPr>
          <a:xfrm>
            <a:off x="3636142" y="1618488"/>
            <a:ext cx="68580" cy="13716"/>
          </a:xfrm>
          <a:prstGeom prst="rect">
            <a:avLst/>
          </a:prstGeom>
          <a:blipFill>
            <a:blip r:embed="rId10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6" name="object 996"/>
          <p:cNvSpPr/>
          <p:nvPr/>
        </p:nvSpPr>
        <p:spPr>
          <a:xfrm>
            <a:off x="3732153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7" name="object 997"/>
          <p:cNvSpPr/>
          <p:nvPr/>
        </p:nvSpPr>
        <p:spPr>
          <a:xfrm>
            <a:off x="3965326" y="1618488"/>
            <a:ext cx="54864" cy="13716"/>
          </a:xfrm>
          <a:prstGeom prst="rect">
            <a:avLst/>
          </a:prstGeom>
          <a:blipFill>
            <a:blip r:embed="rId10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8" name="object 998"/>
          <p:cNvSpPr/>
          <p:nvPr/>
        </p:nvSpPr>
        <p:spPr>
          <a:xfrm>
            <a:off x="4061338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99" name="object 999"/>
          <p:cNvSpPr/>
          <p:nvPr/>
        </p:nvSpPr>
        <p:spPr>
          <a:xfrm>
            <a:off x="5336926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0" name="object 1000"/>
          <p:cNvSpPr/>
          <p:nvPr/>
        </p:nvSpPr>
        <p:spPr>
          <a:xfrm>
            <a:off x="5391790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1" name="object 1001"/>
          <p:cNvSpPr/>
          <p:nvPr/>
        </p:nvSpPr>
        <p:spPr>
          <a:xfrm>
            <a:off x="5501518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2" name="object 1002"/>
          <p:cNvSpPr/>
          <p:nvPr/>
        </p:nvSpPr>
        <p:spPr>
          <a:xfrm>
            <a:off x="5542665" y="1618488"/>
            <a:ext cx="178308" cy="13716"/>
          </a:xfrm>
          <a:prstGeom prst="rect">
            <a:avLst/>
          </a:prstGeom>
          <a:blipFill>
            <a:blip r:embed="rId10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3" name="object 1003"/>
          <p:cNvSpPr/>
          <p:nvPr/>
        </p:nvSpPr>
        <p:spPr>
          <a:xfrm>
            <a:off x="7613781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4" name="object 1004"/>
          <p:cNvSpPr/>
          <p:nvPr/>
        </p:nvSpPr>
        <p:spPr>
          <a:xfrm>
            <a:off x="7668645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5" name="object 1005"/>
          <p:cNvSpPr/>
          <p:nvPr/>
        </p:nvSpPr>
        <p:spPr>
          <a:xfrm>
            <a:off x="7901818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6" name="object 1006"/>
          <p:cNvSpPr/>
          <p:nvPr/>
        </p:nvSpPr>
        <p:spPr>
          <a:xfrm>
            <a:off x="8011545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7" name="object 1007"/>
          <p:cNvSpPr/>
          <p:nvPr/>
        </p:nvSpPr>
        <p:spPr>
          <a:xfrm>
            <a:off x="8052693" y="1625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8" name="object 1008"/>
          <p:cNvSpPr/>
          <p:nvPr/>
        </p:nvSpPr>
        <p:spPr>
          <a:xfrm>
            <a:off x="8176138" y="1618488"/>
            <a:ext cx="54864" cy="13716"/>
          </a:xfrm>
          <a:prstGeom prst="rect">
            <a:avLst/>
          </a:prstGeom>
          <a:blipFill>
            <a:blip r:embed="rId10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09" name="object 1009"/>
          <p:cNvSpPr/>
          <p:nvPr/>
        </p:nvSpPr>
        <p:spPr>
          <a:xfrm>
            <a:off x="824363" y="1618488"/>
            <a:ext cx="82296" cy="27432"/>
          </a:xfrm>
          <a:prstGeom prst="rect">
            <a:avLst/>
          </a:prstGeom>
          <a:blipFill>
            <a:blip r:embed="rId10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0" name="object 1010"/>
          <p:cNvSpPr/>
          <p:nvPr/>
        </p:nvSpPr>
        <p:spPr>
          <a:xfrm>
            <a:off x="906659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1" name="object 1011"/>
          <p:cNvSpPr/>
          <p:nvPr/>
        </p:nvSpPr>
        <p:spPr>
          <a:xfrm>
            <a:off x="947807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2" name="object 1012"/>
          <p:cNvSpPr/>
          <p:nvPr/>
        </p:nvSpPr>
        <p:spPr>
          <a:xfrm>
            <a:off x="1016387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3" name="object 1013"/>
          <p:cNvSpPr/>
          <p:nvPr/>
        </p:nvSpPr>
        <p:spPr>
          <a:xfrm>
            <a:off x="1071251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4" name="object 1014"/>
          <p:cNvSpPr/>
          <p:nvPr/>
        </p:nvSpPr>
        <p:spPr>
          <a:xfrm>
            <a:off x="1126115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5" name="object 1015"/>
          <p:cNvSpPr/>
          <p:nvPr/>
        </p:nvSpPr>
        <p:spPr>
          <a:xfrm>
            <a:off x="1180979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6" name="object 1016"/>
          <p:cNvSpPr/>
          <p:nvPr/>
        </p:nvSpPr>
        <p:spPr>
          <a:xfrm>
            <a:off x="1249559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7" name="object 1017"/>
          <p:cNvSpPr/>
          <p:nvPr/>
        </p:nvSpPr>
        <p:spPr>
          <a:xfrm>
            <a:off x="1290707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8" name="object 1018"/>
          <p:cNvSpPr/>
          <p:nvPr/>
        </p:nvSpPr>
        <p:spPr>
          <a:xfrm>
            <a:off x="1331855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19" name="object 1019"/>
          <p:cNvSpPr/>
          <p:nvPr/>
        </p:nvSpPr>
        <p:spPr>
          <a:xfrm>
            <a:off x="1400435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0" name="object 1020"/>
          <p:cNvSpPr/>
          <p:nvPr/>
        </p:nvSpPr>
        <p:spPr>
          <a:xfrm>
            <a:off x="1441583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1" name="object 1021"/>
          <p:cNvSpPr/>
          <p:nvPr/>
        </p:nvSpPr>
        <p:spPr>
          <a:xfrm>
            <a:off x="1482731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2" name="object 1022"/>
          <p:cNvSpPr/>
          <p:nvPr/>
        </p:nvSpPr>
        <p:spPr>
          <a:xfrm>
            <a:off x="1523879" y="1618488"/>
            <a:ext cx="82294" cy="27432"/>
          </a:xfrm>
          <a:prstGeom prst="rect">
            <a:avLst/>
          </a:prstGeom>
          <a:blipFill>
            <a:blip r:embed="rId10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3" name="object 1023"/>
          <p:cNvSpPr/>
          <p:nvPr/>
        </p:nvSpPr>
        <p:spPr>
          <a:xfrm>
            <a:off x="1606174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4" name="object 1024"/>
          <p:cNvSpPr/>
          <p:nvPr/>
        </p:nvSpPr>
        <p:spPr>
          <a:xfrm>
            <a:off x="1647322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5" name="object 1025"/>
          <p:cNvSpPr/>
          <p:nvPr/>
        </p:nvSpPr>
        <p:spPr>
          <a:xfrm>
            <a:off x="1715902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6" name="object 1026"/>
          <p:cNvSpPr/>
          <p:nvPr/>
        </p:nvSpPr>
        <p:spPr>
          <a:xfrm>
            <a:off x="3114934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7" name="object 1027"/>
          <p:cNvSpPr/>
          <p:nvPr/>
        </p:nvSpPr>
        <p:spPr>
          <a:xfrm>
            <a:off x="3224662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8" name="object 1028"/>
          <p:cNvSpPr/>
          <p:nvPr/>
        </p:nvSpPr>
        <p:spPr>
          <a:xfrm>
            <a:off x="3279526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29" name="object 1029"/>
          <p:cNvSpPr/>
          <p:nvPr/>
        </p:nvSpPr>
        <p:spPr>
          <a:xfrm>
            <a:off x="3361821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0" name="object 1030"/>
          <p:cNvSpPr/>
          <p:nvPr/>
        </p:nvSpPr>
        <p:spPr>
          <a:xfrm>
            <a:off x="3265809" y="1618488"/>
            <a:ext cx="246888" cy="27432"/>
          </a:xfrm>
          <a:prstGeom prst="rect">
            <a:avLst/>
          </a:prstGeom>
          <a:blipFill>
            <a:blip r:embed="rId10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1" name="object 1031"/>
          <p:cNvSpPr/>
          <p:nvPr/>
        </p:nvSpPr>
        <p:spPr>
          <a:xfrm>
            <a:off x="3512697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2" name="object 1032"/>
          <p:cNvSpPr/>
          <p:nvPr/>
        </p:nvSpPr>
        <p:spPr>
          <a:xfrm>
            <a:off x="3622426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3" name="object 1033"/>
          <p:cNvSpPr/>
          <p:nvPr/>
        </p:nvSpPr>
        <p:spPr>
          <a:xfrm>
            <a:off x="3691006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4" name="object 1034"/>
          <p:cNvSpPr/>
          <p:nvPr/>
        </p:nvSpPr>
        <p:spPr>
          <a:xfrm>
            <a:off x="3732153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5" name="object 1035"/>
          <p:cNvSpPr/>
          <p:nvPr/>
        </p:nvSpPr>
        <p:spPr>
          <a:xfrm>
            <a:off x="3855597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6" name="object 1036"/>
          <p:cNvSpPr/>
          <p:nvPr/>
        </p:nvSpPr>
        <p:spPr>
          <a:xfrm>
            <a:off x="3951609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7" name="object 1037"/>
          <p:cNvSpPr/>
          <p:nvPr/>
        </p:nvSpPr>
        <p:spPr>
          <a:xfrm>
            <a:off x="4020190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8" name="object 1038"/>
          <p:cNvSpPr/>
          <p:nvPr/>
        </p:nvSpPr>
        <p:spPr>
          <a:xfrm>
            <a:off x="4061338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39" name="object 1039"/>
          <p:cNvSpPr/>
          <p:nvPr/>
        </p:nvSpPr>
        <p:spPr>
          <a:xfrm>
            <a:off x="5336926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0" name="object 1040"/>
          <p:cNvSpPr/>
          <p:nvPr/>
        </p:nvSpPr>
        <p:spPr>
          <a:xfrm>
            <a:off x="5391790" y="1618488"/>
            <a:ext cx="68580" cy="27432"/>
          </a:xfrm>
          <a:prstGeom prst="rect">
            <a:avLst/>
          </a:prstGeom>
          <a:blipFill>
            <a:blip r:embed="rId10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1" name="object 1041"/>
          <p:cNvSpPr/>
          <p:nvPr/>
        </p:nvSpPr>
        <p:spPr>
          <a:xfrm>
            <a:off x="5460370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2" name="object 1042"/>
          <p:cNvSpPr/>
          <p:nvPr/>
        </p:nvSpPr>
        <p:spPr>
          <a:xfrm>
            <a:off x="5501518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3" name="object 1043"/>
          <p:cNvSpPr/>
          <p:nvPr/>
        </p:nvSpPr>
        <p:spPr>
          <a:xfrm>
            <a:off x="5597530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4" name="object 1044"/>
          <p:cNvSpPr/>
          <p:nvPr/>
        </p:nvSpPr>
        <p:spPr>
          <a:xfrm>
            <a:off x="5707258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5" name="object 1045"/>
          <p:cNvSpPr/>
          <p:nvPr/>
        </p:nvSpPr>
        <p:spPr>
          <a:xfrm>
            <a:off x="5816986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6" name="object 1046"/>
          <p:cNvSpPr/>
          <p:nvPr/>
        </p:nvSpPr>
        <p:spPr>
          <a:xfrm>
            <a:off x="7613781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7" name="object 1047"/>
          <p:cNvSpPr/>
          <p:nvPr/>
        </p:nvSpPr>
        <p:spPr>
          <a:xfrm>
            <a:off x="7668645" y="1618488"/>
            <a:ext cx="68580" cy="27432"/>
          </a:xfrm>
          <a:prstGeom prst="rect">
            <a:avLst/>
          </a:prstGeom>
          <a:blipFill>
            <a:blip r:embed="rId10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8" name="object 1048"/>
          <p:cNvSpPr/>
          <p:nvPr/>
        </p:nvSpPr>
        <p:spPr>
          <a:xfrm>
            <a:off x="7737226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49" name="object 1049"/>
          <p:cNvSpPr/>
          <p:nvPr/>
        </p:nvSpPr>
        <p:spPr>
          <a:xfrm>
            <a:off x="7846954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0" name="object 1050"/>
          <p:cNvSpPr/>
          <p:nvPr/>
        </p:nvSpPr>
        <p:spPr>
          <a:xfrm>
            <a:off x="7901818" y="1618488"/>
            <a:ext cx="68580" cy="27432"/>
          </a:xfrm>
          <a:prstGeom prst="rect">
            <a:avLst/>
          </a:prstGeom>
          <a:blipFill>
            <a:blip r:embed="rId1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1" name="object 1051"/>
          <p:cNvSpPr/>
          <p:nvPr/>
        </p:nvSpPr>
        <p:spPr>
          <a:xfrm>
            <a:off x="7970397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2" name="object 1052"/>
          <p:cNvSpPr/>
          <p:nvPr/>
        </p:nvSpPr>
        <p:spPr>
          <a:xfrm>
            <a:off x="8011545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3" name="object 1053"/>
          <p:cNvSpPr/>
          <p:nvPr/>
        </p:nvSpPr>
        <p:spPr>
          <a:xfrm>
            <a:off x="8052693" y="1618488"/>
            <a:ext cx="68580" cy="27432"/>
          </a:xfrm>
          <a:prstGeom prst="rect">
            <a:avLst/>
          </a:prstGeom>
          <a:blipFill>
            <a:blip r:embed="rId1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4" name="object 1054"/>
          <p:cNvSpPr/>
          <p:nvPr/>
        </p:nvSpPr>
        <p:spPr>
          <a:xfrm>
            <a:off x="8121274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5" name="object 1055"/>
          <p:cNvSpPr/>
          <p:nvPr/>
        </p:nvSpPr>
        <p:spPr>
          <a:xfrm>
            <a:off x="8162421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6" name="object 1056"/>
          <p:cNvSpPr/>
          <p:nvPr/>
        </p:nvSpPr>
        <p:spPr>
          <a:xfrm>
            <a:off x="8231002" y="1639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7" name="object 1057"/>
          <p:cNvSpPr/>
          <p:nvPr/>
        </p:nvSpPr>
        <p:spPr>
          <a:xfrm>
            <a:off x="906659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8" name="object 1058"/>
          <p:cNvSpPr/>
          <p:nvPr/>
        </p:nvSpPr>
        <p:spPr>
          <a:xfrm>
            <a:off x="947807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59" name="object 1059"/>
          <p:cNvSpPr/>
          <p:nvPr/>
        </p:nvSpPr>
        <p:spPr>
          <a:xfrm>
            <a:off x="1016387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0" name="object 1060"/>
          <p:cNvSpPr/>
          <p:nvPr/>
        </p:nvSpPr>
        <p:spPr>
          <a:xfrm>
            <a:off x="1057535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1" name="object 1061"/>
          <p:cNvSpPr/>
          <p:nvPr/>
        </p:nvSpPr>
        <p:spPr>
          <a:xfrm>
            <a:off x="1167263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2" name="object 1062"/>
          <p:cNvSpPr/>
          <p:nvPr/>
        </p:nvSpPr>
        <p:spPr>
          <a:xfrm>
            <a:off x="1290707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3" name="object 1063"/>
          <p:cNvSpPr/>
          <p:nvPr/>
        </p:nvSpPr>
        <p:spPr>
          <a:xfrm>
            <a:off x="1331855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4" name="object 1064"/>
          <p:cNvSpPr/>
          <p:nvPr/>
        </p:nvSpPr>
        <p:spPr>
          <a:xfrm>
            <a:off x="1400435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5" name="object 1065"/>
          <p:cNvSpPr/>
          <p:nvPr/>
        </p:nvSpPr>
        <p:spPr>
          <a:xfrm>
            <a:off x="1441583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6" name="object 1066"/>
          <p:cNvSpPr/>
          <p:nvPr/>
        </p:nvSpPr>
        <p:spPr>
          <a:xfrm>
            <a:off x="1482731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7" name="object 1067"/>
          <p:cNvSpPr/>
          <p:nvPr/>
        </p:nvSpPr>
        <p:spPr>
          <a:xfrm>
            <a:off x="1523879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8" name="object 1068"/>
          <p:cNvSpPr/>
          <p:nvPr/>
        </p:nvSpPr>
        <p:spPr>
          <a:xfrm>
            <a:off x="1606174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69" name="object 1069"/>
          <p:cNvSpPr/>
          <p:nvPr/>
        </p:nvSpPr>
        <p:spPr>
          <a:xfrm>
            <a:off x="1647322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0" name="object 1070"/>
          <p:cNvSpPr/>
          <p:nvPr/>
        </p:nvSpPr>
        <p:spPr>
          <a:xfrm>
            <a:off x="1715902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1" name="object 1071"/>
          <p:cNvSpPr/>
          <p:nvPr/>
        </p:nvSpPr>
        <p:spPr>
          <a:xfrm>
            <a:off x="3114934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2" name="object 1072"/>
          <p:cNvSpPr/>
          <p:nvPr/>
        </p:nvSpPr>
        <p:spPr>
          <a:xfrm>
            <a:off x="3224662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3" name="object 1073"/>
          <p:cNvSpPr/>
          <p:nvPr/>
        </p:nvSpPr>
        <p:spPr>
          <a:xfrm>
            <a:off x="3279526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4" name="object 1074"/>
          <p:cNvSpPr/>
          <p:nvPr/>
        </p:nvSpPr>
        <p:spPr>
          <a:xfrm>
            <a:off x="3361821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5" name="object 1075"/>
          <p:cNvSpPr/>
          <p:nvPr/>
        </p:nvSpPr>
        <p:spPr>
          <a:xfrm>
            <a:off x="3512697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6" name="object 1076"/>
          <p:cNvSpPr/>
          <p:nvPr/>
        </p:nvSpPr>
        <p:spPr>
          <a:xfrm>
            <a:off x="3622426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7" name="object 1077"/>
          <p:cNvSpPr/>
          <p:nvPr/>
        </p:nvSpPr>
        <p:spPr>
          <a:xfrm>
            <a:off x="3691006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8" name="object 1078"/>
          <p:cNvSpPr/>
          <p:nvPr/>
        </p:nvSpPr>
        <p:spPr>
          <a:xfrm>
            <a:off x="3732153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79" name="object 1079"/>
          <p:cNvSpPr/>
          <p:nvPr/>
        </p:nvSpPr>
        <p:spPr>
          <a:xfrm>
            <a:off x="3855597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0" name="object 1080"/>
          <p:cNvSpPr/>
          <p:nvPr/>
        </p:nvSpPr>
        <p:spPr>
          <a:xfrm>
            <a:off x="3951609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1" name="object 1081"/>
          <p:cNvSpPr/>
          <p:nvPr/>
        </p:nvSpPr>
        <p:spPr>
          <a:xfrm>
            <a:off x="4020190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2" name="object 1082"/>
          <p:cNvSpPr/>
          <p:nvPr/>
        </p:nvSpPr>
        <p:spPr>
          <a:xfrm>
            <a:off x="4061338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3" name="object 1083"/>
          <p:cNvSpPr/>
          <p:nvPr/>
        </p:nvSpPr>
        <p:spPr>
          <a:xfrm>
            <a:off x="5336926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4" name="object 1084"/>
          <p:cNvSpPr/>
          <p:nvPr/>
        </p:nvSpPr>
        <p:spPr>
          <a:xfrm>
            <a:off x="5391790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5" name="object 1085"/>
          <p:cNvSpPr/>
          <p:nvPr/>
        </p:nvSpPr>
        <p:spPr>
          <a:xfrm>
            <a:off x="5460370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6" name="object 1086"/>
          <p:cNvSpPr/>
          <p:nvPr/>
        </p:nvSpPr>
        <p:spPr>
          <a:xfrm>
            <a:off x="5501518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7" name="object 1087"/>
          <p:cNvSpPr/>
          <p:nvPr/>
        </p:nvSpPr>
        <p:spPr>
          <a:xfrm>
            <a:off x="5583814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8" name="object 1088"/>
          <p:cNvSpPr/>
          <p:nvPr/>
        </p:nvSpPr>
        <p:spPr>
          <a:xfrm>
            <a:off x="5693542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89" name="object 1089"/>
          <p:cNvSpPr/>
          <p:nvPr/>
        </p:nvSpPr>
        <p:spPr>
          <a:xfrm>
            <a:off x="5816986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0" name="object 1090"/>
          <p:cNvSpPr/>
          <p:nvPr/>
        </p:nvSpPr>
        <p:spPr>
          <a:xfrm>
            <a:off x="7613781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1" name="object 1091"/>
          <p:cNvSpPr/>
          <p:nvPr/>
        </p:nvSpPr>
        <p:spPr>
          <a:xfrm>
            <a:off x="7668645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2" name="object 1092"/>
          <p:cNvSpPr/>
          <p:nvPr/>
        </p:nvSpPr>
        <p:spPr>
          <a:xfrm>
            <a:off x="7737226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3" name="object 1093"/>
          <p:cNvSpPr/>
          <p:nvPr/>
        </p:nvSpPr>
        <p:spPr>
          <a:xfrm>
            <a:off x="7846954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4" name="object 1094"/>
          <p:cNvSpPr/>
          <p:nvPr/>
        </p:nvSpPr>
        <p:spPr>
          <a:xfrm>
            <a:off x="7901818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5" name="object 1095"/>
          <p:cNvSpPr/>
          <p:nvPr/>
        </p:nvSpPr>
        <p:spPr>
          <a:xfrm>
            <a:off x="7970397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6" name="object 1096"/>
          <p:cNvSpPr/>
          <p:nvPr/>
        </p:nvSpPr>
        <p:spPr>
          <a:xfrm>
            <a:off x="8011545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7" name="object 1097"/>
          <p:cNvSpPr/>
          <p:nvPr/>
        </p:nvSpPr>
        <p:spPr>
          <a:xfrm>
            <a:off x="8052693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8" name="object 1098"/>
          <p:cNvSpPr/>
          <p:nvPr/>
        </p:nvSpPr>
        <p:spPr>
          <a:xfrm>
            <a:off x="8121274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99" name="object 1099"/>
          <p:cNvSpPr/>
          <p:nvPr/>
        </p:nvSpPr>
        <p:spPr>
          <a:xfrm>
            <a:off x="8162421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0" name="object 1100"/>
          <p:cNvSpPr/>
          <p:nvPr/>
        </p:nvSpPr>
        <p:spPr>
          <a:xfrm>
            <a:off x="8231002" y="16527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1" name="object 1101"/>
          <p:cNvSpPr/>
          <p:nvPr/>
        </p:nvSpPr>
        <p:spPr>
          <a:xfrm>
            <a:off x="906659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2" name="object 1102"/>
          <p:cNvSpPr/>
          <p:nvPr/>
        </p:nvSpPr>
        <p:spPr>
          <a:xfrm>
            <a:off x="947807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3" name="object 1103"/>
          <p:cNvSpPr/>
          <p:nvPr/>
        </p:nvSpPr>
        <p:spPr>
          <a:xfrm>
            <a:off x="1016387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4" name="object 1104"/>
          <p:cNvSpPr/>
          <p:nvPr/>
        </p:nvSpPr>
        <p:spPr>
          <a:xfrm>
            <a:off x="1057535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5" name="object 1105"/>
          <p:cNvSpPr/>
          <p:nvPr/>
        </p:nvSpPr>
        <p:spPr>
          <a:xfrm>
            <a:off x="1167263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6" name="object 1106"/>
          <p:cNvSpPr/>
          <p:nvPr/>
        </p:nvSpPr>
        <p:spPr>
          <a:xfrm>
            <a:off x="1290707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7" name="object 1107"/>
          <p:cNvSpPr/>
          <p:nvPr/>
        </p:nvSpPr>
        <p:spPr>
          <a:xfrm>
            <a:off x="1331855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8" name="object 1108"/>
          <p:cNvSpPr/>
          <p:nvPr/>
        </p:nvSpPr>
        <p:spPr>
          <a:xfrm>
            <a:off x="1400435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09" name="object 1109"/>
          <p:cNvSpPr/>
          <p:nvPr/>
        </p:nvSpPr>
        <p:spPr>
          <a:xfrm>
            <a:off x="1441583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0" name="object 1110"/>
          <p:cNvSpPr/>
          <p:nvPr/>
        </p:nvSpPr>
        <p:spPr>
          <a:xfrm>
            <a:off x="1482731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1" name="object 1111"/>
          <p:cNvSpPr/>
          <p:nvPr/>
        </p:nvSpPr>
        <p:spPr>
          <a:xfrm>
            <a:off x="1523879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2" name="object 1112"/>
          <p:cNvSpPr/>
          <p:nvPr/>
        </p:nvSpPr>
        <p:spPr>
          <a:xfrm>
            <a:off x="1606174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3" name="object 1113"/>
          <p:cNvSpPr/>
          <p:nvPr/>
        </p:nvSpPr>
        <p:spPr>
          <a:xfrm>
            <a:off x="3114934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4" name="object 1114"/>
          <p:cNvSpPr/>
          <p:nvPr/>
        </p:nvSpPr>
        <p:spPr>
          <a:xfrm>
            <a:off x="3279526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5" name="object 1115"/>
          <p:cNvSpPr/>
          <p:nvPr/>
        </p:nvSpPr>
        <p:spPr>
          <a:xfrm>
            <a:off x="3361821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6" name="object 1116"/>
          <p:cNvSpPr/>
          <p:nvPr/>
        </p:nvSpPr>
        <p:spPr>
          <a:xfrm>
            <a:off x="3622426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7" name="object 1117"/>
          <p:cNvSpPr/>
          <p:nvPr/>
        </p:nvSpPr>
        <p:spPr>
          <a:xfrm>
            <a:off x="3691006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8" name="object 1118"/>
          <p:cNvSpPr/>
          <p:nvPr/>
        </p:nvSpPr>
        <p:spPr>
          <a:xfrm>
            <a:off x="3732153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19" name="object 1119"/>
          <p:cNvSpPr/>
          <p:nvPr/>
        </p:nvSpPr>
        <p:spPr>
          <a:xfrm>
            <a:off x="3951609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0" name="object 1120"/>
          <p:cNvSpPr/>
          <p:nvPr/>
        </p:nvSpPr>
        <p:spPr>
          <a:xfrm>
            <a:off x="4020190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1" name="object 1121"/>
          <p:cNvSpPr/>
          <p:nvPr/>
        </p:nvSpPr>
        <p:spPr>
          <a:xfrm>
            <a:off x="4061338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2" name="object 1122"/>
          <p:cNvSpPr/>
          <p:nvPr/>
        </p:nvSpPr>
        <p:spPr>
          <a:xfrm>
            <a:off x="5336926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3" name="object 1123"/>
          <p:cNvSpPr/>
          <p:nvPr/>
        </p:nvSpPr>
        <p:spPr>
          <a:xfrm>
            <a:off x="5391790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4" name="object 1124"/>
          <p:cNvSpPr/>
          <p:nvPr/>
        </p:nvSpPr>
        <p:spPr>
          <a:xfrm>
            <a:off x="5460370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5" name="object 1125"/>
          <p:cNvSpPr/>
          <p:nvPr/>
        </p:nvSpPr>
        <p:spPr>
          <a:xfrm>
            <a:off x="5501518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6" name="object 1126"/>
          <p:cNvSpPr/>
          <p:nvPr/>
        </p:nvSpPr>
        <p:spPr>
          <a:xfrm>
            <a:off x="5570097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7" name="object 1127"/>
          <p:cNvSpPr/>
          <p:nvPr/>
        </p:nvSpPr>
        <p:spPr>
          <a:xfrm>
            <a:off x="5679826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8" name="object 1128"/>
          <p:cNvSpPr/>
          <p:nvPr/>
        </p:nvSpPr>
        <p:spPr>
          <a:xfrm>
            <a:off x="7613781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29" name="object 1129"/>
          <p:cNvSpPr/>
          <p:nvPr/>
        </p:nvSpPr>
        <p:spPr>
          <a:xfrm>
            <a:off x="7668645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0" name="object 1130"/>
          <p:cNvSpPr/>
          <p:nvPr/>
        </p:nvSpPr>
        <p:spPr>
          <a:xfrm>
            <a:off x="7737226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1" name="object 1131"/>
          <p:cNvSpPr/>
          <p:nvPr/>
        </p:nvSpPr>
        <p:spPr>
          <a:xfrm>
            <a:off x="7901818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2" name="object 1132"/>
          <p:cNvSpPr/>
          <p:nvPr/>
        </p:nvSpPr>
        <p:spPr>
          <a:xfrm>
            <a:off x="7970397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3" name="object 1133"/>
          <p:cNvSpPr/>
          <p:nvPr/>
        </p:nvSpPr>
        <p:spPr>
          <a:xfrm>
            <a:off x="8011545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4" name="object 1134"/>
          <p:cNvSpPr/>
          <p:nvPr/>
        </p:nvSpPr>
        <p:spPr>
          <a:xfrm>
            <a:off x="8052693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5" name="object 1135"/>
          <p:cNvSpPr/>
          <p:nvPr/>
        </p:nvSpPr>
        <p:spPr>
          <a:xfrm>
            <a:off x="8121274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6" name="object 1136"/>
          <p:cNvSpPr/>
          <p:nvPr/>
        </p:nvSpPr>
        <p:spPr>
          <a:xfrm>
            <a:off x="8162421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7" name="object 1137"/>
          <p:cNvSpPr/>
          <p:nvPr/>
        </p:nvSpPr>
        <p:spPr>
          <a:xfrm>
            <a:off x="8231002" y="1666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8" name="object 1138"/>
          <p:cNvSpPr/>
          <p:nvPr/>
        </p:nvSpPr>
        <p:spPr>
          <a:xfrm>
            <a:off x="906659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39" name="object 1139"/>
          <p:cNvSpPr/>
          <p:nvPr/>
        </p:nvSpPr>
        <p:spPr>
          <a:xfrm>
            <a:off x="947807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0" name="object 1140"/>
          <p:cNvSpPr/>
          <p:nvPr/>
        </p:nvSpPr>
        <p:spPr>
          <a:xfrm>
            <a:off x="1016387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1" name="object 1141"/>
          <p:cNvSpPr/>
          <p:nvPr/>
        </p:nvSpPr>
        <p:spPr>
          <a:xfrm>
            <a:off x="1057535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2" name="object 1142"/>
          <p:cNvSpPr/>
          <p:nvPr/>
        </p:nvSpPr>
        <p:spPr>
          <a:xfrm>
            <a:off x="1167263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3" name="object 1143"/>
          <p:cNvSpPr/>
          <p:nvPr/>
        </p:nvSpPr>
        <p:spPr>
          <a:xfrm>
            <a:off x="1290707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4" name="object 1144"/>
          <p:cNvSpPr/>
          <p:nvPr/>
        </p:nvSpPr>
        <p:spPr>
          <a:xfrm>
            <a:off x="1331855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5" name="object 1145"/>
          <p:cNvSpPr/>
          <p:nvPr/>
        </p:nvSpPr>
        <p:spPr>
          <a:xfrm>
            <a:off x="1400435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6" name="object 1146"/>
          <p:cNvSpPr/>
          <p:nvPr/>
        </p:nvSpPr>
        <p:spPr>
          <a:xfrm>
            <a:off x="1441583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7" name="object 1147"/>
          <p:cNvSpPr/>
          <p:nvPr/>
        </p:nvSpPr>
        <p:spPr>
          <a:xfrm>
            <a:off x="1482731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8" name="object 1148"/>
          <p:cNvSpPr/>
          <p:nvPr/>
        </p:nvSpPr>
        <p:spPr>
          <a:xfrm>
            <a:off x="1523879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49" name="object 1149"/>
          <p:cNvSpPr/>
          <p:nvPr/>
        </p:nvSpPr>
        <p:spPr>
          <a:xfrm>
            <a:off x="1606174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0" name="object 1150"/>
          <p:cNvSpPr/>
          <p:nvPr/>
        </p:nvSpPr>
        <p:spPr>
          <a:xfrm>
            <a:off x="1647322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1" name="object 1151"/>
          <p:cNvSpPr/>
          <p:nvPr/>
        </p:nvSpPr>
        <p:spPr>
          <a:xfrm>
            <a:off x="3114934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2" name="object 1152"/>
          <p:cNvSpPr/>
          <p:nvPr/>
        </p:nvSpPr>
        <p:spPr>
          <a:xfrm>
            <a:off x="3156082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3" name="object 1153"/>
          <p:cNvSpPr/>
          <p:nvPr/>
        </p:nvSpPr>
        <p:spPr>
          <a:xfrm>
            <a:off x="3224662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4" name="object 1154"/>
          <p:cNvSpPr/>
          <p:nvPr/>
        </p:nvSpPr>
        <p:spPr>
          <a:xfrm>
            <a:off x="3279526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5" name="object 1155"/>
          <p:cNvSpPr/>
          <p:nvPr/>
        </p:nvSpPr>
        <p:spPr>
          <a:xfrm>
            <a:off x="3361821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6" name="object 1156"/>
          <p:cNvSpPr/>
          <p:nvPr/>
        </p:nvSpPr>
        <p:spPr>
          <a:xfrm>
            <a:off x="3622426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7" name="object 1157"/>
          <p:cNvSpPr/>
          <p:nvPr/>
        </p:nvSpPr>
        <p:spPr>
          <a:xfrm>
            <a:off x="3691006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8" name="object 1158"/>
          <p:cNvSpPr/>
          <p:nvPr/>
        </p:nvSpPr>
        <p:spPr>
          <a:xfrm>
            <a:off x="3732153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59" name="object 1159"/>
          <p:cNvSpPr/>
          <p:nvPr/>
        </p:nvSpPr>
        <p:spPr>
          <a:xfrm>
            <a:off x="3910462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0" name="object 1160"/>
          <p:cNvSpPr/>
          <p:nvPr/>
        </p:nvSpPr>
        <p:spPr>
          <a:xfrm>
            <a:off x="3951609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1" name="object 1161"/>
          <p:cNvSpPr/>
          <p:nvPr/>
        </p:nvSpPr>
        <p:spPr>
          <a:xfrm>
            <a:off x="4020190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2" name="object 1162"/>
          <p:cNvSpPr/>
          <p:nvPr/>
        </p:nvSpPr>
        <p:spPr>
          <a:xfrm>
            <a:off x="4061338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3" name="object 1163"/>
          <p:cNvSpPr/>
          <p:nvPr/>
        </p:nvSpPr>
        <p:spPr>
          <a:xfrm>
            <a:off x="4102486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4" name="object 1164"/>
          <p:cNvSpPr/>
          <p:nvPr/>
        </p:nvSpPr>
        <p:spPr>
          <a:xfrm>
            <a:off x="5336926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5" name="object 1165"/>
          <p:cNvSpPr/>
          <p:nvPr/>
        </p:nvSpPr>
        <p:spPr>
          <a:xfrm>
            <a:off x="5391790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6" name="object 1166"/>
          <p:cNvSpPr/>
          <p:nvPr/>
        </p:nvSpPr>
        <p:spPr>
          <a:xfrm>
            <a:off x="5460370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7" name="object 1167"/>
          <p:cNvSpPr/>
          <p:nvPr/>
        </p:nvSpPr>
        <p:spPr>
          <a:xfrm>
            <a:off x="5501518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8" name="object 1168"/>
          <p:cNvSpPr/>
          <p:nvPr/>
        </p:nvSpPr>
        <p:spPr>
          <a:xfrm>
            <a:off x="5556382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69" name="object 1169"/>
          <p:cNvSpPr/>
          <p:nvPr/>
        </p:nvSpPr>
        <p:spPr>
          <a:xfrm>
            <a:off x="5748406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0" name="object 1170"/>
          <p:cNvSpPr/>
          <p:nvPr/>
        </p:nvSpPr>
        <p:spPr>
          <a:xfrm>
            <a:off x="5816986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1" name="object 1171"/>
          <p:cNvSpPr/>
          <p:nvPr/>
        </p:nvSpPr>
        <p:spPr>
          <a:xfrm>
            <a:off x="7613781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2" name="object 1172"/>
          <p:cNvSpPr/>
          <p:nvPr/>
        </p:nvSpPr>
        <p:spPr>
          <a:xfrm>
            <a:off x="7668645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3" name="object 1173"/>
          <p:cNvSpPr/>
          <p:nvPr/>
        </p:nvSpPr>
        <p:spPr>
          <a:xfrm>
            <a:off x="7737226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4" name="object 1174"/>
          <p:cNvSpPr/>
          <p:nvPr/>
        </p:nvSpPr>
        <p:spPr>
          <a:xfrm>
            <a:off x="7778374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5" name="object 1175"/>
          <p:cNvSpPr/>
          <p:nvPr/>
        </p:nvSpPr>
        <p:spPr>
          <a:xfrm>
            <a:off x="7846954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6" name="object 1176"/>
          <p:cNvSpPr/>
          <p:nvPr/>
        </p:nvSpPr>
        <p:spPr>
          <a:xfrm>
            <a:off x="7901818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7" name="object 1177"/>
          <p:cNvSpPr/>
          <p:nvPr/>
        </p:nvSpPr>
        <p:spPr>
          <a:xfrm>
            <a:off x="7970397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8" name="object 1178"/>
          <p:cNvSpPr/>
          <p:nvPr/>
        </p:nvSpPr>
        <p:spPr>
          <a:xfrm>
            <a:off x="8011545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79" name="object 1179"/>
          <p:cNvSpPr/>
          <p:nvPr/>
        </p:nvSpPr>
        <p:spPr>
          <a:xfrm>
            <a:off x="8052693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0" name="object 1180"/>
          <p:cNvSpPr/>
          <p:nvPr/>
        </p:nvSpPr>
        <p:spPr>
          <a:xfrm>
            <a:off x="8121274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1" name="object 1181"/>
          <p:cNvSpPr/>
          <p:nvPr/>
        </p:nvSpPr>
        <p:spPr>
          <a:xfrm>
            <a:off x="8162421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2" name="object 1182"/>
          <p:cNvSpPr/>
          <p:nvPr/>
        </p:nvSpPr>
        <p:spPr>
          <a:xfrm>
            <a:off x="8231002" y="16802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3" name="object 1183"/>
          <p:cNvSpPr/>
          <p:nvPr/>
        </p:nvSpPr>
        <p:spPr>
          <a:xfrm>
            <a:off x="906659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4" name="object 1184"/>
          <p:cNvSpPr/>
          <p:nvPr/>
        </p:nvSpPr>
        <p:spPr>
          <a:xfrm>
            <a:off x="947807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5" name="object 1185"/>
          <p:cNvSpPr/>
          <p:nvPr/>
        </p:nvSpPr>
        <p:spPr>
          <a:xfrm>
            <a:off x="1016387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6" name="object 1186"/>
          <p:cNvSpPr/>
          <p:nvPr/>
        </p:nvSpPr>
        <p:spPr>
          <a:xfrm>
            <a:off x="1126115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7" name="object 1187"/>
          <p:cNvSpPr/>
          <p:nvPr/>
        </p:nvSpPr>
        <p:spPr>
          <a:xfrm>
            <a:off x="1249559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8" name="object 1188"/>
          <p:cNvSpPr/>
          <p:nvPr/>
        </p:nvSpPr>
        <p:spPr>
          <a:xfrm>
            <a:off x="1290707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89" name="object 1189"/>
          <p:cNvSpPr/>
          <p:nvPr/>
        </p:nvSpPr>
        <p:spPr>
          <a:xfrm>
            <a:off x="1331855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0" name="object 1190"/>
          <p:cNvSpPr/>
          <p:nvPr/>
        </p:nvSpPr>
        <p:spPr>
          <a:xfrm>
            <a:off x="1400435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1" name="object 1191"/>
          <p:cNvSpPr/>
          <p:nvPr/>
        </p:nvSpPr>
        <p:spPr>
          <a:xfrm>
            <a:off x="1441583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2" name="object 1192"/>
          <p:cNvSpPr/>
          <p:nvPr/>
        </p:nvSpPr>
        <p:spPr>
          <a:xfrm>
            <a:off x="1482731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3" name="object 1193"/>
          <p:cNvSpPr/>
          <p:nvPr/>
        </p:nvSpPr>
        <p:spPr>
          <a:xfrm>
            <a:off x="1523879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4" name="object 1194"/>
          <p:cNvSpPr/>
          <p:nvPr/>
        </p:nvSpPr>
        <p:spPr>
          <a:xfrm>
            <a:off x="1606174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5" name="object 1195"/>
          <p:cNvSpPr/>
          <p:nvPr/>
        </p:nvSpPr>
        <p:spPr>
          <a:xfrm>
            <a:off x="1647322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6" name="object 1196"/>
          <p:cNvSpPr/>
          <p:nvPr/>
        </p:nvSpPr>
        <p:spPr>
          <a:xfrm>
            <a:off x="1715902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7" name="object 1197"/>
          <p:cNvSpPr/>
          <p:nvPr/>
        </p:nvSpPr>
        <p:spPr>
          <a:xfrm>
            <a:off x="3114934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8" name="object 1198"/>
          <p:cNvSpPr/>
          <p:nvPr/>
        </p:nvSpPr>
        <p:spPr>
          <a:xfrm>
            <a:off x="3156082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99" name="object 1199"/>
          <p:cNvSpPr/>
          <p:nvPr/>
        </p:nvSpPr>
        <p:spPr>
          <a:xfrm>
            <a:off x="3224662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0" name="object 1200"/>
          <p:cNvSpPr/>
          <p:nvPr/>
        </p:nvSpPr>
        <p:spPr>
          <a:xfrm>
            <a:off x="3279526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1" name="object 1201"/>
          <p:cNvSpPr/>
          <p:nvPr/>
        </p:nvSpPr>
        <p:spPr>
          <a:xfrm>
            <a:off x="3361821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2" name="object 1202"/>
          <p:cNvSpPr/>
          <p:nvPr/>
        </p:nvSpPr>
        <p:spPr>
          <a:xfrm>
            <a:off x="3430402" y="1645920"/>
            <a:ext cx="96011" cy="54864"/>
          </a:xfrm>
          <a:prstGeom prst="rect">
            <a:avLst/>
          </a:prstGeom>
          <a:blipFill>
            <a:blip r:embed="rId1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3" name="object 1203"/>
          <p:cNvSpPr/>
          <p:nvPr/>
        </p:nvSpPr>
        <p:spPr>
          <a:xfrm>
            <a:off x="3512697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4" name="object 1204"/>
          <p:cNvSpPr/>
          <p:nvPr/>
        </p:nvSpPr>
        <p:spPr>
          <a:xfrm>
            <a:off x="3622426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5" name="object 1205"/>
          <p:cNvSpPr/>
          <p:nvPr/>
        </p:nvSpPr>
        <p:spPr>
          <a:xfrm>
            <a:off x="3732153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6" name="object 1206"/>
          <p:cNvSpPr/>
          <p:nvPr/>
        </p:nvSpPr>
        <p:spPr>
          <a:xfrm>
            <a:off x="3910462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7" name="object 1207"/>
          <p:cNvSpPr/>
          <p:nvPr/>
        </p:nvSpPr>
        <p:spPr>
          <a:xfrm>
            <a:off x="3951609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8" name="object 1208"/>
          <p:cNvSpPr/>
          <p:nvPr/>
        </p:nvSpPr>
        <p:spPr>
          <a:xfrm>
            <a:off x="4020190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09" name="object 1209"/>
          <p:cNvSpPr/>
          <p:nvPr/>
        </p:nvSpPr>
        <p:spPr>
          <a:xfrm>
            <a:off x="4061338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0" name="object 1210"/>
          <p:cNvSpPr/>
          <p:nvPr/>
        </p:nvSpPr>
        <p:spPr>
          <a:xfrm>
            <a:off x="4102486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1" name="object 1211"/>
          <p:cNvSpPr/>
          <p:nvPr/>
        </p:nvSpPr>
        <p:spPr>
          <a:xfrm>
            <a:off x="5336926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2" name="object 1212"/>
          <p:cNvSpPr/>
          <p:nvPr/>
        </p:nvSpPr>
        <p:spPr>
          <a:xfrm>
            <a:off x="5391790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3" name="object 1213"/>
          <p:cNvSpPr/>
          <p:nvPr/>
        </p:nvSpPr>
        <p:spPr>
          <a:xfrm>
            <a:off x="5460370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4" name="object 1214"/>
          <p:cNvSpPr/>
          <p:nvPr/>
        </p:nvSpPr>
        <p:spPr>
          <a:xfrm>
            <a:off x="5501518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5" name="object 1215"/>
          <p:cNvSpPr/>
          <p:nvPr/>
        </p:nvSpPr>
        <p:spPr>
          <a:xfrm>
            <a:off x="5542665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6" name="object 1216"/>
          <p:cNvSpPr/>
          <p:nvPr/>
        </p:nvSpPr>
        <p:spPr>
          <a:xfrm>
            <a:off x="5638677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7" name="object 1217"/>
          <p:cNvSpPr/>
          <p:nvPr/>
        </p:nvSpPr>
        <p:spPr>
          <a:xfrm>
            <a:off x="5748406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8" name="object 1218"/>
          <p:cNvSpPr/>
          <p:nvPr/>
        </p:nvSpPr>
        <p:spPr>
          <a:xfrm>
            <a:off x="5816986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19" name="object 1219"/>
          <p:cNvSpPr/>
          <p:nvPr/>
        </p:nvSpPr>
        <p:spPr>
          <a:xfrm>
            <a:off x="7613781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0" name="object 1220"/>
          <p:cNvSpPr/>
          <p:nvPr/>
        </p:nvSpPr>
        <p:spPr>
          <a:xfrm>
            <a:off x="7668645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1" name="object 1221"/>
          <p:cNvSpPr/>
          <p:nvPr/>
        </p:nvSpPr>
        <p:spPr>
          <a:xfrm>
            <a:off x="7737226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2" name="object 1222"/>
          <p:cNvSpPr/>
          <p:nvPr/>
        </p:nvSpPr>
        <p:spPr>
          <a:xfrm>
            <a:off x="7778374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3" name="object 1223"/>
          <p:cNvSpPr/>
          <p:nvPr/>
        </p:nvSpPr>
        <p:spPr>
          <a:xfrm>
            <a:off x="7846954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4" name="object 1224"/>
          <p:cNvSpPr/>
          <p:nvPr/>
        </p:nvSpPr>
        <p:spPr>
          <a:xfrm>
            <a:off x="7901818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5" name="object 1225"/>
          <p:cNvSpPr/>
          <p:nvPr/>
        </p:nvSpPr>
        <p:spPr>
          <a:xfrm>
            <a:off x="7970397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6" name="object 1226"/>
          <p:cNvSpPr/>
          <p:nvPr/>
        </p:nvSpPr>
        <p:spPr>
          <a:xfrm>
            <a:off x="8011545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7" name="object 1227"/>
          <p:cNvSpPr/>
          <p:nvPr/>
        </p:nvSpPr>
        <p:spPr>
          <a:xfrm>
            <a:off x="8052693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8" name="object 1228"/>
          <p:cNvSpPr/>
          <p:nvPr/>
        </p:nvSpPr>
        <p:spPr>
          <a:xfrm>
            <a:off x="8121274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29" name="object 1229"/>
          <p:cNvSpPr/>
          <p:nvPr/>
        </p:nvSpPr>
        <p:spPr>
          <a:xfrm>
            <a:off x="8162421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0" name="object 1230"/>
          <p:cNvSpPr/>
          <p:nvPr/>
        </p:nvSpPr>
        <p:spPr>
          <a:xfrm>
            <a:off x="8231002" y="1693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1" name="object 1231"/>
          <p:cNvSpPr/>
          <p:nvPr/>
        </p:nvSpPr>
        <p:spPr>
          <a:xfrm>
            <a:off x="824363" y="1645920"/>
            <a:ext cx="27432" cy="68580"/>
          </a:xfrm>
          <a:prstGeom prst="rect">
            <a:avLst/>
          </a:prstGeom>
          <a:blipFill>
            <a:blip r:embed="rId1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2" name="object 1232"/>
          <p:cNvSpPr/>
          <p:nvPr/>
        </p:nvSpPr>
        <p:spPr>
          <a:xfrm>
            <a:off x="906659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3" name="object 1233"/>
          <p:cNvSpPr/>
          <p:nvPr/>
        </p:nvSpPr>
        <p:spPr>
          <a:xfrm>
            <a:off x="961523" y="1700783"/>
            <a:ext cx="54864" cy="13716"/>
          </a:xfrm>
          <a:prstGeom prst="rect">
            <a:avLst/>
          </a:prstGeom>
          <a:blipFill>
            <a:blip r:embed="rId1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4" name="object 1234"/>
          <p:cNvSpPr/>
          <p:nvPr/>
        </p:nvSpPr>
        <p:spPr>
          <a:xfrm>
            <a:off x="1057535" y="1687067"/>
            <a:ext cx="68580" cy="27432"/>
          </a:xfrm>
          <a:prstGeom prst="rect">
            <a:avLst/>
          </a:prstGeom>
          <a:blipFill>
            <a:blip r:embed="rId1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5" name="object 1235"/>
          <p:cNvSpPr/>
          <p:nvPr/>
        </p:nvSpPr>
        <p:spPr>
          <a:xfrm>
            <a:off x="1167263" y="1687067"/>
            <a:ext cx="82296" cy="27432"/>
          </a:xfrm>
          <a:prstGeom prst="rect">
            <a:avLst/>
          </a:prstGeom>
          <a:blipFill>
            <a:blip r:embed="rId1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6" name="object 1236"/>
          <p:cNvSpPr/>
          <p:nvPr/>
        </p:nvSpPr>
        <p:spPr>
          <a:xfrm>
            <a:off x="1290707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7" name="object 1237"/>
          <p:cNvSpPr/>
          <p:nvPr/>
        </p:nvSpPr>
        <p:spPr>
          <a:xfrm>
            <a:off x="1345571" y="1700783"/>
            <a:ext cx="54864" cy="13716"/>
          </a:xfrm>
          <a:prstGeom prst="rect">
            <a:avLst/>
          </a:prstGeom>
          <a:blipFill>
            <a:blip r:embed="rId1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8" name="object 1238"/>
          <p:cNvSpPr/>
          <p:nvPr/>
        </p:nvSpPr>
        <p:spPr>
          <a:xfrm>
            <a:off x="1441583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39" name="object 1239"/>
          <p:cNvSpPr/>
          <p:nvPr/>
        </p:nvSpPr>
        <p:spPr>
          <a:xfrm>
            <a:off x="1482731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0" name="object 1240"/>
          <p:cNvSpPr/>
          <p:nvPr/>
        </p:nvSpPr>
        <p:spPr>
          <a:xfrm>
            <a:off x="1523879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1" name="object 1241"/>
          <p:cNvSpPr/>
          <p:nvPr/>
        </p:nvSpPr>
        <p:spPr>
          <a:xfrm>
            <a:off x="1606174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2" name="object 1242"/>
          <p:cNvSpPr/>
          <p:nvPr/>
        </p:nvSpPr>
        <p:spPr>
          <a:xfrm>
            <a:off x="1647322" y="1618488"/>
            <a:ext cx="82296" cy="96012"/>
          </a:xfrm>
          <a:prstGeom prst="rect">
            <a:avLst/>
          </a:prstGeom>
          <a:blipFill>
            <a:blip r:embed="rId1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3" name="object 1243"/>
          <p:cNvSpPr/>
          <p:nvPr/>
        </p:nvSpPr>
        <p:spPr>
          <a:xfrm>
            <a:off x="3114934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4" name="object 1244"/>
          <p:cNvSpPr/>
          <p:nvPr/>
        </p:nvSpPr>
        <p:spPr>
          <a:xfrm>
            <a:off x="3169797" y="1618488"/>
            <a:ext cx="68580" cy="96012"/>
          </a:xfrm>
          <a:prstGeom prst="rect">
            <a:avLst/>
          </a:prstGeom>
          <a:blipFill>
            <a:blip r:embed="rId11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5" name="object 1245"/>
          <p:cNvSpPr/>
          <p:nvPr/>
        </p:nvSpPr>
        <p:spPr>
          <a:xfrm>
            <a:off x="3293242" y="1700783"/>
            <a:ext cx="27432" cy="13716"/>
          </a:xfrm>
          <a:prstGeom prst="rect">
            <a:avLst/>
          </a:prstGeom>
          <a:blipFill>
            <a:blip r:embed="rId12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6" name="object 1246"/>
          <p:cNvSpPr/>
          <p:nvPr/>
        </p:nvSpPr>
        <p:spPr>
          <a:xfrm>
            <a:off x="3375538" y="1700783"/>
            <a:ext cx="27432" cy="13716"/>
          </a:xfrm>
          <a:prstGeom prst="rect">
            <a:avLst/>
          </a:prstGeom>
          <a:blipFill>
            <a:blip r:embed="rId12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7" name="object 1247"/>
          <p:cNvSpPr/>
          <p:nvPr/>
        </p:nvSpPr>
        <p:spPr>
          <a:xfrm>
            <a:off x="3457833" y="1700783"/>
            <a:ext cx="54864" cy="13716"/>
          </a:xfrm>
          <a:prstGeom prst="rect">
            <a:avLst/>
          </a:prstGeom>
          <a:blipFill>
            <a:blip r:embed="rId1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8" name="object 1248"/>
          <p:cNvSpPr/>
          <p:nvPr/>
        </p:nvSpPr>
        <p:spPr>
          <a:xfrm>
            <a:off x="3636142" y="1687067"/>
            <a:ext cx="68580" cy="27432"/>
          </a:xfrm>
          <a:prstGeom prst="rect">
            <a:avLst/>
          </a:prstGeom>
          <a:blipFill>
            <a:blip r:embed="rId12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49" name="object 1249"/>
          <p:cNvSpPr/>
          <p:nvPr/>
        </p:nvSpPr>
        <p:spPr>
          <a:xfrm>
            <a:off x="3691006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0" name="object 1250"/>
          <p:cNvSpPr/>
          <p:nvPr/>
        </p:nvSpPr>
        <p:spPr>
          <a:xfrm>
            <a:off x="3732153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1" name="object 1251"/>
          <p:cNvSpPr/>
          <p:nvPr/>
        </p:nvSpPr>
        <p:spPr>
          <a:xfrm>
            <a:off x="3855597" y="1618488"/>
            <a:ext cx="68580" cy="96012"/>
          </a:xfrm>
          <a:prstGeom prst="rect">
            <a:avLst/>
          </a:prstGeom>
          <a:blipFill>
            <a:blip r:embed="rId12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2" name="object 1252"/>
          <p:cNvSpPr/>
          <p:nvPr/>
        </p:nvSpPr>
        <p:spPr>
          <a:xfrm>
            <a:off x="3965326" y="1700783"/>
            <a:ext cx="54864" cy="13716"/>
          </a:xfrm>
          <a:prstGeom prst="rect">
            <a:avLst/>
          </a:prstGeom>
          <a:blipFill>
            <a:blip r:embed="rId12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3" name="object 1253"/>
          <p:cNvSpPr/>
          <p:nvPr/>
        </p:nvSpPr>
        <p:spPr>
          <a:xfrm>
            <a:off x="4061338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4" name="object 1254"/>
          <p:cNvSpPr/>
          <p:nvPr/>
        </p:nvSpPr>
        <p:spPr>
          <a:xfrm>
            <a:off x="4116202" y="1618488"/>
            <a:ext cx="82296" cy="96012"/>
          </a:xfrm>
          <a:prstGeom prst="rect">
            <a:avLst/>
          </a:prstGeom>
          <a:blipFill>
            <a:blip r:embed="rId12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5" name="object 1255"/>
          <p:cNvSpPr/>
          <p:nvPr/>
        </p:nvSpPr>
        <p:spPr>
          <a:xfrm>
            <a:off x="5336926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6" name="object 1256"/>
          <p:cNvSpPr/>
          <p:nvPr/>
        </p:nvSpPr>
        <p:spPr>
          <a:xfrm>
            <a:off x="5391790" y="1700783"/>
            <a:ext cx="68580" cy="13716"/>
          </a:xfrm>
          <a:prstGeom prst="rect">
            <a:avLst/>
          </a:prstGeom>
          <a:blipFill>
            <a:blip r:embed="rId12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7" name="object 1257"/>
          <p:cNvSpPr/>
          <p:nvPr/>
        </p:nvSpPr>
        <p:spPr>
          <a:xfrm>
            <a:off x="5501518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8" name="object 1258"/>
          <p:cNvSpPr/>
          <p:nvPr/>
        </p:nvSpPr>
        <p:spPr>
          <a:xfrm>
            <a:off x="5542665" y="1673351"/>
            <a:ext cx="178308" cy="41148"/>
          </a:xfrm>
          <a:prstGeom prst="rect">
            <a:avLst/>
          </a:prstGeom>
          <a:blipFill>
            <a:blip r:embed="rId12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59" name="object 1259"/>
          <p:cNvSpPr/>
          <p:nvPr/>
        </p:nvSpPr>
        <p:spPr>
          <a:xfrm>
            <a:off x="5762121" y="1618488"/>
            <a:ext cx="68580" cy="96012"/>
          </a:xfrm>
          <a:prstGeom prst="rect">
            <a:avLst/>
          </a:prstGeom>
          <a:blipFill>
            <a:blip r:embed="rId12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0" name="object 1260"/>
          <p:cNvSpPr/>
          <p:nvPr/>
        </p:nvSpPr>
        <p:spPr>
          <a:xfrm>
            <a:off x="7613781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1" name="object 1261"/>
          <p:cNvSpPr/>
          <p:nvPr/>
        </p:nvSpPr>
        <p:spPr>
          <a:xfrm>
            <a:off x="7668645" y="1700783"/>
            <a:ext cx="68580" cy="13716"/>
          </a:xfrm>
          <a:prstGeom prst="rect">
            <a:avLst/>
          </a:prstGeom>
          <a:blipFill>
            <a:blip r:embed="rId13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2" name="object 1262"/>
          <p:cNvSpPr/>
          <p:nvPr/>
        </p:nvSpPr>
        <p:spPr>
          <a:xfrm>
            <a:off x="7792090" y="1618488"/>
            <a:ext cx="68580" cy="96012"/>
          </a:xfrm>
          <a:prstGeom prst="rect">
            <a:avLst/>
          </a:prstGeom>
          <a:blipFill>
            <a:blip r:embed="rId13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3" name="object 1263"/>
          <p:cNvSpPr/>
          <p:nvPr/>
        </p:nvSpPr>
        <p:spPr>
          <a:xfrm>
            <a:off x="7901818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4" name="object 1264"/>
          <p:cNvSpPr/>
          <p:nvPr/>
        </p:nvSpPr>
        <p:spPr>
          <a:xfrm>
            <a:off x="7970397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5" name="object 1265"/>
          <p:cNvSpPr/>
          <p:nvPr/>
        </p:nvSpPr>
        <p:spPr>
          <a:xfrm>
            <a:off x="8011545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6" name="object 1266"/>
          <p:cNvSpPr/>
          <p:nvPr/>
        </p:nvSpPr>
        <p:spPr>
          <a:xfrm>
            <a:off x="8052693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7" name="object 1267"/>
          <p:cNvSpPr/>
          <p:nvPr/>
        </p:nvSpPr>
        <p:spPr>
          <a:xfrm>
            <a:off x="8121274" y="17076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8" name="object 1268"/>
          <p:cNvSpPr/>
          <p:nvPr/>
        </p:nvSpPr>
        <p:spPr>
          <a:xfrm>
            <a:off x="8176138" y="1700783"/>
            <a:ext cx="54864" cy="13716"/>
          </a:xfrm>
          <a:prstGeom prst="rect">
            <a:avLst/>
          </a:prstGeom>
          <a:blipFill>
            <a:blip r:embed="rId13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69" name="object 1269"/>
          <p:cNvSpPr/>
          <p:nvPr/>
        </p:nvSpPr>
        <p:spPr>
          <a:xfrm>
            <a:off x="5336926" y="17213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0" name="object 1270"/>
          <p:cNvSpPr/>
          <p:nvPr/>
        </p:nvSpPr>
        <p:spPr>
          <a:xfrm>
            <a:off x="5391790" y="17213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1" name="object 1271"/>
          <p:cNvSpPr/>
          <p:nvPr/>
        </p:nvSpPr>
        <p:spPr>
          <a:xfrm>
            <a:off x="7613781" y="17213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2" name="object 1272"/>
          <p:cNvSpPr/>
          <p:nvPr/>
        </p:nvSpPr>
        <p:spPr>
          <a:xfrm>
            <a:off x="7668645" y="17213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3" name="object 1273"/>
          <p:cNvSpPr/>
          <p:nvPr/>
        </p:nvSpPr>
        <p:spPr>
          <a:xfrm>
            <a:off x="5336926" y="1735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4" name="object 1274"/>
          <p:cNvSpPr/>
          <p:nvPr/>
        </p:nvSpPr>
        <p:spPr>
          <a:xfrm>
            <a:off x="5391790" y="1735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5" name="object 1275"/>
          <p:cNvSpPr/>
          <p:nvPr/>
        </p:nvSpPr>
        <p:spPr>
          <a:xfrm>
            <a:off x="7613781" y="1735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6" name="object 1276"/>
          <p:cNvSpPr/>
          <p:nvPr/>
        </p:nvSpPr>
        <p:spPr>
          <a:xfrm>
            <a:off x="7668645" y="1735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7" name="object 1277"/>
          <p:cNvSpPr/>
          <p:nvPr/>
        </p:nvSpPr>
        <p:spPr>
          <a:xfrm>
            <a:off x="5336926" y="17487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8" name="object 1278"/>
          <p:cNvSpPr/>
          <p:nvPr/>
        </p:nvSpPr>
        <p:spPr>
          <a:xfrm>
            <a:off x="7613781" y="17487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79" name="object 1279"/>
          <p:cNvSpPr/>
          <p:nvPr/>
        </p:nvSpPr>
        <p:spPr>
          <a:xfrm>
            <a:off x="783215" y="1426463"/>
            <a:ext cx="9121140" cy="356616"/>
          </a:xfrm>
          <a:prstGeom prst="rect">
            <a:avLst/>
          </a:prstGeom>
          <a:blipFill>
            <a:blip r:embed="rId13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0" name="object 1280"/>
          <p:cNvSpPr/>
          <p:nvPr/>
        </p:nvSpPr>
        <p:spPr>
          <a:xfrm>
            <a:off x="5336926" y="17762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1" name="object 1281"/>
          <p:cNvSpPr/>
          <p:nvPr/>
        </p:nvSpPr>
        <p:spPr>
          <a:xfrm>
            <a:off x="7613781" y="17762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2" name="object 1282"/>
          <p:cNvSpPr/>
          <p:nvPr/>
        </p:nvSpPr>
        <p:spPr>
          <a:xfrm>
            <a:off x="5336926" y="1789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3" name="object 1283"/>
          <p:cNvSpPr/>
          <p:nvPr/>
        </p:nvSpPr>
        <p:spPr>
          <a:xfrm>
            <a:off x="7613781" y="1789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4" name="object 1284"/>
          <p:cNvSpPr/>
          <p:nvPr/>
        </p:nvSpPr>
        <p:spPr>
          <a:xfrm>
            <a:off x="5336926" y="18036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5" name="object 1285"/>
          <p:cNvSpPr/>
          <p:nvPr/>
        </p:nvSpPr>
        <p:spPr>
          <a:xfrm>
            <a:off x="7613781" y="18036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6" name="object 1286"/>
          <p:cNvSpPr/>
          <p:nvPr/>
        </p:nvSpPr>
        <p:spPr>
          <a:xfrm>
            <a:off x="5336926" y="1817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7" name="object 1287"/>
          <p:cNvSpPr/>
          <p:nvPr/>
        </p:nvSpPr>
        <p:spPr>
          <a:xfrm>
            <a:off x="7613781" y="1817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8" name="object 1288"/>
          <p:cNvSpPr/>
          <p:nvPr/>
        </p:nvSpPr>
        <p:spPr>
          <a:xfrm>
            <a:off x="5336926" y="1831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89" name="object 1289"/>
          <p:cNvSpPr/>
          <p:nvPr/>
        </p:nvSpPr>
        <p:spPr>
          <a:xfrm>
            <a:off x="7613781" y="1831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0" name="object 1290"/>
          <p:cNvSpPr/>
          <p:nvPr/>
        </p:nvSpPr>
        <p:spPr>
          <a:xfrm>
            <a:off x="5336926" y="184480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1" name="object 1291"/>
          <p:cNvSpPr/>
          <p:nvPr/>
        </p:nvSpPr>
        <p:spPr>
          <a:xfrm>
            <a:off x="7613781" y="184480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2" name="object 1292"/>
          <p:cNvSpPr/>
          <p:nvPr/>
        </p:nvSpPr>
        <p:spPr>
          <a:xfrm>
            <a:off x="5336926" y="18585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3" name="object 1293"/>
          <p:cNvSpPr/>
          <p:nvPr/>
        </p:nvSpPr>
        <p:spPr>
          <a:xfrm>
            <a:off x="7613781" y="18585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4" name="object 1294"/>
          <p:cNvSpPr/>
          <p:nvPr/>
        </p:nvSpPr>
        <p:spPr>
          <a:xfrm>
            <a:off x="5336926" y="18722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5" name="object 1295"/>
          <p:cNvSpPr/>
          <p:nvPr/>
        </p:nvSpPr>
        <p:spPr>
          <a:xfrm>
            <a:off x="7613781" y="18722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6" name="object 1296"/>
          <p:cNvSpPr/>
          <p:nvPr/>
        </p:nvSpPr>
        <p:spPr>
          <a:xfrm>
            <a:off x="5336926" y="18859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7" name="object 1297"/>
          <p:cNvSpPr/>
          <p:nvPr/>
        </p:nvSpPr>
        <p:spPr>
          <a:xfrm>
            <a:off x="7613781" y="18859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8" name="object 1298"/>
          <p:cNvSpPr/>
          <p:nvPr/>
        </p:nvSpPr>
        <p:spPr>
          <a:xfrm>
            <a:off x="5336926" y="18996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99" name="object 1299"/>
          <p:cNvSpPr/>
          <p:nvPr/>
        </p:nvSpPr>
        <p:spPr>
          <a:xfrm>
            <a:off x="7613781" y="18996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0" name="object 1300"/>
          <p:cNvSpPr/>
          <p:nvPr/>
        </p:nvSpPr>
        <p:spPr>
          <a:xfrm>
            <a:off x="5336926" y="19133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1" name="object 1301"/>
          <p:cNvSpPr/>
          <p:nvPr/>
        </p:nvSpPr>
        <p:spPr>
          <a:xfrm>
            <a:off x="7613781" y="19133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2" name="object 1302"/>
          <p:cNvSpPr/>
          <p:nvPr/>
        </p:nvSpPr>
        <p:spPr>
          <a:xfrm>
            <a:off x="5336926" y="192709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3" name="object 1303"/>
          <p:cNvSpPr/>
          <p:nvPr/>
        </p:nvSpPr>
        <p:spPr>
          <a:xfrm>
            <a:off x="7613781" y="192709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4" name="object 1304"/>
          <p:cNvSpPr/>
          <p:nvPr/>
        </p:nvSpPr>
        <p:spPr>
          <a:xfrm>
            <a:off x="1126115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5" name="object 1305"/>
          <p:cNvSpPr/>
          <p:nvPr/>
        </p:nvSpPr>
        <p:spPr>
          <a:xfrm>
            <a:off x="1400435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6" name="object 1306"/>
          <p:cNvSpPr/>
          <p:nvPr/>
        </p:nvSpPr>
        <p:spPr>
          <a:xfrm>
            <a:off x="1592458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7" name="object 1307"/>
          <p:cNvSpPr/>
          <p:nvPr/>
        </p:nvSpPr>
        <p:spPr>
          <a:xfrm>
            <a:off x="1633606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8" name="object 1308"/>
          <p:cNvSpPr/>
          <p:nvPr/>
        </p:nvSpPr>
        <p:spPr>
          <a:xfrm>
            <a:off x="1976506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09" name="object 1309"/>
          <p:cNvSpPr/>
          <p:nvPr/>
        </p:nvSpPr>
        <p:spPr>
          <a:xfrm>
            <a:off x="3224662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0" name="object 1310"/>
          <p:cNvSpPr/>
          <p:nvPr/>
        </p:nvSpPr>
        <p:spPr>
          <a:xfrm>
            <a:off x="3265809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1" name="object 1311"/>
          <p:cNvSpPr/>
          <p:nvPr/>
        </p:nvSpPr>
        <p:spPr>
          <a:xfrm>
            <a:off x="3375538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2" name="object 1312"/>
          <p:cNvSpPr/>
          <p:nvPr/>
        </p:nvSpPr>
        <p:spPr>
          <a:xfrm>
            <a:off x="5336926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3" name="object 1313"/>
          <p:cNvSpPr/>
          <p:nvPr/>
        </p:nvSpPr>
        <p:spPr>
          <a:xfrm>
            <a:off x="6132453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4" name="object 1314"/>
          <p:cNvSpPr/>
          <p:nvPr/>
        </p:nvSpPr>
        <p:spPr>
          <a:xfrm>
            <a:off x="6379342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5" name="object 1315"/>
          <p:cNvSpPr/>
          <p:nvPr/>
        </p:nvSpPr>
        <p:spPr>
          <a:xfrm>
            <a:off x="6434206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6" name="object 1316"/>
          <p:cNvSpPr/>
          <p:nvPr/>
        </p:nvSpPr>
        <p:spPr>
          <a:xfrm>
            <a:off x="6489070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7" name="object 1317"/>
          <p:cNvSpPr/>
          <p:nvPr/>
        </p:nvSpPr>
        <p:spPr>
          <a:xfrm>
            <a:off x="7613781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8" name="object 1318"/>
          <p:cNvSpPr/>
          <p:nvPr/>
        </p:nvSpPr>
        <p:spPr>
          <a:xfrm>
            <a:off x="8368162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19" name="object 1319"/>
          <p:cNvSpPr/>
          <p:nvPr/>
        </p:nvSpPr>
        <p:spPr>
          <a:xfrm>
            <a:off x="8587618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0" name="object 1320"/>
          <p:cNvSpPr/>
          <p:nvPr/>
        </p:nvSpPr>
        <p:spPr>
          <a:xfrm>
            <a:off x="8642481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1" name="object 1321"/>
          <p:cNvSpPr/>
          <p:nvPr/>
        </p:nvSpPr>
        <p:spPr>
          <a:xfrm>
            <a:off x="8683630" y="1940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2" name="object 1322"/>
          <p:cNvSpPr/>
          <p:nvPr/>
        </p:nvSpPr>
        <p:spPr>
          <a:xfrm>
            <a:off x="851795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3" name="object 1323"/>
          <p:cNvSpPr/>
          <p:nvPr/>
        </p:nvSpPr>
        <p:spPr>
          <a:xfrm>
            <a:off x="1592458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4" name="object 1324"/>
          <p:cNvSpPr/>
          <p:nvPr/>
        </p:nvSpPr>
        <p:spPr>
          <a:xfrm>
            <a:off x="3224662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5" name="object 1325"/>
          <p:cNvSpPr/>
          <p:nvPr/>
        </p:nvSpPr>
        <p:spPr>
          <a:xfrm>
            <a:off x="3265809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6" name="object 1326"/>
          <p:cNvSpPr/>
          <p:nvPr/>
        </p:nvSpPr>
        <p:spPr>
          <a:xfrm>
            <a:off x="5336926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7" name="object 1327"/>
          <p:cNvSpPr/>
          <p:nvPr/>
        </p:nvSpPr>
        <p:spPr>
          <a:xfrm>
            <a:off x="6379342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8" name="object 1328"/>
          <p:cNvSpPr/>
          <p:nvPr/>
        </p:nvSpPr>
        <p:spPr>
          <a:xfrm>
            <a:off x="6434206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29" name="object 1329"/>
          <p:cNvSpPr/>
          <p:nvPr/>
        </p:nvSpPr>
        <p:spPr>
          <a:xfrm>
            <a:off x="7613781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0" name="object 1330"/>
          <p:cNvSpPr/>
          <p:nvPr/>
        </p:nvSpPr>
        <p:spPr>
          <a:xfrm>
            <a:off x="7915533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1" name="object 1331"/>
          <p:cNvSpPr/>
          <p:nvPr/>
        </p:nvSpPr>
        <p:spPr>
          <a:xfrm>
            <a:off x="8107557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2" name="object 1332"/>
          <p:cNvSpPr/>
          <p:nvPr/>
        </p:nvSpPr>
        <p:spPr>
          <a:xfrm>
            <a:off x="8368162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3" name="object 1333"/>
          <p:cNvSpPr/>
          <p:nvPr/>
        </p:nvSpPr>
        <p:spPr>
          <a:xfrm>
            <a:off x="8587618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4" name="object 1334"/>
          <p:cNvSpPr/>
          <p:nvPr/>
        </p:nvSpPr>
        <p:spPr>
          <a:xfrm>
            <a:off x="8642481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5" name="object 1335"/>
          <p:cNvSpPr/>
          <p:nvPr/>
        </p:nvSpPr>
        <p:spPr>
          <a:xfrm>
            <a:off x="8738493" y="1954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6" name="object 1336"/>
          <p:cNvSpPr/>
          <p:nvPr/>
        </p:nvSpPr>
        <p:spPr>
          <a:xfrm>
            <a:off x="851795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7" name="object 1337"/>
          <p:cNvSpPr/>
          <p:nvPr/>
        </p:nvSpPr>
        <p:spPr>
          <a:xfrm>
            <a:off x="1592458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8" name="object 1338"/>
          <p:cNvSpPr/>
          <p:nvPr/>
        </p:nvSpPr>
        <p:spPr>
          <a:xfrm>
            <a:off x="3224662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39" name="object 1339"/>
          <p:cNvSpPr/>
          <p:nvPr/>
        </p:nvSpPr>
        <p:spPr>
          <a:xfrm>
            <a:off x="3265809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0" name="object 1340"/>
          <p:cNvSpPr/>
          <p:nvPr/>
        </p:nvSpPr>
        <p:spPr>
          <a:xfrm>
            <a:off x="5336926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1" name="object 1341"/>
          <p:cNvSpPr/>
          <p:nvPr/>
        </p:nvSpPr>
        <p:spPr>
          <a:xfrm>
            <a:off x="6379342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2" name="object 1342"/>
          <p:cNvSpPr/>
          <p:nvPr/>
        </p:nvSpPr>
        <p:spPr>
          <a:xfrm>
            <a:off x="6434206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3" name="object 1343"/>
          <p:cNvSpPr/>
          <p:nvPr/>
        </p:nvSpPr>
        <p:spPr>
          <a:xfrm>
            <a:off x="7613781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4" name="object 1344"/>
          <p:cNvSpPr/>
          <p:nvPr/>
        </p:nvSpPr>
        <p:spPr>
          <a:xfrm>
            <a:off x="7915533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5" name="object 1345"/>
          <p:cNvSpPr/>
          <p:nvPr/>
        </p:nvSpPr>
        <p:spPr>
          <a:xfrm>
            <a:off x="8107557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6" name="object 1346"/>
          <p:cNvSpPr/>
          <p:nvPr/>
        </p:nvSpPr>
        <p:spPr>
          <a:xfrm>
            <a:off x="8368162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7" name="object 1347"/>
          <p:cNvSpPr/>
          <p:nvPr/>
        </p:nvSpPr>
        <p:spPr>
          <a:xfrm>
            <a:off x="8587618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8" name="object 1348"/>
          <p:cNvSpPr/>
          <p:nvPr/>
        </p:nvSpPr>
        <p:spPr>
          <a:xfrm>
            <a:off x="8642481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49" name="object 1349"/>
          <p:cNvSpPr/>
          <p:nvPr/>
        </p:nvSpPr>
        <p:spPr>
          <a:xfrm>
            <a:off x="8738493" y="19682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0" name="object 1350"/>
          <p:cNvSpPr/>
          <p:nvPr/>
        </p:nvSpPr>
        <p:spPr>
          <a:xfrm>
            <a:off x="1030103" y="1975104"/>
            <a:ext cx="68580" cy="13716"/>
          </a:xfrm>
          <a:prstGeom prst="rect">
            <a:avLst/>
          </a:prstGeom>
          <a:blipFill>
            <a:blip r:embed="rId13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1" name="object 1351"/>
          <p:cNvSpPr/>
          <p:nvPr/>
        </p:nvSpPr>
        <p:spPr>
          <a:xfrm>
            <a:off x="1126115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2" name="object 1352"/>
          <p:cNvSpPr/>
          <p:nvPr/>
        </p:nvSpPr>
        <p:spPr>
          <a:xfrm>
            <a:off x="1180979" y="1975104"/>
            <a:ext cx="68580" cy="13716"/>
          </a:xfrm>
          <a:prstGeom prst="rect">
            <a:avLst/>
          </a:prstGeom>
          <a:blipFill>
            <a:blip r:embed="rId13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3" name="object 1353"/>
          <p:cNvSpPr/>
          <p:nvPr/>
        </p:nvSpPr>
        <p:spPr>
          <a:xfrm>
            <a:off x="1290707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4" name="object 1354"/>
          <p:cNvSpPr/>
          <p:nvPr/>
        </p:nvSpPr>
        <p:spPr>
          <a:xfrm>
            <a:off x="1400435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5" name="object 1355"/>
          <p:cNvSpPr/>
          <p:nvPr/>
        </p:nvSpPr>
        <p:spPr>
          <a:xfrm>
            <a:off x="1523879" y="1975104"/>
            <a:ext cx="82296" cy="13716"/>
          </a:xfrm>
          <a:prstGeom prst="rect">
            <a:avLst/>
          </a:prstGeom>
          <a:blipFill>
            <a:blip r:embed="rId13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6" name="object 1356"/>
          <p:cNvSpPr/>
          <p:nvPr/>
        </p:nvSpPr>
        <p:spPr>
          <a:xfrm>
            <a:off x="1633606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7" name="object 1357"/>
          <p:cNvSpPr/>
          <p:nvPr/>
        </p:nvSpPr>
        <p:spPr>
          <a:xfrm>
            <a:off x="1853062" y="1975104"/>
            <a:ext cx="54864" cy="13716"/>
          </a:xfrm>
          <a:prstGeom prst="rect">
            <a:avLst/>
          </a:prstGeom>
          <a:blipFill>
            <a:blip r:embed="rId13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8" name="object 1358"/>
          <p:cNvSpPr/>
          <p:nvPr/>
        </p:nvSpPr>
        <p:spPr>
          <a:xfrm>
            <a:off x="1976506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59" name="object 1359"/>
          <p:cNvSpPr/>
          <p:nvPr/>
        </p:nvSpPr>
        <p:spPr>
          <a:xfrm>
            <a:off x="3224662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0" name="object 1360"/>
          <p:cNvSpPr/>
          <p:nvPr/>
        </p:nvSpPr>
        <p:spPr>
          <a:xfrm>
            <a:off x="3265809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1" name="object 1361"/>
          <p:cNvSpPr/>
          <p:nvPr/>
        </p:nvSpPr>
        <p:spPr>
          <a:xfrm>
            <a:off x="3375538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2" name="object 1362"/>
          <p:cNvSpPr/>
          <p:nvPr/>
        </p:nvSpPr>
        <p:spPr>
          <a:xfrm>
            <a:off x="3553846" y="1975104"/>
            <a:ext cx="54864" cy="13716"/>
          </a:xfrm>
          <a:prstGeom prst="rect">
            <a:avLst/>
          </a:prstGeom>
          <a:blipFill>
            <a:blip r:embed="rId13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3" name="object 1363"/>
          <p:cNvSpPr/>
          <p:nvPr/>
        </p:nvSpPr>
        <p:spPr>
          <a:xfrm>
            <a:off x="3677290" y="1975104"/>
            <a:ext cx="41148" cy="13716"/>
          </a:xfrm>
          <a:prstGeom prst="rect">
            <a:avLst/>
          </a:prstGeom>
          <a:blipFill>
            <a:blip r:embed="rId13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4" name="object 1364"/>
          <p:cNvSpPr/>
          <p:nvPr/>
        </p:nvSpPr>
        <p:spPr>
          <a:xfrm>
            <a:off x="3787018" y="1975104"/>
            <a:ext cx="54864" cy="13716"/>
          </a:xfrm>
          <a:prstGeom prst="rect">
            <a:avLst/>
          </a:prstGeom>
          <a:blipFill>
            <a:blip r:embed="rId14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5" name="object 1365"/>
          <p:cNvSpPr/>
          <p:nvPr/>
        </p:nvSpPr>
        <p:spPr>
          <a:xfrm>
            <a:off x="5336926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6" name="object 1366"/>
          <p:cNvSpPr/>
          <p:nvPr/>
        </p:nvSpPr>
        <p:spPr>
          <a:xfrm>
            <a:off x="5391790" y="1975104"/>
            <a:ext cx="68580" cy="13716"/>
          </a:xfrm>
          <a:prstGeom prst="rect">
            <a:avLst/>
          </a:prstGeom>
          <a:blipFill>
            <a:blip r:embed="rId14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7" name="object 1367"/>
          <p:cNvSpPr/>
          <p:nvPr/>
        </p:nvSpPr>
        <p:spPr>
          <a:xfrm>
            <a:off x="5487802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8" name="object 1368"/>
          <p:cNvSpPr/>
          <p:nvPr/>
        </p:nvSpPr>
        <p:spPr>
          <a:xfrm>
            <a:off x="5556382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69" name="object 1369"/>
          <p:cNvSpPr/>
          <p:nvPr/>
        </p:nvSpPr>
        <p:spPr>
          <a:xfrm>
            <a:off x="5597530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0" name="object 1370"/>
          <p:cNvSpPr/>
          <p:nvPr/>
        </p:nvSpPr>
        <p:spPr>
          <a:xfrm>
            <a:off x="5720974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1" name="object 1371"/>
          <p:cNvSpPr/>
          <p:nvPr/>
        </p:nvSpPr>
        <p:spPr>
          <a:xfrm>
            <a:off x="6009009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2" name="object 1372"/>
          <p:cNvSpPr/>
          <p:nvPr/>
        </p:nvSpPr>
        <p:spPr>
          <a:xfrm>
            <a:off x="6132453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3" name="object 1373"/>
          <p:cNvSpPr/>
          <p:nvPr/>
        </p:nvSpPr>
        <p:spPr>
          <a:xfrm>
            <a:off x="6379342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4" name="object 1374"/>
          <p:cNvSpPr/>
          <p:nvPr/>
        </p:nvSpPr>
        <p:spPr>
          <a:xfrm>
            <a:off x="6434206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5" name="object 1375"/>
          <p:cNvSpPr/>
          <p:nvPr/>
        </p:nvSpPr>
        <p:spPr>
          <a:xfrm>
            <a:off x="6489070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6" name="object 1376"/>
          <p:cNvSpPr/>
          <p:nvPr/>
        </p:nvSpPr>
        <p:spPr>
          <a:xfrm>
            <a:off x="7613781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7" name="object 1377"/>
          <p:cNvSpPr/>
          <p:nvPr/>
        </p:nvSpPr>
        <p:spPr>
          <a:xfrm>
            <a:off x="7668645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8" name="object 1378"/>
          <p:cNvSpPr/>
          <p:nvPr/>
        </p:nvSpPr>
        <p:spPr>
          <a:xfrm>
            <a:off x="7901818" y="1975104"/>
            <a:ext cx="54864" cy="13716"/>
          </a:xfrm>
          <a:prstGeom prst="rect">
            <a:avLst/>
          </a:prstGeom>
          <a:blipFill>
            <a:blip r:embed="rId14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79" name="object 1379"/>
          <p:cNvSpPr/>
          <p:nvPr/>
        </p:nvSpPr>
        <p:spPr>
          <a:xfrm>
            <a:off x="8368162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0" name="object 1380"/>
          <p:cNvSpPr/>
          <p:nvPr/>
        </p:nvSpPr>
        <p:spPr>
          <a:xfrm>
            <a:off x="8491605" y="1975104"/>
            <a:ext cx="54864" cy="13716"/>
          </a:xfrm>
          <a:prstGeom prst="rect">
            <a:avLst/>
          </a:prstGeom>
          <a:blipFill>
            <a:blip r:embed="rId14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1" name="object 1381"/>
          <p:cNvSpPr/>
          <p:nvPr/>
        </p:nvSpPr>
        <p:spPr>
          <a:xfrm>
            <a:off x="8587618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2" name="object 1382"/>
          <p:cNvSpPr/>
          <p:nvPr/>
        </p:nvSpPr>
        <p:spPr>
          <a:xfrm>
            <a:off x="8642481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3" name="object 1383"/>
          <p:cNvSpPr/>
          <p:nvPr/>
        </p:nvSpPr>
        <p:spPr>
          <a:xfrm>
            <a:off x="8683630" y="1981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4" name="object 1384"/>
          <p:cNvSpPr/>
          <p:nvPr/>
        </p:nvSpPr>
        <p:spPr>
          <a:xfrm>
            <a:off x="8724778" y="1975104"/>
            <a:ext cx="54864" cy="13716"/>
          </a:xfrm>
          <a:prstGeom prst="rect">
            <a:avLst/>
          </a:prstGeom>
          <a:blipFill>
            <a:blip r:embed="rId14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5" name="object 1385"/>
          <p:cNvSpPr/>
          <p:nvPr/>
        </p:nvSpPr>
        <p:spPr>
          <a:xfrm>
            <a:off x="851795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6" name="object 1386"/>
          <p:cNvSpPr/>
          <p:nvPr/>
        </p:nvSpPr>
        <p:spPr>
          <a:xfrm>
            <a:off x="975239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7" name="object 1387"/>
          <p:cNvSpPr/>
          <p:nvPr/>
        </p:nvSpPr>
        <p:spPr>
          <a:xfrm>
            <a:off x="1016387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8" name="object 1388"/>
          <p:cNvSpPr/>
          <p:nvPr/>
        </p:nvSpPr>
        <p:spPr>
          <a:xfrm>
            <a:off x="1084967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89" name="object 1389"/>
          <p:cNvSpPr/>
          <p:nvPr/>
        </p:nvSpPr>
        <p:spPr>
          <a:xfrm>
            <a:off x="1126115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0" name="object 1390"/>
          <p:cNvSpPr/>
          <p:nvPr/>
        </p:nvSpPr>
        <p:spPr>
          <a:xfrm>
            <a:off x="1167263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1" name="object 1391"/>
          <p:cNvSpPr/>
          <p:nvPr/>
        </p:nvSpPr>
        <p:spPr>
          <a:xfrm>
            <a:off x="1249559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2" name="object 1392"/>
          <p:cNvSpPr/>
          <p:nvPr/>
        </p:nvSpPr>
        <p:spPr>
          <a:xfrm>
            <a:off x="1290707" y="1975104"/>
            <a:ext cx="68580" cy="27432"/>
          </a:xfrm>
          <a:prstGeom prst="rect">
            <a:avLst/>
          </a:prstGeom>
          <a:blipFill>
            <a:blip r:embed="rId14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3" name="object 1393"/>
          <p:cNvSpPr/>
          <p:nvPr/>
        </p:nvSpPr>
        <p:spPr>
          <a:xfrm>
            <a:off x="1359287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4" name="object 1394"/>
          <p:cNvSpPr/>
          <p:nvPr/>
        </p:nvSpPr>
        <p:spPr>
          <a:xfrm>
            <a:off x="1400435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5" name="object 1395"/>
          <p:cNvSpPr/>
          <p:nvPr/>
        </p:nvSpPr>
        <p:spPr>
          <a:xfrm>
            <a:off x="1510163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6" name="object 1396"/>
          <p:cNvSpPr/>
          <p:nvPr/>
        </p:nvSpPr>
        <p:spPr>
          <a:xfrm>
            <a:off x="1592458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7" name="object 1397"/>
          <p:cNvSpPr/>
          <p:nvPr/>
        </p:nvSpPr>
        <p:spPr>
          <a:xfrm>
            <a:off x="1633606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8" name="object 1398"/>
          <p:cNvSpPr/>
          <p:nvPr/>
        </p:nvSpPr>
        <p:spPr>
          <a:xfrm>
            <a:off x="1743334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99" name="object 1399"/>
          <p:cNvSpPr/>
          <p:nvPr/>
        </p:nvSpPr>
        <p:spPr>
          <a:xfrm>
            <a:off x="1839346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0" name="object 1400"/>
          <p:cNvSpPr/>
          <p:nvPr/>
        </p:nvSpPr>
        <p:spPr>
          <a:xfrm>
            <a:off x="1907925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1" name="object 1401"/>
          <p:cNvSpPr/>
          <p:nvPr/>
        </p:nvSpPr>
        <p:spPr>
          <a:xfrm>
            <a:off x="1976506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2" name="object 1402"/>
          <p:cNvSpPr/>
          <p:nvPr/>
        </p:nvSpPr>
        <p:spPr>
          <a:xfrm>
            <a:off x="2086234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3" name="object 1403"/>
          <p:cNvSpPr/>
          <p:nvPr/>
        </p:nvSpPr>
        <p:spPr>
          <a:xfrm>
            <a:off x="3183514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4" name="object 1404"/>
          <p:cNvSpPr/>
          <p:nvPr/>
        </p:nvSpPr>
        <p:spPr>
          <a:xfrm>
            <a:off x="3224662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5" name="object 1405"/>
          <p:cNvSpPr/>
          <p:nvPr/>
        </p:nvSpPr>
        <p:spPr>
          <a:xfrm>
            <a:off x="3265809" y="1975104"/>
            <a:ext cx="68580" cy="27432"/>
          </a:xfrm>
          <a:prstGeom prst="rect">
            <a:avLst/>
          </a:prstGeom>
          <a:blipFill>
            <a:blip r:embed="rId14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6" name="object 1406"/>
          <p:cNvSpPr/>
          <p:nvPr/>
        </p:nvSpPr>
        <p:spPr>
          <a:xfrm>
            <a:off x="3334390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7" name="object 1407"/>
          <p:cNvSpPr/>
          <p:nvPr/>
        </p:nvSpPr>
        <p:spPr>
          <a:xfrm>
            <a:off x="3375538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8" name="object 1408"/>
          <p:cNvSpPr/>
          <p:nvPr/>
        </p:nvSpPr>
        <p:spPr>
          <a:xfrm>
            <a:off x="3430402" y="1975104"/>
            <a:ext cx="68580" cy="27432"/>
          </a:xfrm>
          <a:prstGeom prst="rect">
            <a:avLst/>
          </a:prstGeom>
          <a:blipFill>
            <a:blip r:embed="rId14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09" name="object 1409"/>
          <p:cNvSpPr/>
          <p:nvPr/>
        </p:nvSpPr>
        <p:spPr>
          <a:xfrm>
            <a:off x="3498982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0" name="object 1410"/>
          <p:cNvSpPr/>
          <p:nvPr/>
        </p:nvSpPr>
        <p:spPr>
          <a:xfrm>
            <a:off x="3540130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1" name="object 1411"/>
          <p:cNvSpPr/>
          <p:nvPr/>
        </p:nvSpPr>
        <p:spPr>
          <a:xfrm>
            <a:off x="3608709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2" name="object 1412"/>
          <p:cNvSpPr/>
          <p:nvPr/>
        </p:nvSpPr>
        <p:spPr>
          <a:xfrm>
            <a:off x="3663574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3" name="object 1413"/>
          <p:cNvSpPr/>
          <p:nvPr/>
        </p:nvSpPr>
        <p:spPr>
          <a:xfrm>
            <a:off x="3718438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4" name="object 1414"/>
          <p:cNvSpPr/>
          <p:nvPr/>
        </p:nvSpPr>
        <p:spPr>
          <a:xfrm>
            <a:off x="3773302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5" name="object 1415"/>
          <p:cNvSpPr/>
          <p:nvPr/>
        </p:nvSpPr>
        <p:spPr>
          <a:xfrm>
            <a:off x="3841882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6" name="object 1416"/>
          <p:cNvSpPr/>
          <p:nvPr/>
        </p:nvSpPr>
        <p:spPr>
          <a:xfrm>
            <a:off x="3951609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7" name="object 1417"/>
          <p:cNvSpPr/>
          <p:nvPr/>
        </p:nvSpPr>
        <p:spPr>
          <a:xfrm>
            <a:off x="5336926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8" name="object 1418"/>
          <p:cNvSpPr/>
          <p:nvPr/>
        </p:nvSpPr>
        <p:spPr>
          <a:xfrm>
            <a:off x="5446653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19" name="object 1419"/>
          <p:cNvSpPr/>
          <p:nvPr/>
        </p:nvSpPr>
        <p:spPr>
          <a:xfrm>
            <a:off x="5487802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0" name="object 1420"/>
          <p:cNvSpPr/>
          <p:nvPr/>
        </p:nvSpPr>
        <p:spPr>
          <a:xfrm>
            <a:off x="5556382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1" name="object 1421"/>
          <p:cNvSpPr/>
          <p:nvPr/>
        </p:nvSpPr>
        <p:spPr>
          <a:xfrm>
            <a:off x="5597530" y="1975104"/>
            <a:ext cx="82296" cy="27432"/>
          </a:xfrm>
          <a:prstGeom prst="rect">
            <a:avLst/>
          </a:prstGeom>
          <a:blipFill>
            <a:blip r:embed="rId14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2" name="object 1422"/>
          <p:cNvSpPr/>
          <p:nvPr/>
        </p:nvSpPr>
        <p:spPr>
          <a:xfrm>
            <a:off x="5679826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3" name="object 1423"/>
          <p:cNvSpPr/>
          <p:nvPr/>
        </p:nvSpPr>
        <p:spPr>
          <a:xfrm>
            <a:off x="5720974" y="1975104"/>
            <a:ext cx="68580" cy="27432"/>
          </a:xfrm>
          <a:prstGeom prst="rect">
            <a:avLst/>
          </a:prstGeom>
          <a:blipFill>
            <a:blip r:embed="rId14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4" name="object 1424"/>
          <p:cNvSpPr/>
          <p:nvPr/>
        </p:nvSpPr>
        <p:spPr>
          <a:xfrm>
            <a:off x="5789553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5" name="object 1425"/>
          <p:cNvSpPr/>
          <p:nvPr/>
        </p:nvSpPr>
        <p:spPr>
          <a:xfrm>
            <a:off x="5899282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6" name="object 1426"/>
          <p:cNvSpPr/>
          <p:nvPr/>
        </p:nvSpPr>
        <p:spPr>
          <a:xfrm>
            <a:off x="6009009" y="1975104"/>
            <a:ext cx="82296" cy="27432"/>
          </a:xfrm>
          <a:prstGeom prst="rect">
            <a:avLst/>
          </a:prstGeom>
          <a:blipFill>
            <a:blip r:embed="rId15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7" name="object 1427"/>
          <p:cNvSpPr/>
          <p:nvPr/>
        </p:nvSpPr>
        <p:spPr>
          <a:xfrm>
            <a:off x="6091306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8" name="object 1428"/>
          <p:cNvSpPr/>
          <p:nvPr/>
        </p:nvSpPr>
        <p:spPr>
          <a:xfrm>
            <a:off x="6132453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29" name="object 1429"/>
          <p:cNvSpPr/>
          <p:nvPr/>
        </p:nvSpPr>
        <p:spPr>
          <a:xfrm>
            <a:off x="6173602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0" name="object 1430"/>
          <p:cNvSpPr/>
          <p:nvPr/>
        </p:nvSpPr>
        <p:spPr>
          <a:xfrm>
            <a:off x="6269614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1" name="object 1431"/>
          <p:cNvSpPr/>
          <p:nvPr/>
        </p:nvSpPr>
        <p:spPr>
          <a:xfrm>
            <a:off x="6338194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2" name="object 1432"/>
          <p:cNvSpPr/>
          <p:nvPr/>
        </p:nvSpPr>
        <p:spPr>
          <a:xfrm>
            <a:off x="6379342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3" name="object 1433"/>
          <p:cNvSpPr/>
          <p:nvPr/>
        </p:nvSpPr>
        <p:spPr>
          <a:xfrm>
            <a:off x="6434206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4" name="object 1434"/>
          <p:cNvSpPr/>
          <p:nvPr/>
        </p:nvSpPr>
        <p:spPr>
          <a:xfrm>
            <a:off x="6489070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5" name="object 1435"/>
          <p:cNvSpPr/>
          <p:nvPr/>
        </p:nvSpPr>
        <p:spPr>
          <a:xfrm>
            <a:off x="7613781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6" name="object 1436"/>
          <p:cNvSpPr/>
          <p:nvPr/>
        </p:nvSpPr>
        <p:spPr>
          <a:xfrm>
            <a:off x="7668645" y="1975104"/>
            <a:ext cx="68580" cy="27432"/>
          </a:xfrm>
          <a:prstGeom prst="rect">
            <a:avLst/>
          </a:prstGeom>
          <a:blipFill>
            <a:blip r:embed="rId15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7" name="object 1437"/>
          <p:cNvSpPr/>
          <p:nvPr/>
        </p:nvSpPr>
        <p:spPr>
          <a:xfrm>
            <a:off x="7737226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8" name="object 1438"/>
          <p:cNvSpPr/>
          <p:nvPr/>
        </p:nvSpPr>
        <p:spPr>
          <a:xfrm>
            <a:off x="7846954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39" name="object 1439"/>
          <p:cNvSpPr/>
          <p:nvPr/>
        </p:nvSpPr>
        <p:spPr>
          <a:xfrm>
            <a:off x="7915533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0" name="object 1440"/>
          <p:cNvSpPr/>
          <p:nvPr/>
        </p:nvSpPr>
        <p:spPr>
          <a:xfrm>
            <a:off x="8052693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1" name="object 1441"/>
          <p:cNvSpPr/>
          <p:nvPr/>
        </p:nvSpPr>
        <p:spPr>
          <a:xfrm>
            <a:off x="8107557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2" name="object 1442"/>
          <p:cNvSpPr/>
          <p:nvPr/>
        </p:nvSpPr>
        <p:spPr>
          <a:xfrm>
            <a:off x="8176138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3" name="object 1443"/>
          <p:cNvSpPr/>
          <p:nvPr/>
        </p:nvSpPr>
        <p:spPr>
          <a:xfrm>
            <a:off x="8368162" y="1975104"/>
            <a:ext cx="68580" cy="27432"/>
          </a:xfrm>
          <a:prstGeom prst="rect">
            <a:avLst/>
          </a:prstGeom>
          <a:blipFill>
            <a:blip r:embed="rId15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4" name="object 1444"/>
          <p:cNvSpPr/>
          <p:nvPr/>
        </p:nvSpPr>
        <p:spPr>
          <a:xfrm>
            <a:off x="8436742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5" name="object 1445"/>
          <p:cNvSpPr/>
          <p:nvPr/>
        </p:nvSpPr>
        <p:spPr>
          <a:xfrm>
            <a:off x="8477890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6" name="object 1446"/>
          <p:cNvSpPr/>
          <p:nvPr/>
        </p:nvSpPr>
        <p:spPr>
          <a:xfrm>
            <a:off x="8546469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7" name="object 1447"/>
          <p:cNvSpPr/>
          <p:nvPr/>
        </p:nvSpPr>
        <p:spPr>
          <a:xfrm>
            <a:off x="8587618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8" name="object 1448"/>
          <p:cNvSpPr/>
          <p:nvPr/>
        </p:nvSpPr>
        <p:spPr>
          <a:xfrm>
            <a:off x="8642481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49" name="object 1449"/>
          <p:cNvSpPr/>
          <p:nvPr/>
        </p:nvSpPr>
        <p:spPr>
          <a:xfrm>
            <a:off x="8683630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0" name="object 1450"/>
          <p:cNvSpPr/>
          <p:nvPr/>
        </p:nvSpPr>
        <p:spPr>
          <a:xfrm>
            <a:off x="8738493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1" name="object 1451"/>
          <p:cNvSpPr/>
          <p:nvPr/>
        </p:nvSpPr>
        <p:spPr>
          <a:xfrm>
            <a:off x="8820790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2" name="object 1452"/>
          <p:cNvSpPr/>
          <p:nvPr/>
        </p:nvSpPr>
        <p:spPr>
          <a:xfrm>
            <a:off x="8889369" y="19956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3" name="object 1453"/>
          <p:cNvSpPr/>
          <p:nvPr/>
        </p:nvSpPr>
        <p:spPr>
          <a:xfrm>
            <a:off x="851795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4" name="object 1454"/>
          <p:cNvSpPr/>
          <p:nvPr/>
        </p:nvSpPr>
        <p:spPr>
          <a:xfrm>
            <a:off x="975239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5" name="object 1455"/>
          <p:cNvSpPr/>
          <p:nvPr/>
        </p:nvSpPr>
        <p:spPr>
          <a:xfrm>
            <a:off x="1016387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6" name="object 1456"/>
          <p:cNvSpPr/>
          <p:nvPr/>
        </p:nvSpPr>
        <p:spPr>
          <a:xfrm>
            <a:off x="1084967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7" name="object 1457"/>
          <p:cNvSpPr/>
          <p:nvPr/>
        </p:nvSpPr>
        <p:spPr>
          <a:xfrm>
            <a:off x="1126115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8" name="object 1458"/>
          <p:cNvSpPr/>
          <p:nvPr/>
        </p:nvSpPr>
        <p:spPr>
          <a:xfrm>
            <a:off x="1167263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59" name="object 1459"/>
          <p:cNvSpPr/>
          <p:nvPr/>
        </p:nvSpPr>
        <p:spPr>
          <a:xfrm>
            <a:off x="1249559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0" name="object 1460"/>
          <p:cNvSpPr/>
          <p:nvPr/>
        </p:nvSpPr>
        <p:spPr>
          <a:xfrm>
            <a:off x="1290707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1" name="object 1461"/>
          <p:cNvSpPr/>
          <p:nvPr/>
        </p:nvSpPr>
        <p:spPr>
          <a:xfrm>
            <a:off x="1359287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2" name="object 1462"/>
          <p:cNvSpPr/>
          <p:nvPr/>
        </p:nvSpPr>
        <p:spPr>
          <a:xfrm>
            <a:off x="1400435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3" name="object 1463"/>
          <p:cNvSpPr/>
          <p:nvPr/>
        </p:nvSpPr>
        <p:spPr>
          <a:xfrm>
            <a:off x="1510163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4" name="object 1464"/>
          <p:cNvSpPr/>
          <p:nvPr/>
        </p:nvSpPr>
        <p:spPr>
          <a:xfrm>
            <a:off x="1592458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5" name="object 1465"/>
          <p:cNvSpPr/>
          <p:nvPr/>
        </p:nvSpPr>
        <p:spPr>
          <a:xfrm>
            <a:off x="1633606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6" name="object 1466"/>
          <p:cNvSpPr/>
          <p:nvPr/>
        </p:nvSpPr>
        <p:spPr>
          <a:xfrm>
            <a:off x="1743334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7" name="object 1467"/>
          <p:cNvSpPr/>
          <p:nvPr/>
        </p:nvSpPr>
        <p:spPr>
          <a:xfrm>
            <a:off x="1839346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8" name="object 1468"/>
          <p:cNvSpPr/>
          <p:nvPr/>
        </p:nvSpPr>
        <p:spPr>
          <a:xfrm>
            <a:off x="1907925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69" name="object 1469"/>
          <p:cNvSpPr/>
          <p:nvPr/>
        </p:nvSpPr>
        <p:spPr>
          <a:xfrm>
            <a:off x="1976506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0" name="object 1470"/>
          <p:cNvSpPr/>
          <p:nvPr/>
        </p:nvSpPr>
        <p:spPr>
          <a:xfrm>
            <a:off x="2086234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1" name="object 1471"/>
          <p:cNvSpPr/>
          <p:nvPr/>
        </p:nvSpPr>
        <p:spPr>
          <a:xfrm>
            <a:off x="3183514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2" name="object 1472"/>
          <p:cNvSpPr/>
          <p:nvPr/>
        </p:nvSpPr>
        <p:spPr>
          <a:xfrm>
            <a:off x="3224662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3" name="object 1473"/>
          <p:cNvSpPr/>
          <p:nvPr/>
        </p:nvSpPr>
        <p:spPr>
          <a:xfrm>
            <a:off x="3265809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4" name="object 1474"/>
          <p:cNvSpPr/>
          <p:nvPr/>
        </p:nvSpPr>
        <p:spPr>
          <a:xfrm>
            <a:off x="3334390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5" name="object 1475"/>
          <p:cNvSpPr/>
          <p:nvPr/>
        </p:nvSpPr>
        <p:spPr>
          <a:xfrm>
            <a:off x="3375538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6" name="object 1476"/>
          <p:cNvSpPr/>
          <p:nvPr/>
        </p:nvSpPr>
        <p:spPr>
          <a:xfrm>
            <a:off x="3416686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7" name="object 1477"/>
          <p:cNvSpPr/>
          <p:nvPr/>
        </p:nvSpPr>
        <p:spPr>
          <a:xfrm>
            <a:off x="3540130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8" name="object 1478"/>
          <p:cNvSpPr/>
          <p:nvPr/>
        </p:nvSpPr>
        <p:spPr>
          <a:xfrm>
            <a:off x="3608709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79" name="object 1479"/>
          <p:cNvSpPr/>
          <p:nvPr/>
        </p:nvSpPr>
        <p:spPr>
          <a:xfrm>
            <a:off x="3649858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0" name="object 1480"/>
          <p:cNvSpPr/>
          <p:nvPr/>
        </p:nvSpPr>
        <p:spPr>
          <a:xfrm>
            <a:off x="3759586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1" name="object 1481"/>
          <p:cNvSpPr/>
          <p:nvPr/>
        </p:nvSpPr>
        <p:spPr>
          <a:xfrm>
            <a:off x="3951609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2" name="object 1482"/>
          <p:cNvSpPr/>
          <p:nvPr/>
        </p:nvSpPr>
        <p:spPr>
          <a:xfrm>
            <a:off x="5336926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3" name="object 1483"/>
          <p:cNvSpPr/>
          <p:nvPr/>
        </p:nvSpPr>
        <p:spPr>
          <a:xfrm>
            <a:off x="5432938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4" name="object 1484"/>
          <p:cNvSpPr/>
          <p:nvPr/>
        </p:nvSpPr>
        <p:spPr>
          <a:xfrm>
            <a:off x="5487802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5" name="object 1485"/>
          <p:cNvSpPr/>
          <p:nvPr/>
        </p:nvSpPr>
        <p:spPr>
          <a:xfrm>
            <a:off x="5556382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6" name="object 1486"/>
          <p:cNvSpPr/>
          <p:nvPr/>
        </p:nvSpPr>
        <p:spPr>
          <a:xfrm>
            <a:off x="5597530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7" name="object 1487"/>
          <p:cNvSpPr/>
          <p:nvPr/>
        </p:nvSpPr>
        <p:spPr>
          <a:xfrm>
            <a:off x="5679826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8" name="object 1488"/>
          <p:cNvSpPr/>
          <p:nvPr/>
        </p:nvSpPr>
        <p:spPr>
          <a:xfrm>
            <a:off x="5720974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89" name="object 1489"/>
          <p:cNvSpPr/>
          <p:nvPr/>
        </p:nvSpPr>
        <p:spPr>
          <a:xfrm>
            <a:off x="5789553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0" name="object 1490"/>
          <p:cNvSpPr/>
          <p:nvPr/>
        </p:nvSpPr>
        <p:spPr>
          <a:xfrm>
            <a:off x="5899282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1" name="object 1491"/>
          <p:cNvSpPr/>
          <p:nvPr/>
        </p:nvSpPr>
        <p:spPr>
          <a:xfrm>
            <a:off x="6009009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2" name="object 1492"/>
          <p:cNvSpPr/>
          <p:nvPr/>
        </p:nvSpPr>
        <p:spPr>
          <a:xfrm>
            <a:off x="6091306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3" name="object 1493"/>
          <p:cNvSpPr/>
          <p:nvPr/>
        </p:nvSpPr>
        <p:spPr>
          <a:xfrm>
            <a:off x="6132453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4" name="object 1494"/>
          <p:cNvSpPr/>
          <p:nvPr/>
        </p:nvSpPr>
        <p:spPr>
          <a:xfrm>
            <a:off x="6173602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5" name="object 1495"/>
          <p:cNvSpPr/>
          <p:nvPr/>
        </p:nvSpPr>
        <p:spPr>
          <a:xfrm>
            <a:off x="6269614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6" name="object 1496"/>
          <p:cNvSpPr/>
          <p:nvPr/>
        </p:nvSpPr>
        <p:spPr>
          <a:xfrm>
            <a:off x="6338194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7" name="object 1497"/>
          <p:cNvSpPr/>
          <p:nvPr/>
        </p:nvSpPr>
        <p:spPr>
          <a:xfrm>
            <a:off x="6379342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8" name="object 1498"/>
          <p:cNvSpPr/>
          <p:nvPr/>
        </p:nvSpPr>
        <p:spPr>
          <a:xfrm>
            <a:off x="6434206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99" name="object 1499"/>
          <p:cNvSpPr/>
          <p:nvPr/>
        </p:nvSpPr>
        <p:spPr>
          <a:xfrm>
            <a:off x="6489070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0" name="object 1500"/>
          <p:cNvSpPr/>
          <p:nvPr/>
        </p:nvSpPr>
        <p:spPr>
          <a:xfrm>
            <a:off x="7613781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1" name="object 1501"/>
          <p:cNvSpPr/>
          <p:nvPr/>
        </p:nvSpPr>
        <p:spPr>
          <a:xfrm>
            <a:off x="7668645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2" name="object 1502"/>
          <p:cNvSpPr/>
          <p:nvPr/>
        </p:nvSpPr>
        <p:spPr>
          <a:xfrm>
            <a:off x="7737226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3" name="object 1503"/>
          <p:cNvSpPr/>
          <p:nvPr/>
        </p:nvSpPr>
        <p:spPr>
          <a:xfrm>
            <a:off x="7846954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4" name="object 1504"/>
          <p:cNvSpPr/>
          <p:nvPr/>
        </p:nvSpPr>
        <p:spPr>
          <a:xfrm>
            <a:off x="7915533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5" name="object 1505"/>
          <p:cNvSpPr/>
          <p:nvPr/>
        </p:nvSpPr>
        <p:spPr>
          <a:xfrm>
            <a:off x="8052693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6" name="object 1506"/>
          <p:cNvSpPr/>
          <p:nvPr/>
        </p:nvSpPr>
        <p:spPr>
          <a:xfrm>
            <a:off x="8107557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7" name="object 1507"/>
          <p:cNvSpPr/>
          <p:nvPr/>
        </p:nvSpPr>
        <p:spPr>
          <a:xfrm>
            <a:off x="8176138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8" name="object 1508"/>
          <p:cNvSpPr/>
          <p:nvPr/>
        </p:nvSpPr>
        <p:spPr>
          <a:xfrm>
            <a:off x="8368162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09" name="object 1509"/>
          <p:cNvSpPr/>
          <p:nvPr/>
        </p:nvSpPr>
        <p:spPr>
          <a:xfrm>
            <a:off x="8436742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0" name="object 1510"/>
          <p:cNvSpPr/>
          <p:nvPr/>
        </p:nvSpPr>
        <p:spPr>
          <a:xfrm>
            <a:off x="8477890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1" name="object 1511"/>
          <p:cNvSpPr/>
          <p:nvPr/>
        </p:nvSpPr>
        <p:spPr>
          <a:xfrm>
            <a:off x="8546469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2" name="object 1512"/>
          <p:cNvSpPr/>
          <p:nvPr/>
        </p:nvSpPr>
        <p:spPr>
          <a:xfrm>
            <a:off x="8587618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3" name="object 1513"/>
          <p:cNvSpPr/>
          <p:nvPr/>
        </p:nvSpPr>
        <p:spPr>
          <a:xfrm>
            <a:off x="8642481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4" name="object 1514"/>
          <p:cNvSpPr/>
          <p:nvPr/>
        </p:nvSpPr>
        <p:spPr>
          <a:xfrm>
            <a:off x="8683630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5" name="object 1515"/>
          <p:cNvSpPr/>
          <p:nvPr/>
        </p:nvSpPr>
        <p:spPr>
          <a:xfrm>
            <a:off x="8738493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6" name="object 1516"/>
          <p:cNvSpPr/>
          <p:nvPr/>
        </p:nvSpPr>
        <p:spPr>
          <a:xfrm>
            <a:off x="8820790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7" name="object 1517"/>
          <p:cNvSpPr/>
          <p:nvPr/>
        </p:nvSpPr>
        <p:spPr>
          <a:xfrm>
            <a:off x="8889369" y="2009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8" name="object 1518"/>
          <p:cNvSpPr/>
          <p:nvPr/>
        </p:nvSpPr>
        <p:spPr>
          <a:xfrm>
            <a:off x="851795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19" name="object 1519"/>
          <p:cNvSpPr/>
          <p:nvPr/>
        </p:nvSpPr>
        <p:spPr>
          <a:xfrm>
            <a:off x="1016387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0" name="object 1520"/>
          <p:cNvSpPr/>
          <p:nvPr/>
        </p:nvSpPr>
        <p:spPr>
          <a:xfrm>
            <a:off x="1084967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1" name="object 1521"/>
          <p:cNvSpPr/>
          <p:nvPr/>
        </p:nvSpPr>
        <p:spPr>
          <a:xfrm>
            <a:off x="1126115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2" name="object 1522"/>
          <p:cNvSpPr/>
          <p:nvPr/>
        </p:nvSpPr>
        <p:spPr>
          <a:xfrm>
            <a:off x="1167263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3" name="object 1523"/>
          <p:cNvSpPr/>
          <p:nvPr/>
        </p:nvSpPr>
        <p:spPr>
          <a:xfrm>
            <a:off x="1249559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4" name="object 1524"/>
          <p:cNvSpPr/>
          <p:nvPr/>
        </p:nvSpPr>
        <p:spPr>
          <a:xfrm>
            <a:off x="1290707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5" name="object 1525"/>
          <p:cNvSpPr/>
          <p:nvPr/>
        </p:nvSpPr>
        <p:spPr>
          <a:xfrm>
            <a:off x="1359287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6" name="object 1526"/>
          <p:cNvSpPr/>
          <p:nvPr/>
        </p:nvSpPr>
        <p:spPr>
          <a:xfrm>
            <a:off x="1400435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7" name="object 1527"/>
          <p:cNvSpPr/>
          <p:nvPr/>
        </p:nvSpPr>
        <p:spPr>
          <a:xfrm>
            <a:off x="1510163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8" name="object 1528"/>
          <p:cNvSpPr/>
          <p:nvPr/>
        </p:nvSpPr>
        <p:spPr>
          <a:xfrm>
            <a:off x="1592458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29" name="object 1529"/>
          <p:cNvSpPr/>
          <p:nvPr/>
        </p:nvSpPr>
        <p:spPr>
          <a:xfrm>
            <a:off x="1633606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0" name="object 1530"/>
          <p:cNvSpPr/>
          <p:nvPr/>
        </p:nvSpPr>
        <p:spPr>
          <a:xfrm>
            <a:off x="1839346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1" name="object 1531"/>
          <p:cNvSpPr/>
          <p:nvPr/>
        </p:nvSpPr>
        <p:spPr>
          <a:xfrm>
            <a:off x="1907925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2" name="object 1532"/>
          <p:cNvSpPr/>
          <p:nvPr/>
        </p:nvSpPr>
        <p:spPr>
          <a:xfrm>
            <a:off x="1976506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3" name="object 1533"/>
          <p:cNvSpPr/>
          <p:nvPr/>
        </p:nvSpPr>
        <p:spPr>
          <a:xfrm>
            <a:off x="3224662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4" name="object 1534"/>
          <p:cNvSpPr/>
          <p:nvPr/>
        </p:nvSpPr>
        <p:spPr>
          <a:xfrm>
            <a:off x="3265809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5" name="object 1535"/>
          <p:cNvSpPr/>
          <p:nvPr/>
        </p:nvSpPr>
        <p:spPr>
          <a:xfrm>
            <a:off x="3334390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6" name="object 1536"/>
          <p:cNvSpPr/>
          <p:nvPr/>
        </p:nvSpPr>
        <p:spPr>
          <a:xfrm>
            <a:off x="3375538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7" name="object 1537"/>
          <p:cNvSpPr/>
          <p:nvPr/>
        </p:nvSpPr>
        <p:spPr>
          <a:xfrm>
            <a:off x="3416686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8" name="object 1538"/>
          <p:cNvSpPr/>
          <p:nvPr/>
        </p:nvSpPr>
        <p:spPr>
          <a:xfrm>
            <a:off x="3540130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39" name="object 1539"/>
          <p:cNvSpPr/>
          <p:nvPr/>
        </p:nvSpPr>
        <p:spPr>
          <a:xfrm>
            <a:off x="3608709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0" name="object 1540"/>
          <p:cNvSpPr/>
          <p:nvPr/>
        </p:nvSpPr>
        <p:spPr>
          <a:xfrm>
            <a:off x="3649858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1" name="object 1541"/>
          <p:cNvSpPr/>
          <p:nvPr/>
        </p:nvSpPr>
        <p:spPr>
          <a:xfrm>
            <a:off x="3759586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2" name="object 1542"/>
          <p:cNvSpPr/>
          <p:nvPr/>
        </p:nvSpPr>
        <p:spPr>
          <a:xfrm>
            <a:off x="5336926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3" name="object 1543"/>
          <p:cNvSpPr/>
          <p:nvPr/>
        </p:nvSpPr>
        <p:spPr>
          <a:xfrm>
            <a:off x="5419221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4" name="object 1544"/>
          <p:cNvSpPr/>
          <p:nvPr/>
        </p:nvSpPr>
        <p:spPr>
          <a:xfrm>
            <a:off x="5487802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5" name="object 1545"/>
          <p:cNvSpPr/>
          <p:nvPr/>
        </p:nvSpPr>
        <p:spPr>
          <a:xfrm>
            <a:off x="5556382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6" name="object 1546"/>
          <p:cNvSpPr/>
          <p:nvPr/>
        </p:nvSpPr>
        <p:spPr>
          <a:xfrm>
            <a:off x="5597530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7" name="object 1547"/>
          <p:cNvSpPr/>
          <p:nvPr/>
        </p:nvSpPr>
        <p:spPr>
          <a:xfrm>
            <a:off x="5679826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8" name="object 1548"/>
          <p:cNvSpPr/>
          <p:nvPr/>
        </p:nvSpPr>
        <p:spPr>
          <a:xfrm>
            <a:off x="5720974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49" name="object 1549"/>
          <p:cNvSpPr/>
          <p:nvPr/>
        </p:nvSpPr>
        <p:spPr>
          <a:xfrm>
            <a:off x="5789553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0" name="object 1550"/>
          <p:cNvSpPr/>
          <p:nvPr/>
        </p:nvSpPr>
        <p:spPr>
          <a:xfrm>
            <a:off x="6009009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1" name="object 1551"/>
          <p:cNvSpPr/>
          <p:nvPr/>
        </p:nvSpPr>
        <p:spPr>
          <a:xfrm>
            <a:off x="6091306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2" name="object 1552"/>
          <p:cNvSpPr/>
          <p:nvPr/>
        </p:nvSpPr>
        <p:spPr>
          <a:xfrm>
            <a:off x="6132453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3" name="object 1553"/>
          <p:cNvSpPr/>
          <p:nvPr/>
        </p:nvSpPr>
        <p:spPr>
          <a:xfrm>
            <a:off x="6379342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4" name="object 1554"/>
          <p:cNvSpPr/>
          <p:nvPr/>
        </p:nvSpPr>
        <p:spPr>
          <a:xfrm>
            <a:off x="6434206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5" name="object 1555"/>
          <p:cNvSpPr/>
          <p:nvPr/>
        </p:nvSpPr>
        <p:spPr>
          <a:xfrm>
            <a:off x="6489070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6" name="object 1556"/>
          <p:cNvSpPr/>
          <p:nvPr/>
        </p:nvSpPr>
        <p:spPr>
          <a:xfrm>
            <a:off x="7613781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7" name="object 1557"/>
          <p:cNvSpPr/>
          <p:nvPr/>
        </p:nvSpPr>
        <p:spPr>
          <a:xfrm>
            <a:off x="7668645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8" name="object 1558"/>
          <p:cNvSpPr/>
          <p:nvPr/>
        </p:nvSpPr>
        <p:spPr>
          <a:xfrm>
            <a:off x="7737226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59" name="object 1559"/>
          <p:cNvSpPr/>
          <p:nvPr/>
        </p:nvSpPr>
        <p:spPr>
          <a:xfrm>
            <a:off x="7915533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0" name="object 1560"/>
          <p:cNvSpPr/>
          <p:nvPr/>
        </p:nvSpPr>
        <p:spPr>
          <a:xfrm>
            <a:off x="7997830" y="1975104"/>
            <a:ext cx="150876" cy="54864"/>
          </a:xfrm>
          <a:prstGeom prst="rect">
            <a:avLst/>
          </a:prstGeom>
          <a:blipFill>
            <a:blip r:embed="rId15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1" name="object 1561"/>
          <p:cNvSpPr/>
          <p:nvPr/>
        </p:nvSpPr>
        <p:spPr>
          <a:xfrm>
            <a:off x="8107557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2" name="object 1562"/>
          <p:cNvSpPr/>
          <p:nvPr/>
        </p:nvSpPr>
        <p:spPr>
          <a:xfrm>
            <a:off x="8368162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3" name="object 1563"/>
          <p:cNvSpPr/>
          <p:nvPr/>
        </p:nvSpPr>
        <p:spPr>
          <a:xfrm>
            <a:off x="8436742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4" name="object 1564"/>
          <p:cNvSpPr/>
          <p:nvPr/>
        </p:nvSpPr>
        <p:spPr>
          <a:xfrm>
            <a:off x="8477890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5" name="object 1565"/>
          <p:cNvSpPr/>
          <p:nvPr/>
        </p:nvSpPr>
        <p:spPr>
          <a:xfrm>
            <a:off x="8546469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6" name="object 1566"/>
          <p:cNvSpPr/>
          <p:nvPr/>
        </p:nvSpPr>
        <p:spPr>
          <a:xfrm>
            <a:off x="8587618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7" name="object 1567"/>
          <p:cNvSpPr/>
          <p:nvPr/>
        </p:nvSpPr>
        <p:spPr>
          <a:xfrm>
            <a:off x="8642481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8" name="object 1568"/>
          <p:cNvSpPr/>
          <p:nvPr/>
        </p:nvSpPr>
        <p:spPr>
          <a:xfrm>
            <a:off x="8683630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69" name="object 1569"/>
          <p:cNvSpPr/>
          <p:nvPr/>
        </p:nvSpPr>
        <p:spPr>
          <a:xfrm>
            <a:off x="8738493" y="20231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0" name="object 1570"/>
          <p:cNvSpPr/>
          <p:nvPr/>
        </p:nvSpPr>
        <p:spPr>
          <a:xfrm>
            <a:off x="851795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1" name="object 1571"/>
          <p:cNvSpPr/>
          <p:nvPr/>
        </p:nvSpPr>
        <p:spPr>
          <a:xfrm>
            <a:off x="906659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2" name="object 1572"/>
          <p:cNvSpPr/>
          <p:nvPr/>
        </p:nvSpPr>
        <p:spPr>
          <a:xfrm>
            <a:off x="975239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3" name="object 1573"/>
          <p:cNvSpPr/>
          <p:nvPr/>
        </p:nvSpPr>
        <p:spPr>
          <a:xfrm>
            <a:off x="1016387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4" name="object 1574"/>
          <p:cNvSpPr/>
          <p:nvPr/>
        </p:nvSpPr>
        <p:spPr>
          <a:xfrm>
            <a:off x="1084967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5" name="object 1575"/>
          <p:cNvSpPr/>
          <p:nvPr/>
        </p:nvSpPr>
        <p:spPr>
          <a:xfrm>
            <a:off x="1126115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6" name="object 1576"/>
          <p:cNvSpPr/>
          <p:nvPr/>
        </p:nvSpPr>
        <p:spPr>
          <a:xfrm>
            <a:off x="1167263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7" name="object 1577"/>
          <p:cNvSpPr/>
          <p:nvPr/>
        </p:nvSpPr>
        <p:spPr>
          <a:xfrm>
            <a:off x="1249559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8" name="object 1578"/>
          <p:cNvSpPr/>
          <p:nvPr/>
        </p:nvSpPr>
        <p:spPr>
          <a:xfrm>
            <a:off x="1290707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79" name="object 1579"/>
          <p:cNvSpPr/>
          <p:nvPr/>
        </p:nvSpPr>
        <p:spPr>
          <a:xfrm>
            <a:off x="1359287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0" name="object 1580"/>
          <p:cNvSpPr/>
          <p:nvPr/>
        </p:nvSpPr>
        <p:spPr>
          <a:xfrm>
            <a:off x="1400435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1" name="object 1581"/>
          <p:cNvSpPr/>
          <p:nvPr/>
        </p:nvSpPr>
        <p:spPr>
          <a:xfrm>
            <a:off x="1510163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2" name="object 1582"/>
          <p:cNvSpPr/>
          <p:nvPr/>
        </p:nvSpPr>
        <p:spPr>
          <a:xfrm>
            <a:off x="1592458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3" name="object 1583"/>
          <p:cNvSpPr/>
          <p:nvPr/>
        </p:nvSpPr>
        <p:spPr>
          <a:xfrm>
            <a:off x="1633606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4" name="object 1584"/>
          <p:cNvSpPr/>
          <p:nvPr/>
        </p:nvSpPr>
        <p:spPr>
          <a:xfrm>
            <a:off x="1798197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5" name="object 1585"/>
          <p:cNvSpPr/>
          <p:nvPr/>
        </p:nvSpPr>
        <p:spPr>
          <a:xfrm>
            <a:off x="1839346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6" name="object 1586"/>
          <p:cNvSpPr/>
          <p:nvPr/>
        </p:nvSpPr>
        <p:spPr>
          <a:xfrm>
            <a:off x="1907925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7" name="object 1587"/>
          <p:cNvSpPr/>
          <p:nvPr/>
        </p:nvSpPr>
        <p:spPr>
          <a:xfrm>
            <a:off x="1976506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8" name="object 1588"/>
          <p:cNvSpPr/>
          <p:nvPr/>
        </p:nvSpPr>
        <p:spPr>
          <a:xfrm>
            <a:off x="2017654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89" name="object 1589"/>
          <p:cNvSpPr/>
          <p:nvPr/>
        </p:nvSpPr>
        <p:spPr>
          <a:xfrm>
            <a:off x="2086234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0" name="object 1590"/>
          <p:cNvSpPr/>
          <p:nvPr/>
        </p:nvSpPr>
        <p:spPr>
          <a:xfrm>
            <a:off x="3114934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1" name="object 1591"/>
          <p:cNvSpPr/>
          <p:nvPr/>
        </p:nvSpPr>
        <p:spPr>
          <a:xfrm>
            <a:off x="3183514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2" name="object 1592"/>
          <p:cNvSpPr/>
          <p:nvPr/>
        </p:nvSpPr>
        <p:spPr>
          <a:xfrm>
            <a:off x="3224662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3" name="object 1593"/>
          <p:cNvSpPr/>
          <p:nvPr/>
        </p:nvSpPr>
        <p:spPr>
          <a:xfrm>
            <a:off x="3265809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4" name="object 1594"/>
          <p:cNvSpPr/>
          <p:nvPr/>
        </p:nvSpPr>
        <p:spPr>
          <a:xfrm>
            <a:off x="3334390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5" name="object 1595"/>
          <p:cNvSpPr/>
          <p:nvPr/>
        </p:nvSpPr>
        <p:spPr>
          <a:xfrm>
            <a:off x="3375538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6" name="object 1596"/>
          <p:cNvSpPr/>
          <p:nvPr/>
        </p:nvSpPr>
        <p:spPr>
          <a:xfrm>
            <a:off x="3416686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7" name="object 1597"/>
          <p:cNvSpPr/>
          <p:nvPr/>
        </p:nvSpPr>
        <p:spPr>
          <a:xfrm>
            <a:off x="3540130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8" name="object 1598"/>
          <p:cNvSpPr/>
          <p:nvPr/>
        </p:nvSpPr>
        <p:spPr>
          <a:xfrm>
            <a:off x="3608709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99" name="object 1599"/>
          <p:cNvSpPr/>
          <p:nvPr/>
        </p:nvSpPr>
        <p:spPr>
          <a:xfrm>
            <a:off x="3649858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0" name="object 1600"/>
          <p:cNvSpPr/>
          <p:nvPr/>
        </p:nvSpPr>
        <p:spPr>
          <a:xfrm>
            <a:off x="3759586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1" name="object 1601"/>
          <p:cNvSpPr/>
          <p:nvPr/>
        </p:nvSpPr>
        <p:spPr>
          <a:xfrm>
            <a:off x="3883030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2" name="object 1602"/>
          <p:cNvSpPr/>
          <p:nvPr/>
        </p:nvSpPr>
        <p:spPr>
          <a:xfrm>
            <a:off x="3951609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3" name="object 1603"/>
          <p:cNvSpPr/>
          <p:nvPr/>
        </p:nvSpPr>
        <p:spPr>
          <a:xfrm>
            <a:off x="5336926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4" name="object 1604"/>
          <p:cNvSpPr/>
          <p:nvPr/>
        </p:nvSpPr>
        <p:spPr>
          <a:xfrm>
            <a:off x="5405506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5" name="object 1605"/>
          <p:cNvSpPr/>
          <p:nvPr/>
        </p:nvSpPr>
        <p:spPr>
          <a:xfrm>
            <a:off x="5487802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6" name="object 1606"/>
          <p:cNvSpPr/>
          <p:nvPr/>
        </p:nvSpPr>
        <p:spPr>
          <a:xfrm>
            <a:off x="5556382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7" name="object 1607"/>
          <p:cNvSpPr/>
          <p:nvPr/>
        </p:nvSpPr>
        <p:spPr>
          <a:xfrm>
            <a:off x="5597530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8" name="object 1608"/>
          <p:cNvSpPr/>
          <p:nvPr/>
        </p:nvSpPr>
        <p:spPr>
          <a:xfrm>
            <a:off x="5679826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09" name="object 1609"/>
          <p:cNvSpPr/>
          <p:nvPr/>
        </p:nvSpPr>
        <p:spPr>
          <a:xfrm>
            <a:off x="5720974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0" name="object 1610"/>
          <p:cNvSpPr/>
          <p:nvPr/>
        </p:nvSpPr>
        <p:spPr>
          <a:xfrm>
            <a:off x="5789553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1" name="object 1611"/>
          <p:cNvSpPr/>
          <p:nvPr/>
        </p:nvSpPr>
        <p:spPr>
          <a:xfrm>
            <a:off x="5830702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2" name="object 1612"/>
          <p:cNvSpPr/>
          <p:nvPr/>
        </p:nvSpPr>
        <p:spPr>
          <a:xfrm>
            <a:off x="5899282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3" name="object 1613"/>
          <p:cNvSpPr/>
          <p:nvPr/>
        </p:nvSpPr>
        <p:spPr>
          <a:xfrm>
            <a:off x="6009009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4" name="object 1614"/>
          <p:cNvSpPr/>
          <p:nvPr/>
        </p:nvSpPr>
        <p:spPr>
          <a:xfrm>
            <a:off x="6091306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5" name="object 1615"/>
          <p:cNvSpPr/>
          <p:nvPr/>
        </p:nvSpPr>
        <p:spPr>
          <a:xfrm>
            <a:off x="6132453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6" name="object 1616"/>
          <p:cNvSpPr/>
          <p:nvPr/>
        </p:nvSpPr>
        <p:spPr>
          <a:xfrm>
            <a:off x="6228465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7" name="object 1617"/>
          <p:cNvSpPr/>
          <p:nvPr/>
        </p:nvSpPr>
        <p:spPr>
          <a:xfrm>
            <a:off x="6269614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8" name="object 1618"/>
          <p:cNvSpPr/>
          <p:nvPr/>
        </p:nvSpPr>
        <p:spPr>
          <a:xfrm>
            <a:off x="6379342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19" name="object 1619"/>
          <p:cNvSpPr/>
          <p:nvPr/>
        </p:nvSpPr>
        <p:spPr>
          <a:xfrm>
            <a:off x="6434206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0" name="object 1620"/>
          <p:cNvSpPr/>
          <p:nvPr/>
        </p:nvSpPr>
        <p:spPr>
          <a:xfrm>
            <a:off x="6489070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1" name="object 1621"/>
          <p:cNvSpPr/>
          <p:nvPr/>
        </p:nvSpPr>
        <p:spPr>
          <a:xfrm>
            <a:off x="7613781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2" name="object 1622"/>
          <p:cNvSpPr/>
          <p:nvPr/>
        </p:nvSpPr>
        <p:spPr>
          <a:xfrm>
            <a:off x="7668645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3" name="object 1623"/>
          <p:cNvSpPr/>
          <p:nvPr/>
        </p:nvSpPr>
        <p:spPr>
          <a:xfrm>
            <a:off x="7737226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4" name="object 1624"/>
          <p:cNvSpPr/>
          <p:nvPr/>
        </p:nvSpPr>
        <p:spPr>
          <a:xfrm>
            <a:off x="7778374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5" name="object 1625"/>
          <p:cNvSpPr/>
          <p:nvPr/>
        </p:nvSpPr>
        <p:spPr>
          <a:xfrm>
            <a:off x="7846954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6" name="object 1626"/>
          <p:cNvSpPr/>
          <p:nvPr/>
        </p:nvSpPr>
        <p:spPr>
          <a:xfrm>
            <a:off x="7915533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7" name="object 1627"/>
          <p:cNvSpPr/>
          <p:nvPr/>
        </p:nvSpPr>
        <p:spPr>
          <a:xfrm>
            <a:off x="7984114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8" name="object 1628"/>
          <p:cNvSpPr/>
          <p:nvPr/>
        </p:nvSpPr>
        <p:spPr>
          <a:xfrm>
            <a:off x="8052693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29" name="object 1629"/>
          <p:cNvSpPr/>
          <p:nvPr/>
        </p:nvSpPr>
        <p:spPr>
          <a:xfrm>
            <a:off x="8107557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0" name="object 1630"/>
          <p:cNvSpPr/>
          <p:nvPr/>
        </p:nvSpPr>
        <p:spPr>
          <a:xfrm>
            <a:off x="8176138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1" name="object 1631"/>
          <p:cNvSpPr/>
          <p:nvPr/>
        </p:nvSpPr>
        <p:spPr>
          <a:xfrm>
            <a:off x="8368162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2" name="object 1632"/>
          <p:cNvSpPr/>
          <p:nvPr/>
        </p:nvSpPr>
        <p:spPr>
          <a:xfrm>
            <a:off x="8436742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3" name="object 1633"/>
          <p:cNvSpPr/>
          <p:nvPr/>
        </p:nvSpPr>
        <p:spPr>
          <a:xfrm>
            <a:off x="8477890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4" name="object 1634"/>
          <p:cNvSpPr/>
          <p:nvPr/>
        </p:nvSpPr>
        <p:spPr>
          <a:xfrm>
            <a:off x="8546469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5" name="object 1635"/>
          <p:cNvSpPr/>
          <p:nvPr/>
        </p:nvSpPr>
        <p:spPr>
          <a:xfrm>
            <a:off x="8587618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6" name="object 1636"/>
          <p:cNvSpPr/>
          <p:nvPr/>
        </p:nvSpPr>
        <p:spPr>
          <a:xfrm>
            <a:off x="8642481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7" name="object 1637"/>
          <p:cNvSpPr/>
          <p:nvPr/>
        </p:nvSpPr>
        <p:spPr>
          <a:xfrm>
            <a:off x="8683630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8" name="object 1638"/>
          <p:cNvSpPr/>
          <p:nvPr/>
        </p:nvSpPr>
        <p:spPr>
          <a:xfrm>
            <a:off x="8738493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39" name="object 1639"/>
          <p:cNvSpPr/>
          <p:nvPr/>
        </p:nvSpPr>
        <p:spPr>
          <a:xfrm>
            <a:off x="8820790" y="2036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0" name="object 1640"/>
          <p:cNvSpPr/>
          <p:nvPr/>
        </p:nvSpPr>
        <p:spPr>
          <a:xfrm>
            <a:off x="851795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1" name="object 1641"/>
          <p:cNvSpPr/>
          <p:nvPr/>
        </p:nvSpPr>
        <p:spPr>
          <a:xfrm>
            <a:off x="906659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2" name="object 1642"/>
          <p:cNvSpPr/>
          <p:nvPr/>
        </p:nvSpPr>
        <p:spPr>
          <a:xfrm>
            <a:off x="975239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3" name="object 1643"/>
          <p:cNvSpPr/>
          <p:nvPr/>
        </p:nvSpPr>
        <p:spPr>
          <a:xfrm>
            <a:off x="1016387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4" name="object 1644"/>
          <p:cNvSpPr/>
          <p:nvPr/>
        </p:nvSpPr>
        <p:spPr>
          <a:xfrm>
            <a:off x="1126115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5" name="object 1645"/>
          <p:cNvSpPr/>
          <p:nvPr/>
        </p:nvSpPr>
        <p:spPr>
          <a:xfrm>
            <a:off x="1167263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6" name="object 1646"/>
          <p:cNvSpPr/>
          <p:nvPr/>
        </p:nvSpPr>
        <p:spPr>
          <a:xfrm>
            <a:off x="1249559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7" name="object 1647"/>
          <p:cNvSpPr/>
          <p:nvPr/>
        </p:nvSpPr>
        <p:spPr>
          <a:xfrm>
            <a:off x="1290707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8" name="object 1648"/>
          <p:cNvSpPr/>
          <p:nvPr/>
        </p:nvSpPr>
        <p:spPr>
          <a:xfrm>
            <a:off x="1359287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49" name="object 1649"/>
          <p:cNvSpPr/>
          <p:nvPr/>
        </p:nvSpPr>
        <p:spPr>
          <a:xfrm>
            <a:off x="1400435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0" name="object 1650"/>
          <p:cNvSpPr/>
          <p:nvPr/>
        </p:nvSpPr>
        <p:spPr>
          <a:xfrm>
            <a:off x="1510163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1" name="object 1651"/>
          <p:cNvSpPr/>
          <p:nvPr/>
        </p:nvSpPr>
        <p:spPr>
          <a:xfrm>
            <a:off x="1633606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2" name="object 1652"/>
          <p:cNvSpPr/>
          <p:nvPr/>
        </p:nvSpPr>
        <p:spPr>
          <a:xfrm>
            <a:off x="1798197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3" name="object 1653"/>
          <p:cNvSpPr/>
          <p:nvPr/>
        </p:nvSpPr>
        <p:spPr>
          <a:xfrm>
            <a:off x="1839346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4" name="object 1654"/>
          <p:cNvSpPr/>
          <p:nvPr/>
        </p:nvSpPr>
        <p:spPr>
          <a:xfrm>
            <a:off x="1907925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5" name="object 1655"/>
          <p:cNvSpPr/>
          <p:nvPr/>
        </p:nvSpPr>
        <p:spPr>
          <a:xfrm>
            <a:off x="1976506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6" name="object 1656"/>
          <p:cNvSpPr/>
          <p:nvPr/>
        </p:nvSpPr>
        <p:spPr>
          <a:xfrm>
            <a:off x="2017654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7" name="object 1657"/>
          <p:cNvSpPr/>
          <p:nvPr/>
        </p:nvSpPr>
        <p:spPr>
          <a:xfrm>
            <a:off x="2086234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8" name="object 1658"/>
          <p:cNvSpPr/>
          <p:nvPr/>
        </p:nvSpPr>
        <p:spPr>
          <a:xfrm>
            <a:off x="3114934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59" name="object 1659"/>
          <p:cNvSpPr/>
          <p:nvPr/>
        </p:nvSpPr>
        <p:spPr>
          <a:xfrm>
            <a:off x="3183514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0" name="object 1660"/>
          <p:cNvSpPr/>
          <p:nvPr/>
        </p:nvSpPr>
        <p:spPr>
          <a:xfrm>
            <a:off x="3224662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1" name="object 1661"/>
          <p:cNvSpPr/>
          <p:nvPr/>
        </p:nvSpPr>
        <p:spPr>
          <a:xfrm>
            <a:off x="3265809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2" name="object 1662"/>
          <p:cNvSpPr/>
          <p:nvPr/>
        </p:nvSpPr>
        <p:spPr>
          <a:xfrm>
            <a:off x="3334390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3" name="object 1663"/>
          <p:cNvSpPr/>
          <p:nvPr/>
        </p:nvSpPr>
        <p:spPr>
          <a:xfrm>
            <a:off x="3375538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4" name="object 1664"/>
          <p:cNvSpPr/>
          <p:nvPr/>
        </p:nvSpPr>
        <p:spPr>
          <a:xfrm>
            <a:off x="3498982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5" name="object 1665"/>
          <p:cNvSpPr/>
          <p:nvPr/>
        </p:nvSpPr>
        <p:spPr>
          <a:xfrm>
            <a:off x="3540130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6" name="object 1666"/>
          <p:cNvSpPr/>
          <p:nvPr/>
        </p:nvSpPr>
        <p:spPr>
          <a:xfrm>
            <a:off x="3608709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7" name="object 1667"/>
          <p:cNvSpPr/>
          <p:nvPr/>
        </p:nvSpPr>
        <p:spPr>
          <a:xfrm>
            <a:off x="3718438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8" name="object 1668"/>
          <p:cNvSpPr/>
          <p:nvPr/>
        </p:nvSpPr>
        <p:spPr>
          <a:xfrm>
            <a:off x="3841882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69" name="object 1669"/>
          <p:cNvSpPr/>
          <p:nvPr/>
        </p:nvSpPr>
        <p:spPr>
          <a:xfrm>
            <a:off x="3883030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0" name="object 1670"/>
          <p:cNvSpPr/>
          <p:nvPr/>
        </p:nvSpPr>
        <p:spPr>
          <a:xfrm>
            <a:off x="3951609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1" name="object 1671"/>
          <p:cNvSpPr/>
          <p:nvPr/>
        </p:nvSpPr>
        <p:spPr>
          <a:xfrm>
            <a:off x="5336926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2" name="object 1672"/>
          <p:cNvSpPr/>
          <p:nvPr/>
        </p:nvSpPr>
        <p:spPr>
          <a:xfrm>
            <a:off x="5391790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3" name="object 1673"/>
          <p:cNvSpPr/>
          <p:nvPr/>
        </p:nvSpPr>
        <p:spPr>
          <a:xfrm>
            <a:off x="5487802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4" name="object 1674"/>
          <p:cNvSpPr/>
          <p:nvPr/>
        </p:nvSpPr>
        <p:spPr>
          <a:xfrm>
            <a:off x="5597530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5" name="object 1675"/>
          <p:cNvSpPr/>
          <p:nvPr/>
        </p:nvSpPr>
        <p:spPr>
          <a:xfrm>
            <a:off x="5679826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6" name="object 1676"/>
          <p:cNvSpPr/>
          <p:nvPr/>
        </p:nvSpPr>
        <p:spPr>
          <a:xfrm>
            <a:off x="5720974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7" name="object 1677"/>
          <p:cNvSpPr/>
          <p:nvPr/>
        </p:nvSpPr>
        <p:spPr>
          <a:xfrm>
            <a:off x="5789553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8" name="object 1678"/>
          <p:cNvSpPr/>
          <p:nvPr/>
        </p:nvSpPr>
        <p:spPr>
          <a:xfrm>
            <a:off x="5830702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79" name="object 1679"/>
          <p:cNvSpPr/>
          <p:nvPr/>
        </p:nvSpPr>
        <p:spPr>
          <a:xfrm>
            <a:off x="5899282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0" name="object 1680"/>
          <p:cNvSpPr/>
          <p:nvPr/>
        </p:nvSpPr>
        <p:spPr>
          <a:xfrm>
            <a:off x="6009009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1" name="object 1681"/>
          <p:cNvSpPr/>
          <p:nvPr/>
        </p:nvSpPr>
        <p:spPr>
          <a:xfrm>
            <a:off x="6091306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2" name="object 1682"/>
          <p:cNvSpPr/>
          <p:nvPr/>
        </p:nvSpPr>
        <p:spPr>
          <a:xfrm>
            <a:off x="6132453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3" name="object 1683"/>
          <p:cNvSpPr/>
          <p:nvPr/>
        </p:nvSpPr>
        <p:spPr>
          <a:xfrm>
            <a:off x="6228465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4" name="object 1684"/>
          <p:cNvSpPr/>
          <p:nvPr/>
        </p:nvSpPr>
        <p:spPr>
          <a:xfrm>
            <a:off x="6269614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5" name="object 1685"/>
          <p:cNvSpPr/>
          <p:nvPr/>
        </p:nvSpPr>
        <p:spPr>
          <a:xfrm>
            <a:off x="6338194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6" name="object 1686"/>
          <p:cNvSpPr/>
          <p:nvPr/>
        </p:nvSpPr>
        <p:spPr>
          <a:xfrm>
            <a:off x="6379342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7" name="object 1687"/>
          <p:cNvSpPr/>
          <p:nvPr/>
        </p:nvSpPr>
        <p:spPr>
          <a:xfrm>
            <a:off x="6434206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8" name="object 1688"/>
          <p:cNvSpPr/>
          <p:nvPr/>
        </p:nvSpPr>
        <p:spPr>
          <a:xfrm>
            <a:off x="6489070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89" name="object 1689"/>
          <p:cNvSpPr/>
          <p:nvPr/>
        </p:nvSpPr>
        <p:spPr>
          <a:xfrm>
            <a:off x="7613781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0" name="object 1690"/>
          <p:cNvSpPr/>
          <p:nvPr/>
        </p:nvSpPr>
        <p:spPr>
          <a:xfrm>
            <a:off x="7668645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1" name="object 1691"/>
          <p:cNvSpPr/>
          <p:nvPr/>
        </p:nvSpPr>
        <p:spPr>
          <a:xfrm>
            <a:off x="7737226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2" name="object 1692"/>
          <p:cNvSpPr/>
          <p:nvPr/>
        </p:nvSpPr>
        <p:spPr>
          <a:xfrm>
            <a:off x="7778374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3" name="object 1693"/>
          <p:cNvSpPr/>
          <p:nvPr/>
        </p:nvSpPr>
        <p:spPr>
          <a:xfrm>
            <a:off x="7846954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4" name="object 1694"/>
          <p:cNvSpPr/>
          <p:nvPr/>
        </p:nvSpPr>
        <p:spPr>
          <a:xfrm>
            <a:off x="7915533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5" name="object 1695"/>
          <p:cNvSpPr/>
          <p:nvPr/>
        </p:nvSpPr>
        <p:spPr>
          <a:xfrm>
            <a:off x="7984114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6" name="object 1696"/>
          <p:cNvSpPr/>
          <p:nvPr/>
        </p:nvSpPr>
        <p:spPr>
          <a:xfrm>
            <a:off x="8052693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7" name="object 1697"/>
          <p:cNvSpPr/>
          <p:nvPr/>
        </p:nvSpPr>
        <p:spPr>
          <a:xfrm>
            <a:off x="8107557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8" name="object 1698"/>
          <p:cNvSpPr/>
          <p:nvPr/>
        </p:nvSpPr>
        <p:spPr>
          <a:xfrm>
            <a:off x="8176138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99" name="object 1699"/>
          <p:cNvSpPr/>
          <p:nvPr/>
        </p:nvSpPr>
        <p:spPr>
          <a:xfrm>
            <a:off x="8368162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0" name="object 1700"/>
          <p:cNvSpPr/>
          <p:nvPr/>
        </p:nvSpPr>
        <p:spPr>
          <a:xfrm>
            <a:off x="8436742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1" name="object 1701"/>
          <p:cNvSpPr/>
          <p:nvPr/>
        </p:nvSpPr>
        <p:spPr>
          <a:xfrm>
            <a:off x="8477890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2" name="object 1702"/>
          <p:cNvSpPr/>
          <p:nvPr/>
        </p:nvSpPr>
        <p:spPr>
          <a:xfrm>
            <a:off x="8546469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3" name="object 1703"/>
          <p:cNvSpPr/>
          <p:nvPr/>
        </p:nvSpPr>
        <p:spPr>
          <a:xfrm>
            <a:off x="8587618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4" name="object 1704"/>
          <p:cNvSpPr/>
          <p:nvPr/>
        </p:nvSpPr>
        <p:spPr>
          <a:xfrm>
            <a:off x="8642481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5" name="object 1705"/>
          <p:cNvSpPr/>
          <p:nvPr/>
        </p:nvSpPr>
        <p:spPr>
          <a:xfrm>
            <a:off x="8683630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6" name="object 1706"/>
          <p:cNvSpPr/>
          <p:nvPr/>
        </p:nvSpPr>
        <p:spPr>
          <a:xfrm>
            <a:off x="8738493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7" name="object 1707"/>
          <p:cNvSpPr/>
          <p:nvPr/>
        </p:nvSpPr>
        <p:spPr>
          <a:xfrm>
            <a:off x="8820790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8" name="object 1708"/>
          <p:cNvSpPr/>
          <p:nvPr/>
        </p:nvSpPr>
        <p:spPr>
          <a:xfrm>
            <a:off x="8889369" y="20505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09" name="object 1709"/>
          <p:cNvSpPr/>
          <p:nvPr/>
        </p:nvSpPr>
        <p:spPr>
          <a:xfrm>
            <a:off x="851795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0" name="object 1710"/>
          <p:cNvSpPr/>
          <p:nvPr/>
        </p:nvSpPr>
        <p:spPr>
          <a:xfrm>
            <a:off x="824363" y="1933955"/>
            <a:ext cx="164592" cy="137160"/>
          </a:xfrm>
          <a:prstGeom prst="rect">
            <a:avLst/>
          </a:prstGeom>
          <a:blipFill>
            <a:blip r:embed="rId15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1" name="object 1711"/>
          <p:cNvSpPr/>
          <p:nvPr/>
        </p:nvSpPr>
        <p:spPr>
          <a:xfrm>
            <a:off x="1030103" y="2043683"/>
            <a:ext cx="68580" cy="27432"/>
          </a:xfrm>
          <a:prstGeom prst="rect">
            <a:avLst/>
          </a:prstGeom>
          <a:blipFill>
            <a:blip r:embed="rId15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2" name="object 1712"/>
          <p:cNvSpPr/>
          <p:nvPr/>
        </p:nvSpPr>
        <p:spPr>
          <a:xfrm>
            <a:off x="1084967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3" name="object 1713"/>
          <p:cNvSpPr/>
          <p:nvPr/>
        </p:nvSpPr>
        <p:spPr>
          <a:xfrm>
            <a:off x="1126115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4" name="object 1714"/>
          <p:cNvSpPr/>
          <p:nvPr/>
        </p:nvSpPr>
        <p:spPr>
          <a:xfrm>
            <a:off x="1180979" y="2057400"/>
            <a:ext cx="68580" cy="13716"/>
          </a:xfrm>
          <a:prstGeom prst="rect">
            <a:avLst/>
          </a:prstGeom>
          <a:blipFill>
            <a:blip r:embed="rId15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5" name="object 1715"/>
          <p:cNvSpPr/>
          <p:nvPr/>
        </p:nvSpPr>
        <p:spPr>
          <a:xfrm>
            <a:off x="1290707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6" name="object 1716"/>
          <p:cNvSpPr/>
          <p:nvPr/>
        </p:nvSpPr>
        <p:spPr>
          <a:xfrm>
            <a:off x="1359287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7" name="object 1717"/>
          <p:cNvSpPr/>
          <p:nvPr/>
        </p:nvSpPr>
        <p:spPr>
          <a:xfrm>
            <a:off x="1400435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8" name="object 1718"/>
          <p:cNvSpPr/>
          <p:nvPr/>
        </p:nvSpPr>
        <p:spPr>
          <a:xfrm>
            <a:off x="1523879" y="2043683"/>
            <a:ext cx="82294" cy="27432"/>
          </a:xfrm>
          <a:prstGeom prst="rect">
            <a:avLst/>
          </a:prstGeom>
          <a:blipFill>
            <a:blip r:embed="rId15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19" name="object 1719"/>
          <p:cNvSpPr/>
          <p:nvPr/>
        </p:nvSpPr>
        <p:spPr>
          <a:xfrm>
            <a:off x="1592458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0" name="object 1720"/>
          <p:cNvSpPr/>
          <p:nvPr/>
        </p:nvSpPr>
        <p:spPr>
          <a:xfrm>
            <a:off x="1633606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1" name="object 1721"/>
          <p:cNvSpPr/>
          <p:nvPr/>
        </p:nvSpPr>
        <p:spPr>
          <a:xfrm>
            <a:off x="1743334" y="1975104"/>
            <a:ext cx="68580" cy="96012"/>
          </a:xfrm>
          <a:prstGeom prst="rect">
            <a:avLst/>
          </a:prstGeom>
          <a:blipFill>
            <a:blip r:embed="rId15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2" name="object 1722"/>
          <p:cNvSpPr/>
          <p:nvPr/>
        </p:nvSpPr>
        <p:spPr>
          <a:xfrm>
            <a:off x="1853062" y="2057400"/>
            <a:ext cx="54864" cy="13716"/>
          </a:xfrm>
          <a:prstGeom prst="rect">
            <a:avLst/>
          </a:prstGeom>
          <a:blipFill>
            <a:blip r:embed="rId15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3" name="object 1723"/>
          <p:cNvSpPr/>
          <p:nvPr/>
        </p:nvSpPr>
        <p:spPr>
          <a:xfrm>
            <a:off x="1976506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4" name="object 1724"/>
          <p:cNvSpPr/>
          <p:nvPr/>
        </p:nvSpPr>
        <p:spPr>
          <a:xfrm>
            <a:off x="2031369" y="1975104"/>
            <a:ext cx="68580" cy="96012"/>
          </a:xfrm>
          <a:prstGeom prst="rect">
            <a:avLst/>
          </a:prstGeom>
          <a:blipFill>
            <a:blip r:embed="rId16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5" name="object 1725"/>
          <p:cNvSpPr/>
          <p:nvPr/>
        </p:nvSpPr>
        <p:spPr>
          <a:xfrm>
            <a:off x="3128650" y="1975104"/>
            <a:ext cx="68580" cy="96012"/>
          </a:xfrm>
          <a:prstGeom prst="rect">
            <a:avLst/>
          </a:prstGeom>
          <a:blipFill>
            <a:blip r:embed="rId16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6" name="object 1726"/>
          <p:cNvSpPr/>
          <p:nvPr/>
        </p:nvSpPr>
        <p:spPr>
          <a:xfrm>
            <a:off x="3224662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7" name="object 1727"/>
          <p:cNvSpPr/>
          <p:nvPr/>
        </p:nvSpPr>
        <p:spPr>
          <a:xfrm>
            <a:off x="3265809" y="2057400"/>
            <a:ext cx="68580" cy="13716"/>
          </a:xfrm>
          <a:prstGeom prst="rect">
            <a:avLst/>
          </a:prstGeom>
          <a:blipFill>
            <a:blip r:embed="rId16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8" name="object 1728"/>
          <p:cNvSpPr/>
          <p:nvPr/>
        </p:nvSpPr>
        <p:spPr>
          <a:xfrm>
            <a:off x="3375538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29" name="object 1729"/>
          <p:cNvSpPr/>
          <p:nvPr/>
        </p:nvSpPr>
        <p:spPr>
          <a:xfrm>
            <a:off x="3416686" y="2043683"/>
            <a:ext cx="82296" cy="27432"/>
          </a:xfrm>
          <a:prstGeom prst="rect">
            <a:avLst/>
          </a:prstGeom>
          <a:blipFill>
            <a:blip r:embed="rId16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0" name="object 1730"/>
          <p:cNvSpPr/>
          <p:nvPr/>
        </p:nvSpPr>
        <p:spPr>
          <a:xfrm>
            <a:off x="3553846" y="2057400"/>
            <a:ext cx="54864" cy="13716"/>
          </a:xfrm>
          <a:prstGeom prst="rect">
            <a:avLst/>
          </a:prstGeom>
          <a:blipFill>
            <a:blip r:embed="rId16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1" name="object 1731"/>
          <p:cNvSpPr/>
          <p:nvPr/>
        </p:nvSpPr>
        <p:spPr>
          <a:xfrm>
            <a:off x="3649858" y="2043683"/>
            <a:ext cx="68580" cy="27432"/>
          </a:xfrm>
          <a:prstGeom prst="rect">
            <a:avLst/>
          </a:prstGeom>
          <a:blipFill>
            <a:blip r:embed="rId16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2" name="object 1732"/>
          <p:cNvSpPr/>
          <p:nvPr/>
        </p:nvSpPr>
        <p:spPr>
          <a:xfrm>
            <a:off x="3759586" y="2043683"/>
            <a:ext cx="82296" cy="27432"/>
          </a:xfrm>
          <a:prstGeom prst="rect">
            <a:avLst/>
          </a:prstGeom>
          <a:blipFill>
            <a:blip r:embed="rId16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3" name="object 1733"/>
          <p:cNvSpPr/>
          <p:nvPr/>
        </p:nvSpPr>
        <p:spPr>
          <a:xfrm>
            <a:off x="3896746" y="1975104"/>
            <a:ext cx="68580" cy="96012"/>
          </a:xfrm>
          <a:prstGeom prst="rect">
            <a:avLst/>
          </a:prstGeom>
          <a:blipFill>
            <a:blip r:embed="rId16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4" name="object 1734"/>
          <p:cNvSpPr/>
          <p:nvPr/>
        </p:nvSpPr>
        <p:spPr>
          <a:xfrm>
            <a:off x="5336926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5" name="object 1735"/>
          <p:cNvSpPr/>
          <p:nvPr/>
        </p:nvSpPr>
        <p:spPr>
          <a:xfrm>
            <a:off x="5391790" y="2057400"/>
            <a:ext cx="68580" cy="13716"/>
          </a:xfrm>
          <a:prstGeom prst="rect">
            <a:avLst/>
          </a:prstGeom>
          <a:blipFill>
            <a:blip r:embed="rId16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6" name="object 1736"/>
          <p:cNvSpPr/>
          <p:nvPr/>
        </p:nvSpPr>
        <p:spPr>
          <a:xfrm>
            <a:off x="5501518" y="2043683"/>
            <a:ext cx="68580" cy="27432"/>
          </a:xfrm>
          <a:prstGeom prst="rect">
            <a:avLst/>
          </a:prstGeom>
          <a:blipFill>
            <a:blip r:embed="rId16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7" name="object 1737"/>
          <p:cNvSpPr/>
          <p:nvPr/>
        </p:nvSpPr>
        <p:spPr>
          <a:xfrm>
            <a:off x="5556382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8" name="object 1738"/>
          <p:cNvSpPr/>
          <p:nvPr/>
        </p:nvSpPr>
        <p:spPr>
          <a:xfrm>
            <a:off x="5597530" y="2057400"/>
            <a:ext cx="82296" cy="13716"/>
          </a:xfrm>
          <a:prstGeom prst="rect">
            <a:avLst/>
          </a:prstGeom>
          <a:blipFill>
            <a:blip r:embed="rId17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39" name="object 1739"/>
          <p:cNvSpPr/>
          <p:nvPr/>
        </p:nvSpPr>
        <p:spPr>
          <a:xfrm>
            <a:off x="5720974" y="2057400"/>
            <a:ext cx="68580" cy="13716"/>
          </a:xfrm>
          <a:prstGeom prst="rect">
            <a:avLst/>
          </a:prstGeom>
          <a:blipFill>
            <a:blip r:embed="rId17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0" name="object 1740"/>
          <p:cNvSpPr/>
          <p:nvPr/>
        </p:nvSpPr>
        <p:spPr>
          <a:xfrm>
            <a:off x="5844418" y="1975104"/>
            <a:ext cx="68580" cy="96012"/>
          </a:xfrm>
          <a:prstGeom prst="rect">
            <a:avLst/>
          </a:prstGeom>
          <a:blipFill>
            <a:blip r:embed="rId17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1" name="object 1741"/>
          <p:cNvSpPr/>
          <p:nvPr/>
        </p:nvSpPr>
        <p:spPr>
          <a:xfrm>
            <a:off x="6009009" y="2057400"/>
            <a:ext cx="82296" cy="13716"/>
          </a:xfrm>
          <a:prstGeom prst="rect">
            <a:avLst/>
          </a:prstGeom>
          <a:blipFill>
            <a:blip r:embed="rId17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2" name="object 1742"/>
          <p:cNvSpPr/>
          <p:nvPr/>
        </p:nvSpPr>
        <p:spPr>
          <a:xfrm>
            <a:off x="6132453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3" name="object 1743"/>
          <p:cNvSpPr/>
          <p:nvPr/>
        </p:nvSpPr>
        <p:spPr>
          <a:xfrm>
            <a:off x="6173602" y="1975104"/>
            <a:ext cx="178308" cy="96012"/>
          </a:xfrm>
          <a:prstGeom prst="rect">
            <a:avLst/>
          </a:prstGeom>
          <a:blipFill>
            <a:blip r:embed="rId17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4" name="object 1744"/>
          <p:cNvSpPr/>
          <p:nvPr/>
        </p:nvSpPr>
        <p:spPr>
          <a:xfrm>
            <a:off x="6379342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5" name="object 1745"/>
          <p:cNvSpPr/>
          <p:nvPr/>
        </p:nvSpPr>
        <p:spPr>
          <a:xfrm>
            <a:off x="6434206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6" name="object 1746"/>
          <p:cNvSpPr/>
          <p:nvPr/>
        </p:nvSpPr>
        <p:spPr>
          <a:xfrm>
            <a:off x="6489070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7" name="object 1747"/>
          <p:cNvSpPr/>
          <p:nvPr/>
        </p:nvSpPr>
        <p:spPr>
          <a:xfrm>
            <a:off x="7613781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8" name="object 1748"/>
          <p:cNvSpPr/>
          <p:nvPr/>
        </p:nvSpPr>
        <p:spPr>
          <a:xfrm>
            <a:off x="7668645" y="2057400"/>
            <a:ext cx="68580" cy="13716"/>
          </a:xfrm>
          <a:prstGeom prst="rect">
            <a:avLst/>
          </a:prstGeom>
          <a:blipFill>
            <a:blip r:embed="rId17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49" name="object 1749"/>
          <p:cNvSpPr/>
          <p:nvPr/>
        </p:nvSpPr>
        <p:spPr>
          <a:xfrm>
            <a:off x="7792090" y="1975104"/>
            <a:ext cx="68580" cy="96012"/>
          </a:xfrm>
          <a:prstGeom prst="rect">
            <a:avLst/>
          </a:prstGeom>
          <a:blipFill>
            <a:blip r:embed="rId17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0" name="object 1750"/>
          <p:cNvSpPr/>
          <p:nvPr/>
        </p:nvSpPr>
        <p:spPr>
          <a:xfrm>
            <a:off x="7929250" y="2057400"/>
            <a:ext cx="27432" cy="13716"/>
          </a:xfrm>
          <a:prstGeom prst="rect">
            <a:avLst/>
          </a:prstGeom>
          <a:blipFill>
            <a:blip r:embed="rId17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1" name="object 1751"/>
          <p:cNvSpPr/>
          <p:nvPr/>
        </p:nvSpPr>
        <p:spPr>
          <a:xfrm>
            <a:off x="7997830" y="2057400"/>
            <a:ext cx="68580" cy="13716"/>
          </a:xfrm>
          <a:prstGeom prst="rect">
            <a:avLst/>
          </a:prstGeom>
          <a:blipFill>
            <a:blip r:embed="rId17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2" name="object 1752"/>
          <p:cNvSpPr/>
          <p:nvPr/>
        </p:nvSpPr>
        <p:spPr>
          <a:xfrm>
            <a:off x="8121274" y="1975104"/>
            <a:ext cx="150876" cy="96012"/>
          </a:xfrm>
          <a:prstGeom prst="rect">
            <a:avLst/>
          </a:prstGeom>
          <a:blipFill>
            <a:blip r:embed="rId17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3" name="object 1753"/>
          <p:cNvSpPr/>
          <p:nvPr/>
        </p:nvSpPr>
        <p:spPr>
          <a:xfrm>
            <a:off x="8368162" y="2057400"/>
            <a:ext cx="68580" cy="13716"/>
          </a:xfrm>
          <a:prstGeom prst="rect">
            <a:avLst/>
          </a:prstGeom>
          <a:blipFill>
            <a:blip r:embed="rId18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4" name="object 1754"/>
          <p:cNvSpPr/>
          <p:nvPr/>
        </p:nvSpPr>
        <p:spPr>
          <a:xfrm>
            <a:off x="8491605" y="2057400"/>
            <a:ext cx="54864" cy="13716"/>
          </a:xfrm>
          <a:prstGeom prst="rect">
            <a:avLst/>
          </a:prstGeom>
          <a:blipFill>
            <a:blip r:embed="rId18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5" name="object 1755"/>
          <p:cNvSpPr/>
          <p:nvPr/>
        </p:nvSpPr>
        <p:spPr>
          <a:xfrm>
            <a:off x="8587618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6" name="object 1756"/>
          <p:cNvSpPr/>
          <p:nvPr/>
        </p:nvSpPr>
        <p:spPr>
          <a:xfrm>
            <a:off x="8642481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7" name="object 1757"/>
          <p:cNvSpPr/>
          <p:nvPr/>
        </p:nvSpPr>
        <p:spPr>
          <a:xfrm>
            <a:off x="8683630" y="20642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8" name="object 1758"/>
          <p:cNvSpPr/>
          <p:nvPr/>
        </p:nvSpPr>
        <p:spPr>
          <a:xfrm>
            <a:off x="8752209" y="2057400"/>
            <a:ext cx="27432" cy="13716"/>
          </a:xfrm>
          <a:prstGeom prst="rect">
            <a:avLst/>
          </a:prstGeom>
          <a:blipFill>
            <a:blip r:embed="rId18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59" name="object 1759"/>
          <p:cNvSpPr/>
          <p:nvPr/>
        </p:nvSpPr>
        <p:spPr>
          <a:xfrm>
            <a:off x="8820790" y="1975104"/>
            <a:ext cx="82296" cy="96012"/>
          </a:xfrm>
          <a:prstGeom prst="rect">
            <a:avLst/>
          </a:prstGeom>
          <a:blipFill>
            <a:blip r:embed="rId18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0" name="object 1760"/>
          <p:cNvSpPr/>
          <p:nvPr/>
        </p:nvSpPr>
        <p:spPr>
          <a:xfrm>
            <a:off x="1084967" y="2077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1" name="object 1761"/>
          <p:cNvSpPr/>
          <p:nvPr/>
        </p:nvSpPr>
        <p:spPr>
          <a:xfrm>
            <a:off x="5336926" y="2077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2" name="object 1762"/>
          <p:cNvSpPr/>
          <p:nvPr/>
        </p:nvSpPr>
        <p:spPr>
          <a:xfrm>
            <a:off x="5597530" y="2077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3" name="object 1763"/>
          <p:cNvSpPr/>
          <p:nvPr/>
        </p:nvSpPr>
        <p:spPr>
          <a:xfrm>
            <a:off x="5720974" y="2077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4" name="object 1764"/>
          <p:cNvSpPr/>
          <p:nvPr/>
        </p:nvSpPr>
        <p:spPr>
          <a:xfrm>
            <a:off x="6009009" y="2077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5" name="object 1765"/>
          <p:cNvSpPr/>
          <p:nvPr/>
        </p:nvSpPr>
        <p:spPr>
          <a:xfrm>
            <a:off x="7613781" y="2077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6" name="object 1766"/>
          <p:cNvSpPr/>
          <p:nvPr/>
        </p:nvSpPr>
        <p:spPr>
          <a:xfrm>
            <a:off x="7668645" y="2077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7" name="object 1767"/>
          <p:cNvSpPr/>
          <p:nvPr/>
        </p:nvSpPr>
        <p:spPr>
          <a:xfrm>
            <a:off x="5336926" y="20916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8" name="object 1768"/>
          <p:cNvSpPr/>
          <p:nvPr/>
        </p:nvSpPr>
        <p:spPr>
          <a:xfrm>
            <a:off x="5597530" y="20916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69" name="object 1769"/>
          <p:cNvSpPr/>
          <p:nvPr/>
        </p:nvSpPr>
        <p:spPr>
          <a:xfrm>
            <a:off x="5720974" y="20916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0" name="object 1770"/>
          <p:cNvSpPr/>
          <p:nvPr/>
        </p:nvSpPr>
        <p:spPr>
          <a:xfrm>
            <a:off x="6009009" y="20916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1" name="object 1771"/>
          <p:cNvSpPr/>
          <p:nvPr/>
        </p:nvSpPr>
        <p:spPr>
          <a:xfrm>
            <a:off x="7613781" y="20916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2" name="object 1772"/>
          <p:cNvSpPr/>
          <p:nvPr/>
        </p:nvSpPr>
        <p:spPr>
          <a:xfrm>
            <a:off x="7668645" y="20916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3" name="object 1773"/>
          <p:cNvSpPr/>
          <p:nvPr/>
        </p:nvSpPr>
        <p:spPr>
          <a:xfrm>
            <a:off x="5336926" y="2105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4" name="object 1774"/>
          <p:cNvSpPr/>
          <p:nvPr/>
        </p:nvSpPr>
        <p:spPr>
          <a:xfrm>
            <a:off x="7613781" y="2105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5" name="object 1775"/>
          <p:cNvSpPr/>
          <p:nvPr/>
        </p:nvSpPr>
        <p:spPr>
          <a:xfrm>
            <a:off x="783215" y="1769364"/>
            <a:ext cx="9121140" cy="370332"/>
          </a:xfrm>
          <a:prstGeom prst="rect">
            <a:avLst/>
          </a:prstGeom>
          <a:blipFill>
            <a:blip r:embed="rId18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6" name="object 1776"/>
          <p:cNvSpPr/>
          <p:nvPr/>
        </p:nvSpPr>
        <p:spPr>
          <a:xfrm>
            <a:off x="5336926" y="2132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7" name="object 1777"/>
          <p:cNvSpPr/>
          <p:nvPr/>
        </p:nvSpPr>
        <p:spPr>
          <a:xfrm>
            <a:off x="7613781" y="2132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8" name="object 1778"/>
          <p:cNvSpPr/>
          <p:nvPr/>
        </p:nvSpPr>
        <p:spPr>
          <a:xfrm>
            <a:off x="5336926" y="21465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79" name="object 1779"/>
          <p:cNvSpPr/>
          <p:nvPr/>
        </p:nvSpPr>
        <p:spPr>
          <a:xfrm>
            <a:off x="7613781" y="21465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0" name="object 1780"/>
          <p:cNvSpPr/>
          <p:nvPr/>
        </p:nvSpPr>
        <p:spPr>
          <a:xfrm>
            <a:off x="5336926" y="2160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1" name="object 1781"/>
          <p:cNvSpPr/>
          <p:nvPr/>
        </p:nvSpPr>
        <p:spPr>
          <a:xfrm>
            <a:off x="7613781" y="2160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2" name="object 1782"/>
          <p:cNvSpPr/>
          <p:nvPr/>
        </p:nvSpPr>
        <p:spPr>
          <a:xfrm>
            <a:off x="5336926" y="2173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3" name="object 1783"/>
          <p:cNvSpPr/>
          <p:nvPr/>
        </p:nvSpPr>
        <p:spPr>
          <a:xfrm>
            <a:off x="7613781" y="2173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4" name="object 1784"/>
          <p:cNvSpPr/>
          <p:nvPr/>
        </p:nvSpPr>
        <p:spPr>
          <a:xfrm>
            <a:off x="5336926" y="218770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5" name="object 1785"/>
          <p:cNvSpPr/>
          <p:nvPr/>
        </p:nvSpPr>
        <p:spPr>
          <a:xfrm>
            <a:off x="7613781" y="218770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6" name="object 1786"/>
          <p:cNvSpPr/>
          <p:nvPr/>
        </p:nvSpPr>
        <p:spPr>
          <a:xfrm>
            <a:off x="5336926" y="22014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7" name="object 1787"/>
          <p:cNvSpPr/>
          <p:nvPr/>
        </p:nvSpPr>
        <p:spPr>
          <a:xfrm>
            <a:off x="7613781" y="22014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8" name="object 1788"/>
          <p:cNvSpPr/>
          <p:nvPr/>
        </p:nvSpPr>
        <p:spPr>
          <a:xfrm>
            <a:off x="5336926" y="22151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89" name="object 1789"/>
          <p:cNvSpPr/>
          <p:nvPr/>
        </p:nvSpPr>
        <p:spPr>
          <a:xfrm>
            <a:off x="7613781" y="22151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0" name="object 1790"/>
          <p:cNvSpPr/>
          <p:nvPr/>
        </p:nvSpPr>
        <p:spPr>
          <a:xfrm>
            <a:off x="5336926" y="22288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1" name="object 1791"/>
          <p:cNvSpPr/>
          <p:nvPr/>
        </p:nvSpPr>
        <p:spPr>
          <a:xfrm>
            <a:off x="7613781" y="22288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2" name="object 1792"/>
          <p:cNvSpPr/>
          <p:nvPr/>
        </p:nvSpPr>
        <p:spPr>
          <a:xfrm>
            <a:off x="5336926" y="22425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3" name="object 1793"/>
          <p:cNvSpPr/>
          <p:nvPr/>
        </p:nvSpPr>
        <p:spPr>
          <a:xfrm>
            <a:off x="7613781" y="22425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4" name="object 1794"/>
          <p:cNvSpPr/>
          <p:nvPr/>
        </p:nvSpPr>
        <p:spPr>
          <a:xfrm>
            <a:off x="5336926" y="22562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5" name="object 1795"/>
          <p:cNvSpPr/>
          <p:nvPr/>
        </p:nvSpPr>
        <p:spPr>
          <a:xfrm>
            <a:off x="7613781" y="22562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6" name="object 1796"/>
          <p:cNvSpPr/>
          <p:nvPr/>
        </p:nvSpPr>
        <p:spPr>
          <a:xfrm>
            <a:off x="5336926" y="226999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7" name="object 1797"/>
          <p:cNvSpPr/>
          <p:nvPr/>
        </p:nvSpPr>
        <p:spPr>
          <a:xfrm>
            <a:off x="7613781" y="226999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8" name="object 1798"/>
          <p:cNvSpPr/>
          <p:nvPr/>
        </p:nvSpPr>
        <p:spPr>
          <a:xfrm>
            <a:off x="5336926" y="22837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99" name="object 1799"/>
          <p:cNvSpPr/>
          <p:nvPr/>
        </p:nvSpPr>
        <p:spPr>
          <a:xfrm>
            <a:off x="7613781" y="22837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0" name="object 1800"/>
          <p:cNvSpPr/>
          <p:nvPr/>
        </p:nvSpPr>
        <p:spPr>
          <a:xfrm>
            <a:off x="1606174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1" name="object 1801"/>
          <p:cNvSpPr/>
          <p:nvPr/>
        </p:nvSpPr>
        <p:spPr>
          <a:xfrm>
            <a:off x="1647322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2" name="object 1802"/>
          <p:cNvSpPr/>
          <p:nvPr/>
        </p:nvSpPr>
        <p:spPr>
          <a:xfrm>
            <a:off x="1825630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3" name="object 1803"/>
          <p:cNvSpPr/>
          <p:nvPr/>
        </p:nvSpPr>
        <p:spPr>
          <a:xfrm>
            <a:off x="3224662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4" name="object 1804"/>
          <p:cNvSpPr/>
          <p:nvPr/>
        </p:nvSpPr>
        <p:spPr>
          <a:xfrm>
            <a:off x="3485265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5" name="object 1805"/>
          <p:cNvSpPr/>
          <p:nvPr/>
        </p:nvSpPr>
        <p:spPr>
          <a:xfrm>
            <a:off x="3526414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6" name="object 1806"/>
          <p:cNvSpPr/>
          <p:nvPr/>
        </p:nvSpPr>
        <p:spPr>
          <a:xfrm>
            <a:off x="3567562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7" name="object 1807"/>
          <p:cNvSpPr/>
          <p:nvPr/>
        </p:nvSpPr>
        <p:spPr>
          <a:xfrm>
            <a:off x="3677290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8" name="object 1808"/>
          <p:cNvSpPr/>
          <p:nvPr/>
        </p:nvSpPr>
        <p:spPr>
          <a:xfrm>
            <a:off x="4253362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09" name="object 1809"/>
          <p:cNvSpPr/>
          <p:nvPr/>
        </p:nvSpPr>
        <p:spPr>
          <a:xfrm>
            <a:off x="5336926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0" name="object 1810"/>
          <p:cNvSpPr/>
          <p:nvPr/>
        </p:nvSpPr>
        <p:spPr>
          <a:xfrm>
            <a:off x="5611246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1" name="object 1811"/>
          <p:cNvSpPr/>
          <p:nvPr/>
        </p:nvSpPr>
        <p:spPr>
          <a:xfrm>
            <a:off x="7613781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2" name="object 1812"/>
          <p:cNvSpPr/>
          <p:nvPr/>
        </p:nvSpPr>
        <p:spPr>
          <a:xfrm>
            <a:off x="7819521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3" name="object 1813"/>
          <p:cNvSpPr/>
          <p:nvPr/>
        </p:nvSpPr>
        <p:spPr>
          <a:xfrm>
            <a:off x="7984114" y="2297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4" name="object 1814"/>
          <p:cNvSpPr/>
          <p:nvPr/>
        </p:nvSpPr>
        <p:spPr>
          <a:xfrm>
            <a:off x="1606174" y="23111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5" name="object 1815"/>
          <p:cNvSpPr/>
          <p:nvPr/>
        </p:nvSpPr>
        <p:spPr>
          <a:xfrm>
            <a:off x="3485265" y="23111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6" name="object 1816"/>
          <p:cNvSpPr/>
          <p:nvPr/>
        </p:nvSpPr>
        <p:spPr>
          <a:xfrm>
            <a:off x="3526414" y="23111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7" name="object 1817"/>
          <p:cNvSpPr/>
          <p:nvPr/>
        </p:nvSpPr>
        <p:spPr>
          <a:xfrm>
            <a:off x="3677290" y="23111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8" name="object 1818"/>
          <p:cNvSpPr/>
          <p:nvPr/>
        </p:nvSpPr>
        <p:spPr>
          <a:xfrm>
            <a:off x="4157350" y="23111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19" name="object 1819"/>
          <p:cNvSpPr/>
          <p:nvPr/>
        </p:nvSpPr>
        <p:spPr>
          <a:xfrm>
            <a:off x="5336926" y="23111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0" name="object 1820"/>
          <p:cNvSpPr/>
          <p:nvPr/>
        </p:nvSpPr>
        <p:spPr>
          <a:xfrm>
            <a:off x="5611246" y="23111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1" name="object 1821"/>
          <p:cNvSpPr/>
          <p:nvPr/>
        </p:nvSpPr>
        <p:spPr>
          <a:xfrm>
            <a:off x="5789553" y="23111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2" name="object 1822"/>
          <p:cNvSpPr/>
          <p:nvPr/>
        </p:nvSpPr>
        <p:spPr>
          <a:xfrm>
            <a:off x="7613781" y="23111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3" name="object 1823"/>
          <p:cNvSpPr/>
          <p:nvPr/>
        </p:nvSpPr>
        <p:spPr>
          <a:xfrm>
            <a:off x="7984114" y="23111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4" name="object 1824"/>
          <p:cNvSpPr/>
          <p:nvPr/>
        </p:nvSpPr>
        <p:spPr>
          <a:xfrm>
            <a:off x="1606174" y="2324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5" name="object 1825"/>
          <p:cNvSpPr/>
          <p:nvPr/>
        </p:nvSpPr>
        <p:spPr>
          <a:xfrm>
            <a:off x="3485265" y="2324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6" name="object 1826"/>
          <p:cNvSpPr/>
          <p:nvPr/>
        </p:nvSpPr>
        <p:spPr>
          <a:xfrm>
            <a:off x="3526414" y="2324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7" name="object 1827"/>
          <p:cNvSpPr/>
          <p:nvPr/>
        </p:nvSpPr>
        <p:spPr>
          <a:xfrm>
            <a:off x="3677290" y="2324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8" name="object 1828"/>
          <p:cNvSpPr/>
          <p:nvPr/>
        </p:nvSpPr>
        <p:spPr>
          <a:xfrm>
            <a:off x="4157350" y="2324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29" name="object 1829"/>
          <p:cNvSpPr/>
          <p:nvPr/>
        </p:nvSpPr>
        <p:spPr>
          <a:xfrm>
            <a:off x="5336926" y="2324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0" name="object 1830"/>
          <p:cNvSpPr/>
          <p:nvPr/>
        </p:nvSpPr>
        <p:spPr>
          <a:xfrm>
            <a:off x="5611246" y="2324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1" name="object 1831"/>
          <p:cNvSpPr/>
          <p:nvPr/>
        </p:nvSpPr>
        <p:spPr>
          <a:xfrm>
            <a:off x="5789553" y="2324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2" name="object 1832"/>
          <p:cNvSpPr/>
          <p:nvPr/>
        </p:nvSpPr>
        <p:spPr>
          <a:xfrm>
            <a:off x="7613781" y="2324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3" name="object 1833"/>
          <p:cNvSpPr/>
          <p:nvPr/>
        </p:nvSpPr>
        <p:spPr>
          <a:xfrm>
            <a:off x="7984114" y="2324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4" name="object 1834"/>
          <p:cNvSpPr/>
          <p:nvPr/>
        </p:nvSpPr>
        <p:spPr>
          <a:xfrm>
            <a:off x="947807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5" name="object 1835"/>
          <p:cNvSpPr/>
          <p:nvPr/>
        </p:nvSpPr>
        <p:spPr>
          <a:xfrm>
            <a:off x="1016387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6" name="object 1836"/>
          <p:cNvSpPr/>
          <p:nvPr/>
        </p:nvSpPr>
        <p:spPr>
          <a:xfrm>
            <a:off x="1084967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7" name="object 1837"/>
          <p:cNvSpPr/>
          <p:nvPr/>
        </p:nvSpPr>
        <p:spPr>
          <a:xfrm>
            <a:off x="1263275" y="2331720"/>
            <a:ext cx="41148" cy="13716"/>
          </a:xfrm>
          <a:prstGeom prst="rect">
            <a:avLst/>
          </a:prstGeom>
          <a:blipFill>
            <a:blip r:embed="rId18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8" name="object 1838"/>
          <p:cNvSpPr/>
          <p:nvPr/>
        </p:nvSpPr>
        <p:spPr>
          <a:xfrm>
            <a:off x="1537594" y="2331720"/>
            <a:ext cx="82296" cy="13716"/>
          </a:xfrm>
          <a:prstGeom prst="rect">
            <a:avLst/>
          </a:prstGeom>
          <a:blipFill>
            <a:blip r:embed="rId18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39" name="object 1839"/>
          <p:cNvSpPr/>
          <p:nvPr/>
        </p:nvSpPr>
        <p:spPr>
          <a:xfrm>
            <a:off x="1647322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0" name="object 1840"/>
          <p:cNvSpPr/>
          <p:nvPr/>
        </p:nvSpPr>
        <p:spPr>
          <a:xfrm>
            <a:off x="1757050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1" name="object 1841"/>
          <p:cNvSpPr/>
          <p:nvPr/>
        </p:nvSpPr>
        <p:spPr>
          <a:xfrm>
            <a:off x="1825630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2" name="object 1842"/>
          <p:cNvSpPr/>
          <p:nvPr/>
        </p:nvSpPr>
        <p:spPr>
          <a:xfrm>
            <a:off x="2003938" y="2331720"/>
            <a:ext cx="54864" cy="13716"/>
          </a:xfrm>
          <a:prstGeom prst="rect">
            <a:avLst/>
          </a:prstGeom>
          <a:blipFill>
            <a:blip r:embed="rId18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3" name="object 1843"/>
          <p:cNvSpPr/>
          <p:nvPr/>
        </p:nvSpPr>
        <p:spPr>
          <a:xfrm>
            <a:off x="3114934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4" name="object 1844"/>
          <p:cNvSpPr/>
          <p:nvPr/>
        </p:nvSpPr>
        <p:spPr>
          <a:xfrm>
            <a:off x="3224662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5" name="object 1845"/>
          <p:cNvSpPr/>
          <p:nvPr/>
        </p:nvSpPr>
        <p:spPr>
          <a:xfrm>
            <a:off x="3485265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6" name="object 1846"/>
          <p:cNvSpPr/>
          <p:nvPr/>
        </p:nvSpPr>
        <p:spPr>
          <a:xfrm>
            <a:off x="3526414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7" name="object 1847"/>
          <p:cNvSpPr/>
          <p:nvPr/>
        </p:nvSpPr>
        <p:spPr>
          <a:xfrm>
            <a:off x="3567562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8" name="object 1848"/>
          <p:cNvSpPr/>
          <p:nvPr/>
        </p:nvSpPr>
        <p:spPr>
          <a:xfrm>
            <a:off x="3677290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49" name="object 1849"/>
          <p:cNvSpPr/>
          <p:nvPr/>
        </p:nvSpPr>
        <p:spPr>
          <a:xfrm>
            <a:off x="4253362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0" name="object 1850"/>
          <p:cNvSpPr/>
          <p:nvPr/>
        </p:nvSpPr>
        <p:spPr>
          <a:xfrm>
            <a:off x="5336926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1" name="object 1851"/>
          <p:cNvSpPr/>
          <p:nvPr/>
        </p:nvSpPr>
        <p:spPr>
          <a:xfrm>
            <a:off x="5611246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2" name="object 1852"/>
          <p:cNvSpPr/>
          <p:nvPr/>
        </p:nvSpPr>
        <p:spPr>
          <a:xfrm>
            <a:off x="5871850" y="2331720"/>
            <a:ext cx="54864" cy="13716"/>
          </a:xfrm>
          <a:prstGeom prst="rect">
            <a:avLst/>
          </a:prstGeom>
          <a:blipFill>
            <a:blip r:embed="rId18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3" name="object 1853"/>
          <p:cNvSpPr/>
          <p:nvPr/>
        </p:nvSpPr>
        <p:spPr>
          <a:xfrm>
            <a:off x="7613781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4" name="object 1854"/>
          <p:cNvSpPr/>
          <p:nvPr/>
        </p:nvSpPr>
        <p:spPr>
          <a:xfrm>
            <a:off x="7668645" y="2331720"/>
            <a:ext cx="109728" cy="13716"/>
          </a:xfrm>
          <a:prstGeom prst="rect">
            <a:avLst/>
          </a:prstGeom>
          <a:blipFill>
            <a:blip r:embed="rId18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5" name="object 1855"/>
          <p:cNvSpPr/>
          <p:nvPr/>
        </p:nvSpPr>
        <p:spPr>
          <a:xfrm>
            <a:off x="7819521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6" name="object 1856"/>
          <p:cNvSpPr/>
          <p:nvPr/>
        </p:nvSpPr>
        <p:spPr>
          <a:xfrm>
            <a:off x="7984114" y="23385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7" name="object 1857"/>
          <p:cNvSpPr/>
          <p:nvPr/>
        </p:nvSpPr>
        <p:spPr>
          <a:xfrm>
            <a:off x="851795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8" name="object 1858"/>
          <p:cNvSpPr/>
          <p:nvPr/>
        </p:nvSpPr>
        <p:spPr>
          <a:xfrm>
            <a:off x="906659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59" name="object 1859"/>
          <p:cNvSpPr/>
          <p:nvPr/>
        </p:nvSpPr>
        <p:spPr>
          <a:xfrm>
            <a:off x="947807" y="2331720"/>
            <a:ext cx="54864" cy="27432"/>
          </a:xfrm>
          <a:prstGeom prst="rect">
            <a:avLst/>
          </a:prstGeom>
          <a:blipFill>
            <a:blip r:embed="rId19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0" name="object 1860"/>
          <p:cNvSpPr/>
          <p:nvPr/>
        </p:nvSpPr>
        <p:spPr>
          <a:xfrm>
            <a:off x="1016387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1" name="object 1861"/>
          <p:cNvSpPr/>
          <p:nvPr/>
        </p:nvSpPr>
        <p:spPr>
          <a:xfrm>
            <a:off x="1084967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2" name="object 1862"/>
          <p:cNvSpPr/>
          <p:nvPr/>
        </p:nvSpPr>
        <p:spPr>
          <a:xfrm>
            <a:off x="1126115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3" name="object 1863"/>
          <p:cNvSpPr/>
          <p:nvPr/>
        </p:nvSpPr>
        <p:spPr>
          <a:xfrm>
            <a:off x="1249559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4" name="object 1864"/>
          <p:cNvSpPr/>
          <p:nvPr/>
        </p:nvSpPr>
        <p:spPr>
          <a:xfrm>
            <a:off x="1304423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5" name="object 1865"/>
          <p:cNvSpPr/>
          <p:nvPr/>
        </p:nvSpPr>
        <p:spPr>
          <a:xfrm>
            <a:off x="1414151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6" name="object 1866"/>
          <p:cNvSpPr/>
          <p:nvPr/>
        </p:nvSpPr>
        <p:spPr>
          <a:xfrm>
            <a:off x="1523879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7" name="object 1867"/>
          <p:cNvSpPr/>
          <p:nvPr/>
        </p:nvSpPr>
        <p:spPr>
          <a:xfrm>
            <a:off x="1606174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8" name="object 1868"/>
          <p:cNvSpPr/>
          <p:nvPr/>
        </p:nvSpPr>
        <p:spPr>
          <a:xfrm>
            <a:off x="1647322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69" name="object 1869"/>
          <p:cNvSpPr/>
          <p:nvPr/>
        </p:nvSpPr>
        <p:spPr>
          <a:xfrm>
            <a:off x="1757050" y="2331720"/>
            <a:ext cx="54864" cy="27432"/>
          </a:xfrm>
          <a:prstGeom prst="rect">
            <a:avLst/>
          </a:prstGeom>
          <a:blipFill>
            <a:blip r:embed="rId19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0" name="object 1870"/>
          <p:cNvSpPr/>
          <p:nvPr/>
        </p:nvSpPr>
        <p:spPr>
          <a:xfrm>
            <a:off x="1825630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1" name="object 1871"/>
          <p:cNvSpPr/>
          <p:nvPr/>
        </p:nvSpPr>
        <p:spPr>
          <a:xfrm>
            <a:off x="1866778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2" name="object 1872"/>
          <p:cNvSpPr/>
          <p:nvPr/>
        </p:nvSpPr>
        <p:spPr>
          <a:xfrm>
            <a:off x="1990222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3" name="object 1873"/>
          <p:cNvSpPr/>
          <p:nvPr/>
        </p:nvSpPr>
        <p:spPr>
          <a:xfrm>
            <a:off x="2058802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4" name="object 1874"/>
          <p:cNvSpPr/>
          <p:nvPr/>
        </p:nvSpPr>
        <p:spPr>
          <a:xfrm>
            <a:off x="3114934" y="2331720"/>
            <a:ext cx="68580" cy="27432"/>
          </a:xfrm>
          <a:prstGeom prst="rect">
            <a:avLst/>
          </a:prstGeom>
          <a:blipFill>
            <a:blip r:embed="rId19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5" name="object 1875"/>
          <p:cNvSpPr/>
          <p:nvPr/>
        </p:nvSpPr>
        <p:spPr>
          <a:xfrm>
            <a:off x="3183514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6" name="object 1876"/>
          <p:cNvSpPr/>
          <p:nvPr/>
        </p:nvSpPr>
        <p:spPr>
          <a:xfrm>
            <a:off x="3224662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7" name="object 1877"/>
          <p:cNvSpPr/>
          <p:nvPr/>
        </p:nvSpPr>
        <p:spPr>
          <a:xfrm>
            <a:off x="3265809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8" name="object 1878"/>
          <p:cNvSpPr/>
          <p:nvPr/>
        </p:nvSpPr>
        <p:spPr>
          <a:xfrm>
            <a:off x="3361821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79" name="object 1879"/>
          <p:cNvSpPr/>
          <p:nvPr/>
        </p:nvSpPr>
        <p:spPr>
          <a:xfrm>
            <a:off x="3485265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0" name="object 1880"/>
          <p:cNvSpPr/>
          <p:nvPr/>
        </p:nvSpPr>
        <p:spPr>
          <a:xfrm>
            <a:off x="3526414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1" name="object 1881"/>
          <p:cNvSpPr/>
          <p:nvPr/>
        </p:nvSpPr>
        <p:spPr>
          <a:xfrm>
            <a:off x="3567562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2" name="object 1882"/>
          <p:cNvSpPr/>
          <p:nvPr/>
        </p:nvSpPr>
        <p:spPr>
          <a:xfrm>
            <a:off x="3677290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3" name="object 1883"/>
          <p:cNvSpPr/>
          <p:nvPr/>
        </p:nvSpPr>
        <p:spPr>
          <a:xfrm>
            <a:off x="3718438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4" name="object 1884"/>
          <p:cNvSpPr/>
          <p:nvPr/>
        </p:nvSpPr>
        <p:spPr>
          <a:xfrm>
            <a:off x="3787018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5" name="object 1885"/>
          <p:cNvSpPr/>
          <p:nvPr/>
        </p:nvSpPr>
        <p:spPr>
          <a:xfrm>
            <a:off x="3841882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6" name="object 1886"/>
          <p:cNvSpPr/>
          <p:nvPr/>
        </p:nvSpPr>
        <p:spPr>
          <a:xfrm>
            <a:off x="3937894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7" name="object 1887"/>
          <p:cNvSpPr/>
          <p:nvPr/>
        </p:nvSpPr>
        <p:spPr>
          <a:xfrm>
            <a:off x="4102486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8" name="object 1888"/>
          <p:cNvSpPr/>
          <p:nvPr/>
        </p:nvSpPr>
        <p:spPr>
          <a:xfrm>
            <a:off x="4157350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89" name="object 1889"/>
          <p:cNvSpPr/>
          <p:nvPr/>
        </p:nvSpPr>
        <p:spPr>
          <a:xfrm>
            <a:off x="4253362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0" name="object 1890"/>
          <p:cNvSpPr/>
          <p:nvPr/>
        </p:nvSpPr>
        <p:spPr>
          <a:xfrm>
            <a:off x="5336926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1" name="object 1891"/>
          <p:cNvSpPr/>
          <p:nvPr/>
        </p:nvSpPr>
        <p:spPr>
          <a:xfrm>
            <a:off x="5391790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2" name="object 1892"/>
          <p:cNvSpPr/>
          <p:nvPr/>
        </p:nvSpPr>
        <p:spPr>
          <a:xfrm>
            <a:off x="5460370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3" name="object 1893"/>
          <p:cNvSpPr/>
          <p:nvPr/>
        </p:nvSpPr>
        <p:spPr>
          <a:xfrm>
            <a:off x="5501518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4" name="object 1894"/>
          <p:cNvSpPr/>
          <p:nvPr/>
        </p:nvSpPr>
        <p:spPr>
          <a:xfrm>
            <a:off x="5570097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5" name="object 1895"/>
          <p:cNvSpPr/>
          <p:nvPr/>
        </p:nvSpPr>
        <p:spPr>
          <a:xfrm>
            <a:off x="5611246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6" name="object 1896"/>
          <p:cNvSpPr/>
          <p:nvPr/>
        </p:nvSpPr>
        <p:spPr>
          <a:xfrm>
            <a:off x="5734690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7" name="object 1897"/>
          <p:cNvSpPr/>
          <p:nvPr/>
        </p:nvSpPr>
        <p:spPr>
          <a:xfrm>
            <a:off x="5789553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8" name="object 1898"/>
          <p:cNvSpPr/>
          <p:nvPr/>
        </p:nvSpPr>
        <p:spPr>
          <a:xfrm>
            <a:off x="5858133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899" name="object 1899"/>
          <p:cNvSpPr/>
          <p:nvPr/>
        </p:nvSpPr>
        <p:spPr>
          <a:xfrm>
            <a:off x="5926714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0" name="object 1900"/>
          <p:cNvSpPr/>
          <p:nvPr/>
        </p:nvSpPr>
        <p:spPr>
          <a:xfrm>
            <a:off x="7613781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1" name="object 1901"/>
          <p:cNvSpPr/>
          <p:nvPr/>
        </p:nvSpPr>
        <p:spPr>
          <a:xfrm>
            <a:off x="7668645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2" name="object 1902"/>
          <p:cNvSpPr/>
          <p:nvPr/>
        </p:nvSpPr>
        <p:spPr>
          <a:xfrm>
            <a:off x="7723509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3" name="object 1903"/>
          <p:cNvSpPr/>
          <p:nvPr/>
        </p:nvSpPr>
        <p:spPr>
          <a:xfrm>
            <a:off x="7778374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4" name="object 1904"/>
          <p:cNvSpPr/>
          <p:nvPr/>
        </p:nvSpPr>
        <p:spPr>
          <a:xfrm>
            <a:off x="7819521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5" name="object 1905"/>
          <p:cNvSpPr/>
          <p:nvPr/>
        </p:nvSpPr>
        <p:spPr>
          <a:xfrm>
            <a:off x="7860669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6" name="object 1906"/>
          <p:cNvSpPr/>
          <p:nvPr/>
        </p:nvSpPr>
        <p:spPr>
          <a:xfrm>
            <a:off x="7942966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7" name="object 1907"/>
          <p:cNvSpPr/>
          <p:nvPr/>
        </p:nvSpPr>
        <p:spPr>
          <a:xfrm>
            <a:off x="7984114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8" name="object 1908"/>
          <p:cNvSpPr/>
          <p:nvPr/>
        </p:nvSpPr>
        <p:spPr>
          <a:xfrm>
            <a:off x="8025262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09" name="object 1909"/>
          <p:cNvSpPr/>
          <p:nvPr/>
        </p:nvSpPr>
        <p:spPr>
          <a:xfrm>
            <a:off x="8093842" y="2352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0" name="object 1910"/>
          <p:cNvSpPr/>
          <p:nvPr/>
        </p:nvSpPr>
        <p:spPr>
          <a:xfrm>
            <a:off x="947807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1" name="object 1911"/>
          <p:cNvSpPr/>
          <p:nvPr/>
        </p:nvSpPr>
        <p:spPr>
          <a:xfrm>
            <a:off x="1016387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2" name="object 1912"/>
          <p:cNvSpPr/>
          <p:nvPr/>
        </p:nvSpPr>
        <p:spPr>
          <a:xfrm>
            <a:off x="1084967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3" name="object 1913"/>
          <p:cNvSpPr/>
          <p:nvPr/>
        </p:nvSpPr>
        <p:spPr>
          <a:xfrm>
            <a:off x="1126115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4" name="object 1914"/>
          <p:cNvSpPr/>
          <p:nvPr/>
        </p:nvSpPr>
        <p:spPr>
          <a:xfrm>
            <a:off x="1235843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5" name="object 1915"/>
          <p:cNvSpPr/>
          <p:nvPr/>
        </p:nvSpPr>
        <p:spPr>
          <a:xfrm>
            <a:off x="1414151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6" name="object 1916"/>
          <p:cNvSpPr/>
          <p:nvPr/>
        </p:nvSpPr>
        <p:spPr>
          <a:xfrm>
            <a:off x="1523879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7" name="object 1917"/>
          <p:cNvSpPr/>
          <p:nvPr/>
        </p:nvSpPr>
        <p:spPr>
          <a:xfrm>
            <a:off x="1606174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8" name="object 1918"/>
          <p:cNvSpPr/>
          <p:nvPr/>
        </p:nvSpPr>
        <p:spPr>
          <a:xfrm>
            <a:off x="1647322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19" name="object 1919"/>
          <p:cNvSpPr/>
          <p:nvPr/>
        </p:nvSpPr>
        <p:spPr>
          <a:xfrm>
            <a:off x="1757050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0" name="object 1920"/>
          <p:cNvSpPr/>
          <p:nvPr/>
        </p:nvSpPr>
        <p:spPr>
          <a:xfrm>
            <a:off x="1825630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1" name="object 1921"/>
          <p:cNvSpPr/>
          <p:nvPr/>
        </p:nvSpPr>
        <p:spPr>
          <a:xfrm>
            <a:off x="1866778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2" name="object 1922"/>
          <p:cNvSpPr/>
          <p:nvPr/>
        </p:nvSpPr>
        <p:spPr>
          <a:xfrm>
            <a:off x="1990222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3" name="object 1923"/>
          <p:cNvSpPr/>
          <p:nvPr/>
        </p:nvSpPr>
        <p:spPr>
          <a:xfrm>
            <a:off x="2058802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4" name="object 1924"/>
          <p:cNvSpPr/>
          <p:nvPr/>
        </p:nvSpPr>
        <p:spPr>
          <a:xfrm>
            <a:off x="3114934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5" name="object 1925"/>
          <p:cNvSpPr/>
          <p:nvPr/>
        </p:nvSpPr>
        <p:spPr>
          <a:xfrm>
            <a:off x="3183514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6" name="object 1926"/>
          <p:cNvSpPr/>
          <p:nvPr/>
        </p:nvSpPr>
        <p:spPr>
          <a:xfrm>
            <a:off x="3224662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7" name="object 1927"/>
          <p:cNvSpPr/>
          <p:nvPr/>
        </p:nvSpPr>
        <p:spPr>
          <a:xfrm>
            <a:off x="3265809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8" name="object 1928"/>
          <p:cNvSpPr/>
          <p:nvPr/>
        </p:nvSpPr>
        <p:spPr>
          <a:xfrm>
            <a:off x="3361821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29" name="object 1929"/>
          <p:cNvSpPr/>
          <p:nvPr/>
        </p:nvSpPr>
        <p:spPr>
          <a:xfrm>
            <a:off x="3485265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0" name="object 1930"/>
          <p:cNvSpPr/>
          <p:nvPr/>
        </p:nvSpPr>
        <p:spPr>
          <a:xfrm>
            <a:off x="3526414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1" name="object 1931"/>
          <p:cNvSpPr/>
          <p:nvPr/>
        </p:nvSpPr>
        <p:spPr>
          <a:xfrm>
            <a:off x="3567562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2" name="object 1932"/>
          <p:cNvSpPr/>
          <p:nvPr/>
        </p:nvSpPr>
        <p:spPr>
          <a:xfrm>
            <a:off x="3677290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3" name="object 1933"/>
          <p:cNvSpPr/>
          <p:nvPr/>
        </p:nvSpPr>
        <p:spPr>
          <a:xfrm>
            <a:off x="3718438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4" name="object 1934"/>
          <p:cNvSpPr/>
          <p:nvPr/>
        </p:nvSpPr>
        <p:spPr>
          <a:xfrm>
            <a:off x="3787018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5" name="object 1935"/>
          <p:cNvSpPr/>
          <p:nvPr/>
        </p:nvSpPr>
        <p:spPr>
          <a:xfrm>
            <a:off x="3841882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6" name="object 1936"/>
          <p:cNvSpPr/>
          <p:nvPr/>
        </p:nvSpPr>
        <p:spPr>
          <a:xfrm>
            <a:off x="3937894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7" name="object 1937"/>
          <p:cNvSpPr/>
          <p:nvPr/>
        </p:nvSpPr>
        <p:spPr>
          <a:xfrm>
            <a:off x="4102486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8" name="object 1938"/>
          <p:cNvSpPr/>
          <p:nvPr/>
        </p:nvSpPr>
        <p:spPr>
          <a:xfrm>
            <a:off x="4157350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39" name="object 1939"/>
          <p:cNvSpPr/>
          <p:nvPr/>
        </p:nvSpPr>
        <p:spPr>
          <a:xfrm>
            <a:off x="4253362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0" name="object 1940"/>
          <p:cNvSpPr/>
          <p:nvPr/>
        </p:nvSpPr>
        <p:spPr>
          <a:xfrm>
            <a:off x="5336926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1" name="object 1941"/>
          <p:cNvSpPr/>
          <p:nvPr/>
        </p:nvSpPr>
        <p:spPr>
          <a:xfrm>
            <a:off x="5391790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2" name="object 1942"/>
          <p:cNvSpPr/>
          <p:nvPr/>
        </p:nvSpPr>
        <p:spPr>
          <a:xfrm>
            <a:off x="5460370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3" name="object 1943"/>
          <p:cNvSpPr/>
          <p:nvPr/>
        </p:nvSpPr>
        <p:spPr>
          <a:xfrm>
            <a:off x="5501518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4" name="object 1944"/>
          <p:cNvSpPr/>
          <p:nvPr/>
        </p:nvSpPr>
        <p:spPr>
          <a:xfrm>
            <a:off x="5570097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5" name="object 1945"/>
          <p:cNvSpPr/>
          <p:nvPr/>
        </p:nvSpPr>
        <p:spPr>
          <a:xfrm>
            <a:off x="5611246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6" name="object 1946"/>
          <p:cNvSpPr/>
          <p:nvPr/>
        </p:nvSpPr>
        <p:spPr>
          <a:xfrm>
            <a:off x="5734690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7" name="object 1947"/>
          <p:cNvSpPr/>
          <p:nvPr/>
        </p:nvSpPr>
        <p:spPr>
          <a:xfrm>
            <a:off x="5789553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8" name="object 1948"/>
          <p:cNvSpPr/>
          <p:nvPr/>
        </p:nvSpPr>
        <p:spPr>
          <a:xfrm>
            <a:off x="5858133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49" name="object 1949"/>
          <p:cNvSpPr/>
          <p:nvPr/>
        </p:nvSpPr>
        <p:spPr>
          <a:xfrm>
            <a:off x="5926714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0" name="object 1950"/>
          <p:cNvSpPr/>
          <p:nvPr/>
        </p:nvSpPr>
        <p:spPr>
          <a:xfrm>
            <a:off x="7613781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1" name="object 1951"/>
          <p:cNvSpPr/>
          <p:nvPr/>
        </p:nvSpPr>
        <p:spPr>
          <a:xfrm>
            <a:off x="7668645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2" name="object 1952"/>
          <p:cNvSpPr/>
          <p:nvPr/>
        </p:nvSpPr>
        <p:spPr>
          <a:xfrm>
            <a:off x="7723509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3" name="object 1953"/>
          <p:cNvSpPr/>
          <p:nvPr/>
        </p:nvSpPr>
        <p:spPr>
          <a:xfrm>
            <a:off x="7778374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4" name="object 1954"/>
          <p:cNvSpPr/>
          <p:nvPr/>
        </p:nvSpPr>
        <p:spPr>
          <a:xfrm>
            <a:off x="7819521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5" name="object 1955"/>
          <p:cNvSpPr/>
          <p:nvPr/>
        </p:nvSpPr>
        <p:spPr>
          <a:xfrm>
            <a:off x="7860669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6" name="object 1956"/>
          <p:cNvSpPr/>
          <p:nvPr/>
        </p:nvSpPr>
        <p:spPr>
          <a:xfrm>
            <a:off x="7942966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7" name="object 1957"/>
          <p:cNvSpPr/>
          <p:nvPr/>
        </p:nvSpPr>
        <p:spPr>
          <a:xfrm>
            <a:off x="7984114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8" name="object 1958"/>
          <p:cNvSpPr/>
          <p:nvPr/>
        </p:nvSpPr>
        <p:spPr>
          <a:xfrm>
            <a:off x="8025262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59" name="object 1959"/>
          <p:cNvSpPr/>
          <p:nvPr/>
        </p:nvSpPr>
        <p:spPr>
          <a:xfrm>
            <a:off x="8093842" y="23660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0" name="object 1960"/>
          <p:cNvSpPr/>
          <p:nvPr/>
        </p:nvSpPr>
        <p:spPr>
          <a:xfrm>
            <a:off x="947807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1" name="object 1961"/>
          <p:cNvSpPr/>
          <p:nvPr/>
        </p:nvSpPr>
        <p:spPr>
          <a:xfrm>
            <a:off x="1016387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2" name="object 1962"/>
          <p:cNvSpPr/>
          <p:nvPr/>
        </p:nvSpPr>
        <p:spPr>
          <a:xfrm>
            <a:off x="1084967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3" name="object 1963"/>
          <p:cNvSpPr/>
          <p:nvPr/>
        </p:nvSpPr>
        <p:spPr>
          <a:xfrm>
            <a:off x="1235843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4" name="object 1964"/>
          <p:cNvSpPr/>
          <p:nvPr/>
        </p:nvSpPr>
        <p:spPr>
          <a:xfrm>
            <a:off x="1523879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5" name="object 1965"/>
          <p:cNvSpPr/>
          <p:nvPr/>
        </p:nvSpPr>
        <p:spPr>
          <a:xfrm>
            <a:off x="1606174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6" name="object 1966"/>
          <p:cNvSpPr/>
          <p:nvPr/>
        </p:nvSpPr>
        <p:spPr>
          <a:xfrm>
            <a:off x="1647322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7" name="object 1967"/>
          <p:cNvSpPr/>
          <p:nvPr/>
        </p:nvSpPr>
        <p:spPr>
          <a:xfrm>
            <a:off x="1757050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8" name="object 1968"/>
          <p:cNvSpPr/>
          <p:nvPr/>
        </p:nvSpPr>
        <p:spPr>
          <a:xfrm>
            <a:off x="1825630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69" name="object 1969"/>
          <p:cNvSpPr/>
          <p:nvPr/>
        </p:nvSpPr>
        <p:spPr>
          <a:xfrm>
            <a:off x="1990222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0" name="object 1970"/>
          <p:cNvSpPr/>
          <p:nvPr/>
        </p:nvSpPr>
        <p:spPr>
          <a:xfrm>
            <a:off x="2058802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1" name="object 1971"/>
          <p:cNvSpPr/>
          <p:nvPr/>
        </p:nvSpPr>
        <p:spPr>
          <a:xfrm>
            <a:off x="3114934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2" name="object 1972"/>
          <p:cNvSpPr/>
          <p:nvPr/>
        </p:nvSpPr>
        <p:spPr>
          <a:xfrm>
            <a:off x="3183514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3" name="object 1973"/>
          <p:cNvSpPr/>
          <p:nvPr/>
        </p:nvSpPr>
        <p:spPr>
          <a:xfrm>
            <a:off x="3224662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4" name="object 1974"/>
          <p:cNvSpPr/>
          <p:nvPr/>
        </p:nvSpPr>
        <p:spPr>
          <a:xfrm>
            <a:off x="3485265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5" name="object 1975"/>
          <p:cNvSpPr/>
          <p:nvPr/>
        </p:nvSpPr>
        <p:spPr>
          <a:xfrm>
            <a:off x="3526414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6" name="object 1976"/>
          <p:cNvSpPr/>
          <p:nvPr/>
        </p:nvSpPr>
        <p:spPr>
          <a:xfrm>
            <a:off x="3567562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7" name="object 1977"/>
          <p:cNvSpPr/>
          <p:nvPr/>
        </p:nvSpPr>
        <p:spPr>
          <a:xfrm>
            <a:off x="3677290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8" name="object 1978"/>
          <p:cNvSpPr/>
          <p:nvPr/>
        </p:nvSpPr>
        <p:spPr>
          <a:xfrm>
            <a:off x="4047621" y="2331720"/>
            <a:ext cx="164592" cy="54864"/>
          </a:xfrm>
          <a:prstGeom prst="rect">
            <a:avLst/>
          </a:prstGeom>
          <a:blipFill>
            <a:blip r:embed="rId19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79" name="object 1979"/>
          <p:cNvSpPr/>
          <p:nvPr/>
        </p:nvSpPr>
        <p:spPr>
          <a:xfrm>
            <a:off x="4157350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0" name="object 1980"/>
          <p:cNvSpPr/>
          <p:nvPr/>
        </p:nvSpPr>
        <p:spPr>
          <a:xfrm>
            <a:off x="4253362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1" name="object 1981"/>
          <p:cNvSpPr/>
          <p:nvPr/>
        </p:nvSpPr>
        <p:spPr>
          <a:xfrm>
            <a:off x="5336926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2" name="object 1982"/>
          <p:cNvSpPr/>
          <p:nvPr/>
        </p:nvSpPr>
        <p:spPr>
          <a:xfrm>
            <a:off x="5391790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3" name="object 1983"/>
          <p:cNvSpPr/>
          <p:nvPr/>
        </p:nvSpPr>
        <p:spPr>
          <a:xfrm>
            <a:off x="5460370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4" name="object 1984"/>
          <p:cNvSpPr/>
          <p:nvPr/>
        </p:nvSpPr>
        <p:spPr>
          <a:xfrm>
            <a:off x="5611246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5" name="object 1985"/>
          <p:cNvSpPr/>
          <p:nvPr/>
        </p:nvSpPr>
        <p:spPr>
          <a:xfrm>
            <a:off x="5679826" y="2331720"/>
            <a:ext cx="150876" cy="54864"/>
          </a:xfrm>
          <a:prstGeom prst="rect">
            <a:avLst/>
          </a:prstGeom>
          <a:blipFill>
            <a:blip r:embed="rId19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6" name="object 1986"/>
          <p:cNvSpPr/>
          <p:nvPr/>
        </p:nvSpPr>
        <p:spPr>
          <a:xfrm>
            <a:off x="5789553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7" name="object 1987"/>
          <p:cNvSpPr/>
          <p:nvPr/>
        </p:nvSpPr>
        <p:spPr>
          <a:xfrm>
            <a:off x="5858133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8" name="object 1988"/>
          <p:cNvSpPr/>
          <p:nvPr/>
        </p:nvSpPr>
        <p:spPr>
          <a:xfrm>
            <a:off x="5926714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89" name="object 1989"/>
          <p:cNvSpPr/>
          <p:nvPr/>
        </p:nvSpPr>
        <p:spPr>
          <a:xfrm>
            <a:off x="7613781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0" name="object 1990"/>
          <p:cNvSpPr/>
          <p:nvPr/>
        </p:nvSpPr>
        <p:spPr>
          <a:xfrm>
            <a:off x="7668645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1" name="object 1991"/>
          <p:cNvSpPr/>
          <p:nvPr/>
        </p:nvSpPr>
        <p:spPr>
          <a:xfrm>
            <a:off x="7723509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2" name="object 1992"/>
          <p:cNvSpPr/>
          <p:nvPr/>
        </p:nvSpPr>
        <p:spPr>
          <a:xfrm>
            <a:off x="7778374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3" name="object 1993"/>
          <p:cNvSpPr/>
          <p:nvPr/>
        </p:nvSpPr>
        <p:spPr>
          <a:xfrm>
            <a:off x="7819521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4" name="object 1994"/>
          <p:cNvSpPr/>
          <p:nvPr/>
        </p:nvSpPr>
        <p:spPr>
          <a:xfrm>
            <a:off x="7984114" y="2379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5" name="object 1995"/>
          <p:cNvSpPr/>
          <p:nvPr/>
        </p:nvSpPr>
        <p:spPr>
          <a:xfrm>
            <a:off x="947807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6" name="object 1996"/>
          <p:cNvSpPr/>
          <p:nvPr/>
        </p:nvSpPr>
        <p:spPr>
          <a:xfrm>
            <a:off x="1016387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7" name="object 1997"/>
          <p:cNvSpPr/>
          <p:nvPr/>
        </p:nvSpPr>
        <p:spPr>
          <a:xfrm>
            <a:off x="1084967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8" name="object 1998"/>
          <p:cNvSpPr/>
          <p:nvPr/>
        </p:nvSpPr>
        <p:spPr>
          <a:xfrm>
            <a:off x="1180979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99" name="object 1999"/>
          <p:cNvSpPr/>
          <p:nvPr/>
        </p:nvSpPr>
        <p:spPr>
          <a:xfrm>
            <a:off x="1235843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0" name="object 2000"/>
          <p:cNvSpPr/>
          <p:nvPr/>
        </p:nvSpPr>
        <p:spPr>
          <a:xfrm>
            <a:off x="1345571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1" name="object 2001"/>
          <p:cNvSpPr/>
          <p:nvPr/>
        </p:nvSpPr>
        <p:spPr>
          <a:xfrm>
            <a:off x="1414151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2" name="object 2002"/>
          <p:cNvSpPr/>
          <p:nvPr/>
        </p:nvSpPr>
        <p:spPr>
          <a:xfrm>
            <a:off x="1523879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3" name="object 2003"/>
          <p:cNvSpPr/>
          <p:nvPr/>
        </p:nvSpPr>
        <p:spPr>
          <a:xfrm>
            <a:off x="1606174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4" name="object 2004"/>
          <p:cNvSpPr/>
          <p:nvPr/>
        </p:nvSpPr>
        <p:spPr>
          <a:xfrm>
            <a:off x="1647322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5" name="object 2005"/>
          <p:cNvSpPr/>
          <p:nvPr/>
        </p:nvSpPr>
        <p:spPr>
          <a:xfrm>
            <a:off x="1757050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6" name="object 2006"/>
          <p:cNvSpPr/>
          <p:nvPr/>
        </p:nvSpPr>
        <p:spPr>
          <a:xfrm>
            <a:off x="1825630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7" name="object 2007"/>
          <p:cNvSpPr/>
          <p:nvPr/>
        </p:nvSpPr>
        <p:spPr>
          <a:xfrm>
            <a:off x="1921642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8" name="object 2008"/>
          <p:cNvSpPr/>
          <p:nvPr/>
        </p:nvSpPr>
        <p:spPr>
          <a:xfrm>
            <a:off x="1990222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09" name="object 2009"/>
          <p:cNvSpPr/>
          <p:nvPr/>
        </p:nvSpPr>
        <p:spPr>
          <a:xfrm>
            <a:off x="2058802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0" name="object 2010"/>
          <p:cNvSpPr/>
          <p:nvPr/>
        </p:nvSpPr>
        <p:spPr>
          <a:xfrm>
            <a:off x="3114934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1" name="object 2011"/>
          <p:cNvSpPr/>
          <p:nvPr/>
        </p:nvSpPr>
        <p:spPr>
          <a:xfrm>
            <a:off x="3183514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2" name="object 2012"/>
          <p:cNvSpPr/>
          <p:nvPr/>
        </p:nvSpPr>
        <p:spPr>
          <a:xfrm>
            <a:off x="3224662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3" name="object 2013"/>
          <p:cNvSpPr/>
          <p:nvPr/>
        </p:nvSpPr>
        <p:spPr>
          <a:xfrm>
            <a:off x="3320674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4" name="object 2014"/>
          <p:cNvSpPr/>
          <p:nvPr/>
        </p:nvSpPr>
        <p:spPr>
          <a:xfrm>
            <a:off x="3361821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5" name="object 2015"/>
          <p:cNvSpPr/>
          <p:nvPr/>
        </p:nvSpPr>
        <p:spPr>
          <a:xfrm>
            <a:off x="3485265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6" name="object 2016"/>
          <p:cNvSpPr/>
          <p:nvPr/>
        </p:nvSpPr>
        <p:spPr>
          <a:xfrm>
            <a:off x="3526414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7" name="object 2017"/>
          <p:cNvSpPr/>
          <p:nvPr/>
        </p:nvSpPr>
        <p:spPr>
          <a:xfrm>
            <a:off x="3567562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8" name="object 2018"/>
          <p:cNvSpPr/>
          <p:nvPr/>
        </p:nvSpPr>
        <p:spPr>
          <a:xfrm>
            <a:off x="3677290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19" name="object 2019"/>
          <p:cNvSpPr/>
          <p:nvPr/>
        </p:nvSpPr>
        <p:spPr>
          <a:xfrm>
            <a:off x="3718438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0" name="object 2020"/>
          <p:cNvSpPr/>
          <p:nvPr/>
        </p:nvSpPr>
        <p:spPr>
          <a:xfrm>
            <a:off x="3896746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1" name="object 2021"/>
          <p:cNvSpPr/>
          <p:nvPr/>
        </p:nvSpPr>
        <p:spPr>
          <a:xfrm>
            <a:off x="3992758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2" name="object 2022"/>
          <p:cNvSpPr/>
          <p:nvPr/>
        </p:nvSpPr>
        <p:spPr>
          <a:xfrm>
            <a:off x="4033906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3" name="object 2023"/>
          <p:cNvSpPr/>
          <p:nvPr/>
        </p:nvSpPr>
        <p:spPr>
          <a:xfrm>
            <a:off x="4102486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4" name="object 2024"/>
          <p:cNvSpPr/>
          <p:nvPr/>
        </p:nvSpPr>
        <p:spPr>
          <a:xfrm>
            <a:off x="4157350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5" name="object 2025"/>
          <p:cNvSpPr/>
          <p:nvPr/>
        </p:nvSpPr>
        <p:spPr>
          <a:xfrm>
            <a:off x="4253362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6" name="object 2026"/>
          <p:cNvSpPr/>
          <p:nvPr/>
        </p:nvSpPr>
        <p:spPr>
          <a:xfrm>
            <a:off x="5336926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7" name="object 2027"/>
          <p:cNvSpPr/>
          <p:nvPr/>
        </p:nvSpPr>
        <p:spPr>
          <a:xfrm>
            <a:off x="5391790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8" name="object 2028"/>
          <p:cNvSpPr/>
          <p:nvPr/>
        </p:nvSpPr>
        <p:spPr>
          <a:xfrm>
            <a:off x="5460370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29" name="object 2029"/>
          <p:cNvSpPr/>
          <p:nvPr/>
        </p:nvSpPr>
        <p:spPr>
          <a:xfrm>
            <a:off x="5501518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0" name="object 2030"/>
          <p:cNvSpPr/>
          <p:nvPr/>
        </p:nvSpPr>
        <p:spPr>
          <a:xfrm>
            <a:off x="5611246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1" name="object 2031"/>
          <p:cNvSpPr/>
          <p:nvPr/>
        </p:nvSpPr>
        <p:spPr>
          <a:xfrm>
            <a:off x="5734690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2" name="object 2032"/>
          <p:cNvSpPr/>
          <p:nvPr/>
        </p:nvSpPr>
        <p:spPr>
          <a:xfrm>
            <a:off x="5789553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3" name="object 2033"/>
          <p:cNvSpPr/>
          <p:nvPr/>
        </p:nvSpPr>
        <p:spPr>
          <a:xfrm>
            <a:off x="5858133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4" name="object 2034"/>
          <p:cNvSpPr/>
          <p:nvPr/>
        </p:nvSpPr>
        <p:spPr>
          <a:xfrm>
            <a:off x="5926714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5" name="object 2035"/>
          <p:cNvSpPr/>
          <p:nvPr/>
        </p:nvSpPr>
        <p:spPr>
          <a:xfrm>
            <a:off x="7613781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6" name="object 2036"/>
          <p:cNvSpPr/>
          <p:nvPr/>
        </p:nvSpPr>
        <p:spPr>
          <a:xfrm>
            <a:off x="7668645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7" name="object 2037"/>
          <p:cNvSpPr/>
          <p:nvPr/>
        </p:nvSpPr>
        <p:spPr>
          <a:xfrm>
            <a:off x="7723509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8" name="object 2038"/>
          <p:cNvSpPr/>
          <p:nvPr/>
        </p:nvSpPr>
        <p:spPr>
          <a:xfrm>
            <a:off x="7778374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39" name="object 2039"/>
          <p:cNvSpPr/>
          <p:nvPr/>
        </p:nvSpPr>
        <p:spPr>
          <a:xfrm>
            <a:off x="7819521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0" name="object 2040"/>
          <p:cNvSpPr/>
          <p:nvPr/>
        </p:nvSpPr>
        <p:spPr>
          <a:xfrm>
            <a:off x="7860669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1" name="object 2041"/>
          <p:cNvSpPr/>
          <p:nvPr/>
        </p:nvSpPr>
        <p:spPr>
          <a:xfrm>
            <a:off x="7984114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2" name="object 2042"/>
          <p:cNvSpPr/>
          <p:nvPr/>
        </p:nvSpPr>
        <p:spPr>
          <a:xfrm>
            <a:off x="8025262" y="23934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3" name="object 2043"/>
          <p:cNvSpPr/>
          <p:nvPr/>
        </p:nvSpPr>
        <p:spPr>
          <a:xfrm>
            <a:off x="824363" y="2331720"/>
            <a:ext cx="82296" cy="82296"/>
          </a:xfrm>
          <a:prstGeom prst="rect">
            <a:avLst/>
          </a:prstGeom>
          <a:blipFill>
            <a:blip r:embed="rId19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4" name="object 2044"/>
          <p:cNvSpPr/>
          <p:nvPr/>
        </p:nvSpPr>
        <p:spPr>
          <a:xfrm>
            <a:off x="906659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5" name="object 2045"/>
          <p:cNvSpPr/>
          <p:nvPr/>
        </p:nvSpPr>
        <p:spPr>
          <a:xfrm>
            <a:off x="947807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6" name="object 2046"/>
          <p:cNvSpPr/>
          <p:nvPr/>
        </p:nvSpPr>
        <p:spPr>
          <a:xfrm>
            <a:off x="1016387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7" name="object 2047"/>
          <p:cNvSpPr/>
          <p:nvPr/>
        </p:nvSpPr>
        <p:spPr>
          <a:xfrm>
            <a:off x="1180979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8" name="object 2048"/>
          <p:cNvSpPr/>
          <p:nvPr/>
        </p:nvSpPr>
        <p:spPr>
          <a:xfrm>
            <a:off x="1304423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49" name="object 2049"/>
          <p:cNvSpPr/>
          <p:nvPr/>
        </p:nvSpPr>
        <p:spPr>
          <a:xfrm>
            <a:off x="1345571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0" name="object 2050"/>
          <p:cNvSpPr/>
          <p:nvPr/>
        </p:nvSpPr>
        <p:spPr>
          <a:xfrm>
            <a:off x="1414151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1" name="object 2051"/>
          <p:cNvSpPr/>
          <p:nvPr/>
        </p:nvSpPr>
        <p:spPr>
          <a:xfrm>
            <a:off x="1523879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2" name="object 2052"/>
          <p:cNvSpPr/>
          <p:nvPr/>
        </p:nvSpPr>
        <p:spPr>
          <a:xfrm>
            <a:off x="1647322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3" name="object 2053"/>
          <p:cNvSpPr/>
          <p:nvPr/>
        </p:nvSpPr>
        <p:spPr>
          <a:xfrm>
            <a:off x="1757050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4" name="object 2054"/>
          <p:cNvSpPr/>
          <p:nvPr/>
        </p:nvSpPr>
        <p:spPr>
          <a:xfrm>
            <a:off x="1825630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5" name="object 2055"/>
          <p:cNvSpPr/>
          <p:nvPr/>
        </p:nvSpPr>
        <p:spPr>
          <a:xfrm>
            <a:off x="1921642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6" name="object 2056"/>
          <p:cNvSpPr/>
          <p:nvPr/>
        </p:nvSpPr>
        <p:spPr>
          <a:xfrm>
            <a:off x="1990222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7" name="object 2057"/>
          <p:cNvSpPr/>
          <p:nvPr/>
        </p:nvSpPr>
        <p:spPr>
          <a:xfrm>
            <a:off x="2058802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8" name="object 2058"/>
          <p:cNvSpPr/>
          <p:nvPr/>
        </p:nvSpPr>
        <p:spPr>
          <a:xfrm>
            <a:off x="3114934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59" name="object 2059"/>
          <p:cNvSpPr/>
          <p:nvPr/>
        </p:nvSpPr>
        <p:spPr>
          <a:xfrm>
            <a:off x="3183514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0" name="object 2060"/>
          <p:cNvSpPr/>
          <p:nvPr/>
        </p:nvSpPr>
        <p:spPr>
          <a:xfrm>
            <a:off x="3224662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1" name="object 2061"/>
          <p:cNvSpPr/>
          <p:nvPr/>
        </p:nvSpPr>
        <p:spPr>
          <a:xfrm>
            <a:off x="3320674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2" name="object 2062"/>
          <p:cNvSpPr/>
          <p:nvPr/>
        </p:nvSpPr>
        <p:spPr>
          <a:xfrm>
            <a:off x="3361821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3" name="object 2063"/>
          <p:cNvSpPr/>
          <p:nvPr/>
        </p:nvSpPr>
        <p:spPr>
          <a:xfrm>
            <a:off x="3485265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4" name="object 2064"/>
          <p:cNvSpPr/>
          <p:nvPr/>
        </p:nvSpPr>
        <p:spPr>
          <a:xfrm>
            <a:off x="3526414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5" name="object 2065"/>
          <p:cNvSpPr/>
          <p:nvPr/>
        </p:nvSpPr>
        <p:spPr>
          <a:xfrm>
            <a:off x="3567562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6" name="object 2066"/>
          <p:cNvSpPr/>
          <p:nvPr/>
        </p:nvSpPr>
        <p:spPr>
          <a:xfrm>
            <a:off x="3677290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7" name="object 2067"/>
          <p:cNvSpPr/>
          <p:nvPr/>
        </p:nvSpPr>
        <p:spPr>
          <a:xfrm>
            <a:off x="3718438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8" name="object 2068"/>
          <p:cNvSpPr/>
          <p:nvPr/>
        </p:nvSpPr>
        <p:spPr>
          <a:xfrm>
            <a:off x="3787018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69" name="object 2069"/>
          <p:cNvSpPr/>
          <p:nvPr/>
        </p:nvSpPr>
        <p:spPr>
          <a:xfrm>
            <a:off x="3896746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0" name="object 2070"/>
          <p:cNvSpPr/>
          <p:nvPr/>
        </p:nvSpPr>
        <p:spPr>
          <a:xfrm>
            <a:off x="3992758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1" name="object 2071"/>
          <p:cNvSpPr/>
          <p:nvPr/>
        </p:nvSpPr>
        <p:spPr>
          <a:xfrm>
            <a:off x="4033906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2" name="object 2072"/>
          <p:cNvSpPr/>
          <p:nvPr/>
        </p:nvSpPr>
        <p:spPr>
          <a:xfrm>
            <a:off x="4102486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3" name="object 2073"/>
          <p:cNvSpPr/>
          <p:nvPr/>
        </p:nvSpPr>
        <p:spPr>
          <a:xfrm>
            <a:off x="4157350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4" name="object 2074"/>
          <p:cNvSpPr/>
          <p:nvPr/>
        </p:nvSpPr>
        <p:spPr>
          <a:xfrm>
            <a:off x="4253362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5" name="object 2075"/>
          <p:cNvSpPr/>
          <p:nvPr/>
        </p:nvSpPr>
        <p:spPr>
          <a:xfrm>
            <a:off x="5336926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6" name="object 2076"/>
          <p:cNvSpPr/>
          <p:nvPr/>
        </p:nvSpPr>
        <p:spPr>
          <a:xfrm>
            <a:off x="5391790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7" name="object 2077"/>
          <p:cNvSpPr/>
          <p:nvPr/>
        </p:nvSpPr>
        <p:spPr>
          <a:xfrm>
            <a:off x="5405506" y="2331720"/>
            <a:ext cx="178308" cy="82296"/>
          </a:xfrm>
          <a:prstGeom prst="rect">
            <a:avLst/>
          </a:prstGeom>
          <a:blipFill>
            <a:blip r:embed="rId19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8" name="object 2078"/>
          <p:cNvSpPr/>
          <p:nvPr/>
        </p:nvSpPr>
        <p:spPr>
          <a:xfrm>
            <a:off x="5501518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79" name="object 2079"/>
          <p:cNvSpPr/>
          <p:nvPr/>
        </p:nvSpPr>
        <p:spPr>
          <a:xfrm>
            <a:off x="5570097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0" name="object 2080"/>
          <p:cNvSpPr/>
          <p:nvPr/>
        </p:nvSpPr>
        <p:spPr>
          <a:xfrm>
            <a:off x="5611246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1" name="object 2081"/>
          <p:cNvSpPr/>
          <p:nvPr/>
        </p:nvSpPr>
        <p:spPr>
          <a:xfrm>
            <a:off x="5734690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2" name="object 2082"/>
          <p:cNvSpPr/>
          <p:nvPr/>
        </p:nvSpPr>
        <p:spPr>
          <a:xfrm>
            <a:off x="5789553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3" name="object 2083"/>
          <p:cNvSpPr/>
          <p:nvPr/>
        </p:nvSpPr>
        <p:spPr>
          <a:xfrm>
            <a:off x="5858133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4" name="object 2084"/>
          <p:cNvSpPr/>
          <p:nvPr/>
        </p:nvSpPr>
        <p:spPr>
          <a:xfrm>
            <a:off x="5926714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5" name="object 2085"/>
          <p:cNvSpPr/>
          <p:nvPr/>
        </p:nvSpPr>
        <p:spPr>
          <a:xfrm>
            <a:off x="7613781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6" name="object 2086"/>
          <p:cNvSpPr/>
          <p:nvPr/>
        </p:nvSpPr>
        <p:spPr>
          <a:xfrm>
            <a:off x="7668645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7" name="object 2087"/>
          <p:cNvSpPr/>
          <p:nvPr/>
        </p:nvSpPr>
        <p:spPr>
          <a:xfrm>
            <a:off x="7723509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8" name="object 2088"/>
          <p:cNvSpPr/>
          <p:nvPr/>
        </p:nvSpPr>
        <p:spPr>
          <a:xfrm>
            <a:off x="7778374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89" name="object 2089"/>
          <p:cNvSpPr/>
          <p:nvPr/>
        </p:nvSpPr>
        <p:spPr>
          <a:xfrm>
            <a:off x="7819521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0" name="object 2090"/>
          <p:cNvSpPr/>
          <p:nvPr/>
        </p:nvSpPr>
        <p:spPr>
          <a:xfrm>
            <a:off x="7860669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1" name="object 2091"/>
          <p:cNvSpPr/>
          <p:nvPr/>
        </p:nvSpPr>
        <p:spPr>
          <a:xfrm>
            <a:off x="7942966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2" name="object 2092"/>
          <p:cNvSpPr/>
          <p:nvPr/>
        </p:nvSpPr>
        <p:spPr>
          <a:xfrm>
            <a:off x="7984114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3" name="object 2093"/>
          <p:cNvSpPr/>
          <p:nvPr/>
        </p:nvSpPr>
        <p:spPr>
          <a:xfrm>
            <a:off x="8025262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4" name="object 2094"/>
          <p:cNvSpPr/>
          <p:nvPr/>
        </p:nvSpPr>
        <p:spPr>
          <a:xfrm>
            <a:off x="8093842" y="24071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5" name="object 2095"/>
          <p:cNvSpPr/>
          <p:nvPr/>
        </p:nvSpPr>
        <p:spPr>
          <a:xfrm>
            <a:off x="865511" y="2414016"/>
            <a:ext cx="41148" cy="13716"/>
          </a:xfrm>
          <a:prstGeom prst="rect">
            <a:avLst/>
          </a:prstGeom>
          <a:blipFill>
            <a:blip r:embed="rId19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6" name="object 2096"/>
          <p:cNvSpPr/>
          <p:nvPr/>
        </p:nvSpPr>
        <p:spPr>
          <a:xfrm>
            <a:off x="947807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7" name="object 2097"/>
          <p:cNvSpPr/>
          <p:nvPr/>
        </p:nvSpPr>
        <p:spPr>
          <a:xfrm>
            <a:off x="1030103" y="2400300"/>
            <a:ext cx="68580" cy="27432"/>
          </a:xfrm>
          <a:prstGeom prst="rect">
            <a:avLst/>
          </a:prstGeom>
          <a:blipFill>
            <a:blip r:embed="rId19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8" name="object 2098"/>
          <p:cNvSpPr/>
          <p:nvPr/>
        </p:nvSpPr>
        <p:spPr>
          <a:xfrm>
            <a:off x="1084967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99" name="object 2099"/>
          <p:cNvSpPr/>
          <p:nvPr/>
        </p:nvSpPr>
        <p:spPr>
          <a:xfrm>
            <a:off x="1126115" y="2331720"/>
            <a:ext cx="68580" cy="96012"/>
          </a:xfrm>
          <a:prstGeom prst="rect">
            <a:avLst/>
          </a:prstGeom>
          <a:blipFill>
            <a:blip r:embed="rId19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0" name="object 2100"/>
          <p:cNvSpPr/>
          <p:nvPr/>
        </p:nvSpPr>
        <p:spPr>
          <a:xfrm>
            <a:off x="1235843" y="2400300"/>
            <a:ext cx="68580" cy="27432"/>
          </a:xfrm>
          <a:prstGeom prst="rect">
            <a:avLst/>
          </a:prstGeom>
          <a:blipFill>
            <a:blip r:embed="rId20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1" name="object 2101"/>
          <p:cNvSpPr/>
          <p:nvPr/>
        </p:nvSpPr>
        <p:spPr>
          <a:xfrm>
            <a:off x="1359287" y="2331720"/>
            <a:ext cx="68580" cy="96012"/>
          </a:xfrm>
          <a:prstGeom prst="rect">
            <a:avLst/>
          </a:prstGeom>
          <a:blipFill>
            <a:blip r:embed="rId20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2" name="object 2102"/>
          <p:cNvSpPr/>
          <p:nvPr/>
        </p:nvSpPr>
        <p:spPr>
          <a:xfrm>
            <a:off x="1537594" y="2400300"/>
            <a:ext cx="82296" cy="27432"/>
          </a:xfrm>
          <a:prstGeom prst="rect">
            <a:avLst/>
          </a:prstGeom>
          <a:blipFill>
            <a:blip r:embed="rId20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3" name="object 2103"/>
          <p:cNvSpPr/>
          <p:nvPr/>
        </p:nvSpPr>
        <p:spPr>
          <a:xfrm>
            <a:off x="1606174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4" name="object 2104"/>
          <p:cNvSpPr/>
          <p:nvPr/>
        </p:nvSpPr>
        <p:spPr>
          <a:xfrm>
            <a:off x="1647322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5" name="object 2105"/>
          <p:cNvSpPr/>
          <p:nvPr/>
        </p:nvSpPr>
        <p:spPr>
          <a:xfrm>
            <a:off x="1757050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6" name="object 2106"/>
          <p:cNvSpPr/>
          <p:nvPr/>
        </p:nvSpPr>
        <p:spPr>
          <a:xfrm>
            <a:off x="1825630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7" name="object 2107"/>
          <p:cNvSpPr/>
          <p:nvPr/>
        </p:nvSpPr>
        <p:spPr>
          <a:xfrm>
            <a:off x="1866778" y="2331720"/>
            <a:ext cx="68580" cy="96012"/>
          </a:xfrm>
          <a:prstGeom prst="rect">
            <a:avLst/>
          </a:prstGeom>
          <a:blipFill>
            <a:blip r:embed="rId20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8" name="object 2108"/>
          <p:cNvSpPr/>
          <p:nvPr/>
        </p:nvSpPr>
        <p:spPr>
          <a:xfrm>
            <a:off x="2003938" y="2414016"/>
            <a:ext cx="54864" cy="13716"/>
          </a:xfrm>
          <a:prstGeom prst="rect">
            <a:avLst/>
          </a:prstGeom>
          <a:blipFill>
            <a:blip r:embed="rId20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09" name="object 2109"/>
          <p:cNvSpPr/>
          <p:nvPr/>
        </p:nvSpPr>
        <p:spPr>
          <a:xfrm>
            <a:off x="3114934" y="2414016"/>
            <a:ext cx="68580" cy="13716"/>
          </a:xfrm>
          <a:prstGeom prst="rect">
            <a:avLst/>
          </a:prstGeom>
          <a:blipFill>
            <a:blip r:embed="rId20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0" name="object 2110"/>
          <p:cNvSpPr/>
          <p:nvPr/>
        </p:nvSpPr>
        <p:spPr>
          <a:xfrm>
            <a:off x="3224662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1" name="object 2111"/>
          <p:cNvSpPr/>
          <p:nvPr/>
        </p:nvSpPr>
        <p:spPr>
          <a:xfrm>
            <a:off x="3265809" y="2331720"/>
            <a:ext cx="192024" cy="96012"/>
          </a:xfrm>
          <a:prstGeom prst="rect">
            <a:avLst/>
          </a:prstGeom>
          <a:blipFill>
            <a:blip r:embed="rId20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2" name="object 2112"/>
          <p:cNvSpPr/>
          <p:nvPr/>
        </p:nvSpPr>
        <p:spPr>
          <a:xfrm>
            <a:off x="3485265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3" name="object 2113"/>
          <p:cNvSpPr/>
          <p:nvPr/>
        </p:nvSpPr>
        <p:spPr>
          <a:xfrm>
            <a:off x="3526414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4" name="object 2114"/>
          <p:cNvSpPr/>
          <p:nvPr/>
        </p:nvSpPr>
        <p:spPr>
          <a:xfrm>
            <a:off x="3567562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5" name="object 2115"/>
          <p:cNvSpPr/>
          <p:nvPr/>
        </p:nvSpPr>
        <p:spPr>
          <a:xfrm>
            <a:off x="3677290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6" name="object 2116"/>
          <p:cNvSpPr/>
          <p:nvPr/>
        </p:nvSpPr>
        <p:spPr>
          <a:xfrm>
            <a:off x="3718438" y="2331720"/>
            <a:ext cx="82296" cy="96012"/>
          </a:xfrm>
          <a:prstGeom prst="rect">
            <a:avLst/>
          </a:prstGeom>
          <a:blipFill>
            <a:blip r:embed="rId20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7" name="object 2117"/>
          <p:cNvSpPr/>
          <p:nvPr/>
        </p:nvSpPr>
        <p:spPr>
          <a:xfrm>
            <a:off x="3841882" y="2331720"/>
            <a:ext cx="164592" cy="96012"/>
          </a:xfrm>
          <a:prstGeom prst="rect">
            <a:avLst/>
          </a:prstGeom>
          <a:blipFill>
            <a:blip r:embed="rId20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8" name="object 2118"/>
          <p:cNvSpPr/>
          <p:nvPr/>
        </p:nvSpPr>
        <p:spPr>
          <a:xfrm>
            <a:off x="4047621" y="2414016"/>
            <a:ext cx="68580" cy="13716"/>
          </a:xfrm>
          <a:prstGeom prst="rect">
            <a:avLst/>
          </a:prstGeom>
          <a:blipFill>
            <a:blip r:embed="rId20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19" name="object 2119"/>
          <p:cNvSpPr/>
          <p:nvPr/>
        </p:nvSpPr>
        <p:spPr>
          <a:xfrm>
            <a:off x="4171065" y="2414016"/>
            <a:ext cx="41148" cy="13716"/>
          </a:xfrm>
          <a:prstGeom prst="rect">
            <a:avLst/>
          </a:prstGeom>
          <a:blipFill>
            <a:blip r:embed="rId2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0" name="object 2120"/>
          <p:cNvSpPr/>
          <p:nvPr/>
        </p:nvSpPr>
        <p:spPr>
          <a:xfrm>
            <a:off x="4253362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1" name="object 2121"/>
          <p:cNvSpPr/>
          <p:nvPr/>
        </p:nvSpPr>
        <p:spPr>
          <a:xfrm>
            <a:off x="5336926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2" name="object 2122"/>
          <p:cNvSpPr/>
          <p:nvPr/>
        </p:nvSpPr>
        <p:spPr>
          <a:xfrm>
            <a:off x="5460370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3" name="object 2123"/>
          <p:cNvSpPr/>
          <p:nvPr/>
        </p:nvSpPr>
        <p:spPr>
          <a:xfrm>
            <a:off x="5515233" y="2414016"/>
            <a:ext cx="54864" cy="13716"/>
          </a:xfrm>
          <a:prstGeom prst="rect">
            <a:avLst/>
          </a:prstGeom>
          <a:blipFill>
            <a:blip r:embed="rId2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4" name="object 2124"/>
          <p:cNvSpPr/>
          <p:nvPr/>
        </p:nvSpPr>
        <p:spPr>
          <a:xfrm>
            <a:off x="5611246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5" name="object 2125"/>
          <p:cNvSpPr/>
          <p:nvPr/>
        </p:nvSpPr>
        <p:spPr>
          <a:xfrm>
            <a:off x="5652394" y="2386583"/>
            <a:ext cx="96012" cy="41148"/>
          </a:xfrm>
          <a:prstGeom prst="rect">
            <a:avLst/>
          </a:prstGeom>
          <a:blipFill>
            <a:blip r:embed="rId2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6" name="object 2126"/>
          <p:cNvSpPr/>
          <p:nvPr/>
        </p:nvSpPr>
        <p:spPr>
          <a:xfrm>
            <a:off x="5803270" y="2414016"/>
            <a:ext cx="27432" cy="13716"/>
          </a:xfrm>
          <a:prstGeom prst="rect">
            <a:avLst/>
          </a:prstGeom>
          <a:blipFill>
            <a:blip r:embed="rId2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7" name="object 2127"/>
          <p:cNvSpPr/>
          <p:nvPr/>
        </p:nvSpPr>
        <p:spPr>
          <a:xfrm>
            <a:off x="5871850" y="2414016"/>
            <a:ext cx="54864" cy="13716"/>
          </a:xfrm>
          <a:prstGeom prst="rect">
            <a:avLst/>
          </a:prstGeom>
          <a:blipFill>
            <a:blip r:embed="rId2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8" name="object 2128"/>
          <p:cNvSpPr/>
          <p:nvPr/>
        </p:nvSpPr>
        <p:spPr>
          <a:xfrm>
            <a:off x="7613781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29" name="object 2129"/>
          <p:cNvSpPr/>
          <p:nvPr/>
        </p:nvSpPr>
        <p:spPr>
          <a:xfrm>
            <a:off x="7668645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0" name="object 2130"/>
          <p:cNvSpPr/>
          <p:nvPr/>
        </p:nvSpPr>
        <p:spPr>
          <a:xfrm>
            <a:off x="7723509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1" name="object 2131"/>
          <p:cNvSpPr/>
          <p:nvPr/>
        </p:nvSpPr>
        <p:spPr>
          <a:xfrm>
            <a:off x="7778374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2" name="object 2132"/>
          <p:cNvSpPr/>
          <p:nvPr/>
        </p:nvSpPr>
        <p:spPr>
          <a:xfrm>
            <a:off x="7819521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3" name="object 2133"/>
          <p:cNvSpPr/>
          <p:nvPr/>
        </p:nvSpPr>
        <p:spPr>
          <a:xfrm>
            <a:off x="7860669" y="2331720"/>
            <a:ext cx="96011" cy="96012"/>
          </a:xfrm>
          <a:prstGeom prst="rect">
            <a:avLst/>
          </a:prstGeom>
          <a:blipFill>
            <a:blip r:embed="rId2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4" name="object 2134"/>
          <p:cNvSpPr/>
          <p:nvPr/>
        </p:nvSpPr>
        <p:spPr>
          <a:xfrm>
            <a:off x="7984114" y="2420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5" name="object 2135"/>
          <p:cNvSpPr/>
          <p:nvPr/>
        </p:nvSpPr>
        <p:spPr>
          <a:xfrm>
            <a:off x="8025262" y="2331720"/>
            <a:ext cx="82296" cy="96012"/>
          </a:xfrm>
          <a:prstGeom prst="rect">
            <a:avLst/>
          </a:prstGeom>
          <a:blipFill>
            <a:blip r:embed="rId2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6" name="object 2136"/>
          <p:cNvSpPr/>
          <p:nvPr/>
        </p:nvSpPr>
        <p:spPr>
          <a:xfrm>
            <a:off x="3114934" y="24345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7" name="object 2137"/>
          <p:cNvSpPr/>
          <p:nvPr/>
        </p:nvSpPr>
        <p:spPr>
          <a:xfrm>
            <a:off x="5336926" y="24345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8" name="object 2138"/>
          <p:cNvSpPr/>
          <p:nvPr/>
        </p:nvSpPr>
        <p:spPr>
          <a:xfrm>
            <a:off x="5460370" y="24345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39" name="object 2139"/>
          <p:cNvSpPr/>
          <p:nvPr/>
        </p:nvSpPr>
        <p:spPr>
          <a:xfrm>
            <a:off x="7613781" y="24345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0" name="object 2140"/>
          <p:cNvSpPr/>
          <p:nvPr/>
        </p:nvSpPr>
        <p:spPr>
          <a:xfrm>
            <a:off x="3114934" y="2448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1" name="object 2141"/>
          <p:cNvSpPr/>
          <p:nvPr/>
        </p:nvSpPr>
        <p:spPr>
          <a:xfrm>
            <a:off x="5336926" y="2448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2" name="object 2142"/>
          <p:cNvSpPr/>
          <p:nvPr/>
        </p:nvSpPr>
        <p:spPr>
          <a:xfrm>
            <a:off x="7613781" y="2448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3" name="object 2143"/>
          <p:cNvSpPr/>
          <p:nvPr/>
        </p:nvSpPr>
        <p:spPr>
          <a:xfrm>
            <a:off x="5336926" y="24620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4" name="object 2144"/>
          <p:cNvSpPr/>
          <p:nvPr/>
        </p:nvSpPr>
        <p:spPr>
          <a:xfrm>
            <a:off x="7613781" y="24620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5" name="object 2145"/>
          <p:cNvSpPr/>
          <p:nvPr/>
        </p:nvSpPr>
        <p:spPr>
          <a:xfrm>
            <a:off x="783215" y="2125979"/>
            <a:ext cx="9121140" cy="370332"/>
          </a:xfrm>
          <a:prstGeom prst="rect">
            <a:avLst/>
          </a:prstGeom>
          <a:blipFill>
            <a:blip r:embed="rId2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6" name="object 2146"/>
          <p:cNvSpPr/>
          <p:nvPr/>
        </p:nvSpPr>
        <p:spPr>
          <a:xfrm>
            <a:off x="5336926" y="24894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7" name="object 2147"/>
          <p:cNvSpPr/>
          <p:nvPr/>
        </p:nvSpPr>
        <p:spPr>
          <a:xfrm>
            <a:off x="7613781" y="24894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8" name="object 2148"/>
          <p:cNvSpPr/>
          <p:nvPr/>
        </p:nvSpPr>
        <p:spPr>
          <a:xfrm>
            <a:off x="5336926" y="2503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49" name="object 2149"/>
          <p:cNvSpPr/>
          <p:nvPr/>
        </p:nvSpPr>
        <p:spPr>
          <a:xfrm>
            <a:off x="7613781" y="2503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0" name="object 2150"/>
          <p:cNvSpPr/>
          <p:nvPr/>
        </p:nvSpPr>
        <p:spPr>
          <a:xfrm>
            <a:off x="5336926" y="2516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1" name="object 2151"/>
          <p:cNvSpPr/>
          <p:nvPr/>
        </p:nvSpPr>
        <p:spPr>
          <a:xfrm>
            <a:off x="7613781" y="2516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2" name="object 2152"/>
          <p:cNvSpPr/>
          <p:nvPr/>
        </p:nvSpPr>
        <p:spPr>
          <a:xfrm>
            <a:off x="5336926" y="253060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3" name="object 2153"/>
          <p:cNvSpPr/>
          <p:nvPr/>
        </p:nvSpPr>
        <p:spPr>
          <a:xfrm>
            <a:off x="7613781" y="253060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4" name="object 2154"/>
          <p:cNvSpPr/>
          <p:nvPr/>
        </p:nvSpPr>
        <p:spPr>
          <a:xfrm>
            <a:off x="5336926" y="25443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5" name="object 2155"/>
          <p:cNvSpPr/>
          <p:nvPr/>
        </p:nvSpPr>
        <p:spPr>
          <a:xfrm>
            <a:off x="7613781" y="25443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6" name="object 2156"/>
          <p:cNvSpPr/>
          <p:nvPr/>
        </p:nvSpPr>
        <p:spPr>
          <a:xfrm>
            <a:off x="5336926" y="25580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7" name="object 2157"/>
          <p:cNvSpPr/>
          <p:nvPr/>
        </p:nvSpPr>
        <p:spPr>
          <a:xfrm>
            <a:off x="7613781" y="25580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8" name="object 2158"/>
          <p:cNvSpPr/>
          <p:nvPr/>
        </p:nvSpPr>
        <p:spPr>
          <a:xfrm>
            <a:off x="5336926" y="25717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59" name="object 2159"/>
          <p:cNvSpPr/>
          <p:nvPr/>
        </p:nvSpPr>
        <p:spPr>
          <a:xfrm>
            <a:off x="7613781" y="25717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0" name="object 2160"/>
          <p:cNvSpPr/>
          <p:nvPr/>
        </p:nvSpPr>
        <p:spPr>
          <a:xfrm>
            <a:off x="5336926" y="25854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1" name="object 2161"/>
          <p:cNvSpPr/>
          <p:nvPr/>
        </p:nvSpPr>
        <p:spPr>
          <a:xfrm>
            <a:off x="7613781" y="25854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2" name="object 2162"/>
          <p:cNvSpPr/>
          <p:nvPr/>
        </p:nvSpPr>
        <p:spPr>
          <a:xfrm>
            <a:off x="5336926" y="25991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3" name="object 2163"/>
          <p:cNvSpPr/>
          <p:nvPr/>
        </p:nvSpPr>
        <p:spPr>
          <a:xfrm>
            <a:off x="7613781" y="25991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4" name="object 2164"/>
          <p:cNvSpPr/>
          <p:nvPr/>
        </p:nvSpPr>
        <p:spPr>
          <a:xfrm>
            <a:off x="5336926" y="261289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5" name="object 2165"/>
          <p:cNvSpPr/>
          <p:nvPr/>
        </p:nvSpPr>
        <p:spPr>
          <a:xfrm>
            <a:off x="7613781" y="261289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6" name="object 2166"/>
          <p:cNvSpPr/>
          <p:nvPr/>
        </p:nvSpPr>
        <p:spPr>
          <a:xfrm>
            <a:off x="5336926" y="26266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7" name="object 2167"/>
          <p:cNvSpPr/>
          <p:nvPr/>
        </p:nvSpPr>
        <p:spPr>
          <a:xfrm>
            <a:off x="7613781" y="26266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8" name="object 2168"/>
          <p:cNvSpPr/>
          <p:nvPr/>
        </p:nvSpPr>
        <p:spPr>
          <a:xfrm>
            <a:off x="5336926" y="26403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69" name="object 2169"/>
          <p:cNvSpPr/>
          <p:nvPr/>
        </p:nvSpPr>
        <p:spPr>
          <a:xfrm>
            <a:off x="7613781" y="26403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0" name="object 2170"/>
          <p:cNvSpPr/>
          <p:nvPr/>
        </p:nvSpPr>
        <p:spPr>
          <a:xfrm>
            <a:off x="1126115" y="26540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1" name="object 2171"/>
          <p:cNvSpPr/>
          <p:nvPr/>
        </p:nvSpPr>
        <p:spPr>
          <a:xfrm>
            <a:off x="1290707" y="26540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2" name="object 2172"/>
          <p:cNvSpPr/>
          <p:nvPr/>
        </p:nvSpPr>
        <p:spPr>
          <a:xfrm>
            <a:off x="1331855" y="26540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3" name="object 2173"/>
          <p:cNvSpPr/>
          <p:nvPr/>
        </p:nvSpPr>
        <p:spPr>
          <a:xfrm>
            <a:off x="1825630" y="26540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4" name="object 2174"/>
          <p:cNvSpPr/>
          <p:nvPr/>
        </p:nvSpPr>
        <p:spPr>
          <a:xfrm>
            <a:off x="3114934" y="26540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5" name="object 2175"/>
          <p:cNvSpPr/>
          <p:nvPr/>
        </p:nvSpPr>
        <p:spPr>
          <a:xfrm>
            <a:off x="5336926" y="26540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6" name="object 2176"/>
          <p:cNvSpPr/>
          <p:nvPr/>
        </p:nvSpPr>
        <p:spPr>
          <a:xfrm>
            <a:off x="5391790" y="26540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7" name="object 2177"/>
          <p:cNvSpPr/>
          <p:nvPr/>
        </p:nvSpPr>
        <p:spPr>
          <a:xfrm>
            <a:off x="6722242" y="26540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8" name="object 2178"/>
          <p:cNvSpPr/>
          <p:nvPr/>
        </p:nvSpPr>
        <p:spPr>
          <a:xfrm>
            <a:off x="7613781" y="26540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79" name="object 2179"/>
          <p:cNvSpPr/>
          <p:nvPr/>
        </p:nvSpPr>
        <p:spPr>
          <a:xfrm>
            <a:off x="8272150" y="26540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0" name="object 2180"/>
          <p:cNvSpPr/>
          <p:nvPr/>
        </p:nvSpPr>
        <p:spPr>
          <a:xfrm>
            <a:off x="8381878" y="26540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1" name="object 2181"/>
          <p:cNvSpPr/>
          <p:nvPr/>
        </p:nvSpPr>
        <p:spPr>
          <a:xfrm>
            <a:off x="851795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2" name="object 2182"/>
          <p:cNvSpPr/>
          <p:nvPr/>
        </p:nvSpPr>
        <p:spPr>
          <a:xfrm>
            <a:off x="1290707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3" name="object 2183"/>
          <p:cNvSpPr/>
          <p:nvPr/>
        </p:nvSpPr>
        <p:spPr>
          <a:xfrm>
            <a:off x="3114934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4" name="object 2184"/>
          <p:cNvSpPr/>
          <p:nvPr/>
        </p:nvSpPr>
        <p:spPr>
          <a:xfrm>
            <a:off x="3279526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5" name="object 2185"/>
          <p:cNvSpPr/>
          <p:nvPr/>
        </p:nvSpPr>
        <p:spPr>
          <a:xfrm>
            <a:off x="3361821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6" name="object 2186"/>
          <p:cNvSpPr/>
          <p:nvPr/>
        </p:nvSpPr>
        <p:spPr>
          <a:xfrm>
            <a:off x="4321942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7" name="object 2187"/>
          <p:cNvSpPr/>
          <p:nvPr/>
        </p:nvSpPr>
        <p:spPr>
          <a:xfrm>
            <a:off x="5336926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8" name="object 2188"/>
          <p:cNvSpPr/>
          <p:nvPr/>
        </p:nvSpPr>
        <p:spPr>
          <a:xfrm>
            <a:off x="5391790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89" name="object 2189"/>
          <p:cNvSpPr/>
          <p:nvPr/>
        </p:nvSpPr>
        <p:spPr>
          <a:xfrm>
            <a:off x="5885565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0" name="object 2190"/>
          <p:cNvSpPr/>
          <p:nvPr/>
        </p:nvSpPr>
        <p:spPr>
          <a:xfrm>
            <a:off x="5967862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1" name="object 2191"/>
          <p:cNvSpPr/>
          <p:nvPr/>
        </p:nvSpPr>
        <p:spPr>
          <a:xfrm>
            <a:off x="6722242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2" name="object 2192"/>
          <p:cNvSpPr/>
          <p:nvPr/>
        </p:nvSpPr>
        <p:spPr>
          <a:xfrm>
            <a:off x="7613781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3" name="object 2193"/>
          <p:cNvSpPr/>
          <p:nvPr/>
        </p:nvSpPr>
        <p:spPr>
          <a:xfrm>
            <a:off x="8272150" y="2667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4" name="object 2194"/>
          <p:cNvSpPr/>
          <p:nvPr/>
        </p:nvSpPr>
        <p:spPr>
          <a:xfrm>
            <a:off x="851795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5" name="object 2195"/>
          <p:cNvSpPr/>
          <p:nvPr/>
        </p:nvSpPr>
        <p:spPr>
          <a:xfrm>
            <a:off x="1290707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6" name="object 2196"/>
          <p:cNvSpPr/>
          <p:nvPr/>
        </p:nvSpPr>
        <p:spPr>
          <a:xfrm>
            <a:off x="3114934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7" name="object 2197"/>
          <p:cNvSpPr/>
          <p:nvPr/>
        </p:nvSpPr>
        <p:spPr>
          <a:xfrm>
            <a:off x="3279526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8" name="object 2198"/>
          <p:cNvSpPr/>
          <p:nvPr/>
        </p:nvSpPr>
        <p:spPr>
          <a:xfrm>
            <a:off x="3361821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99" name="object 2199"/>
          <p:cNvSpPr/>
          <p:nvPr/>
        </p:nvSpPr>
        <p:spPr>
          <a:xfrm>
            <a:off x="4321942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0" name="object 2200"/>
          <p:cNvSpPr/>
          <p:nvPr/>
        </p:nvSpPr>
        <p:spPr>
          <a:xfrm>
            <a:off x="5336926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1" name="object 2201"/>
          <p:cNvSpPr/>
          <p:nvPr/>
        </p:nvSpPr>
        <p:spPr>
          <a:xfrm>
            <a:off x="5391790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2" name="object 2202"/>
          <p:cNvSpPr/>
          <p:nvPr/>
        </p:nvSpPr>
        <p:spPr>
          <a:xfrm>
            <a:off x="5885565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3" name="object 2203"/>
          <p:cNvSpPr/>
          <p:nvPr/>
        </p:nvSpPr>
        <p:spPr>
          <a:xfrm>
            <a:off x="5967862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4" name="object 2204"/>
          <p:cNvSpPr/>
          <p:nvPr/>
        </p:nvSpPr>
        <p:spPr>
          <a:xfrm>
            <a:off x="6722242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5" name="object 2205"/>
          <p:cNvSpPr/>
          <p:nvPr/>
        </p:nvSpPr>
        <p:spPr>
          <a:xfrm>
            <a:off x="7613781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6" name="object 2206"/>
          <p:cNvSpPr/>
          <p:nvPr/>
        </p:nvSpPr>
        <p:spPr>
          <a:xfrm>
            <a:off x="8272150" y="26814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7" name="object 2207"/>
          <p:cNvSpPr/>
          <p:nvPr/>
        </p:nvSpPr>
        <p:spPr>
          <a:xfrm>
            <a:off x="1030103" y="2688335"/>
            <a:ext cx="68580" cy="13716"/>
          </a:xfrm>
          <a:prstGeom prst="rect">
            <a:avLst/>
          </a:prstGeom>
          <a:blipFill>
            <a:blip r:embed="rId2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8" name="object 2208"/>
          <p:cNvSpPr/>
          <p:nvPr/>
        </p:nvSpPr>
        <p:spPr>
          <a:xfrm>
            <a:off x="1126115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09" name="object 2209"/>
          <p:cNvSpPr/>
          <p:nvPr/>
        </p:nvSpPr>
        <p:spPr>
          <a:xfrm>
            <a:off x="1180979" y="2688335"/>
            <a:ext cx="68580" cy="13716"/>
          </a:xfrm>
          <a:prstGeom prst="rect">
            <a:avLst/>
          </a:prstGeom>
          <a:blipFill>
            <a:blip r:embed="rId21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0" name="object 2210"/>
          <p:cNvSpPr/>
          <p:nvPr/>
        </p:nvSpPr>
        <p:spPr>
          <a:xfrm>
            <a:off x="1290707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1" name="object 2211"/>
          <p:cNvSpPr/>
          <p:nvPr/>
        </p:nvSpPr>
        <p:spPr>
          <a:xfrm>
            <a:off x="1331855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2" name="object 2212"/>
          <p:cNvSpPr/>
          <p:nvPr/>
        </p:nvSpPr>
        <p:spPr>
          <a:xfrm>
            <a:off x="1441583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3" name="object 2213"/>
          <p:cNvSpPr/>
          <p:nvPr/>
        </p:nvSpPr>
        <p:spPr>
          <a:xfrm>
            <a:off x="1825630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4" name="object 2214"/>
          <p:cNvSpPr/>
          <p:nvPr/>
        </p:nvSpPr>
        <p:spPr>
          <a:xfrm>
            <a:off x="3114934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5" name="object 2215"/>
          <p:cNvSpPr/>
          <p:nvPr/>
        </p:nvSpPr>
        <p:spPr>
          <a:xfrm>
            <a:off x="3745870" y="2688335"/>
            <a:ext cx="41148" cy="13716"/>
          </a:xfrm>
          <a:prstGeom prst="rect">
            <a:avLst/>
          </a:prstGeom>
          <a:blipFill>
            <a:blip r:embed="rId22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6" name="object 2216"/>
          <p:cNvSpPr/>
          <p:nvPr/>
        </p:nvSpPr>
        <p:spPr>
          <a:xfrm>
            <a:off x="3841882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7" name="object 2217"/>
          <p:cNvSpPr/>
          <p:nvPr/>
        </p:nvSpPr>
        <p:spPr>
          <a:xfrm>
            <a:off x="4404238" y="2688335"/>
            <a:ext cx="54864" cy="13716"/>
          </a:xfrm>
          <a:prstGeom prst="rect">
            <a:avLst/>
          </a:prstGeom>
          <a:blipFill>
            <a:blip r:embed="rId22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8" name="object 2218"/>
          <p:cNvSpPr/>
          <p:nvPr/>
        </p:nvSpPr>
        <p:spPr>
          <a:xfrm>
            <a:off x="5336926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19" name="object 2219"/>
          <p:cNvSpPr/>
          <p:nvPr/>
        </p:nvSpPr>
        <p:spPr>
          <a:xfrm>
            <a:off x="5391790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0" name="object 2220"/>
          <p:cNvSpPr/>
          <p:nvPr/>
        </p:nvSpPr>
        <p:spPr>
          <a:xfrm>
            <a:off x="5611246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1" name="object 2221"/>
          <p:cNvSpPr/>
          <p:nvPr/>
        </p:nvSpPr>
        <p:spPr>
          <a:xfrm>
            <a:off x="5693542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2" name="object 2222"/>
          <p:cNvSpPr/>
          <p:nvPr/>
        </p:nvSpPr>
        <p:spPr>
          <a:xfrm>
            <a:off x="6228465" y="2688335"/>
            <a:ext cx="109728" cy="13716"/>
          </a:xfrm>
          <a:prstGeom prst="rect">
            <a:avLst/>
          </a:prstGeom>
          <a:blipFill>
            <a:blip r:embed="rId2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3" name="object 2223"/>
          <p:cNvSpPr/>
          <p:nvPr/>
        </p:nvSpPr>
        <p:spPr>
          <a:xfrm>
            <a:off x="6379342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4" name="object 2224"/>
          <p:cNvSpPr/>
          <p:nvPr/>
        </p:nvSpPr>
        <p:spPr>
          <a:xfrm>
            <a:off x="6461638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5" name="object 2225"/>
          <p:cNvSpPr/>
          <p:nvPr/>
        </p:nvSpPr>
        <p:spPr>
          <a:xfrm>
            <a:off x="6722242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6" name="object 2226"/>
          <p:cNvSpPr/>
          <p:nvPr/>
        </p:nvSpPr>
        <p:spPr>
          <a:xfrm>
            <a:off x="7613781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7" name="object 2227"/>
          <p:cNvSpPr/>
          <p:nvPr/>
        </p:nvSpPr>
        <p:spPr>
          <a:xfrm>
            <a:off x="7696078" y="2688335"/>
            <a:ext cx="41148" cy="13716"/>
          </a:xfrm>
          <a:prstGeom prst="rect">
            <a:avLst/>
          </a:prstGeom>
          <a:blipFill>
            <a:blip r:embed="rId22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8" name="object 2228"/>
          <p:cNvSpPr/>
          <p:nvPr/>
        </p:nvSpPr>
        <p:spPr>
          <a:xfrm>
            <a:off x="7792090" y="2688335"/>
            <a:ext cx="54864" cy="13716"/>
          </a:xfrm>
          <a:prstGeom prst="rect">
            <a:avLst/>
          </a:prstGeom>
          <a:blipFill>
            <a:blip r:embed="rId22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29" name="object 2229"/>
          <p:cNvSpPr/>
          <p:nvPr/>
        </p:nvSpPr>
        <p:spPr>
          <a:xfrm>
            <a:off x="7901818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0" name="object 2230"/>
          <p:cNvSpPr/>
          <p:nvPr/>
        </p:nvSpPr>
        <p:spPr>
          <a:xfrm>
            <a:off x="7970397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1" name="object 2231"/>
          <p:cNvSpPr/>
          <p:nvPr/>
        </p:nvSpPr>
        <p:spPr>
          <a:xfrm>
            <a:off x="8176138" y="2688335"/>
            <a:ext cx="41148" cy="13716"/>
          </a:xfrm>
          <a:prstGeom prst="rect">
            <a:avLst/>
          </a:prstGeom>
          <a:blipFill>
            <a:blip r:embed="rId22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2" name="object 2232"/>
          <p:cNvSpPr/>
          <p:nvPr/>
        </p:nvSpPr>
        <p:spPr>
          <a:xfrm>
            <a:off x="8272150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3" name="object 2233"/>
          <p:cNvSpPr/>
          <p:nvPr/>
        </p:nvSpPr>
        <p:spPr>
          <a:xfrm>
            <a:off x="8381878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4" name="object 2234"/>
          <p:cNvSpPr/>
          <p:nvPr/>
        </p:nvSpPr>
        <p:spPr>
          <a:xfrm>
            <a:off x="8423026" y="2695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5" name="object 2235"/>
          <p:cNvSpPr/>
          <p:nvPr/>
        </p:nvSpPr>
        <p:spPr>
          <a:xfrm>
            <a:off x="851795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6" name="object 2236"/>
          <p:cNvSpPr/>
          <p:nvPr/>
        </p:nvSpPr>
        <p:spPr>
          <a:xfrm>
            <a:off x="975239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7" name="object 2237"/>
          <p:cNvSpPr/>
          <p:nvPr/>
        </p:nvSpPr>
        <p:spPr>
          <a:xfrm>
            <a:off x="1016387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8" name="object 2238"/>
          <p:cNvSpPr/>
          <p:nvPr/>
        </p:nvSpPr>
        <p:spPr>
          <a:xfrm>
            <a:off x="1084967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39" name="object 2239"/>
          <p:cNvSpPr/>
          <p:nvPr/>
        </p:nvSpPr>
        <p:spPr>
          <a:xfrm>
            <a:off x="1126115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0" name="object 2240"/>
          <p:cNvSpPr/>
          <p:nvPr/>
        </p:nvSpPr>
        <p:spPr>
          <a:xfrm>
            <a:off x="1167263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1" name="object 2241"/>
          <p:cNvSpPr/>
          <p:nvPr/>
        </p:nvSpPr>
        <p:spPr>
          <a:xfrm>
            <a:off x="1249559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2" name="object 2242"/>
          <p:cNvSpPr/>
          <p:nvPr/>
        </p:nvSpPr>
        <p:spPr>
          <a:xfrm>
            <a:off x="1290707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3" name="object 2243"/>
          <p:cNvSpPr/>
          <p:nvPr/>
        </p:nvSpPr>
        <p:spPr>
          <a:xfrm>
            <a:off x="1331855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4" name="object 2244"/>
          <p:cNvSpPr/>
          <p:nvPr/>
        </p:nvSpPr>
        <p:spPr>
          <a:xfrm>
            <a:off x="1441583" y="2688335"/>
            <a:ext cx="150876" cy="27432"/>
          </a:xfrm>
          <a:prstGeom prst="rect">
            <a:avLst/>
          </a:prstGeom>
          <a:blipFill>
            <a:blip r:embed="rId22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5" name="object 2245"/>
          <p:cNvSpPr/>
          <p:nvPr/>
        </p:nvSpPr>
        <p:spPr>
          <a:xfrm>
            <a:off x="1510163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6" name="object 2246"/>
          <p:cNvSpPr/>
          <p:nvPr/>
        </p:nvSpPr>
        <p:spPr>
          <a:xfrm>
            <a:off x="1592458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7" name="object 2247"/>
          <p:cNvSpPr/>
          <p:nvPr/>
        </p:nvSpPr>
        <p:spPr>
          <a:xfrm>
            <a:off x="1633606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8" name="object 2248"/>
          <p:cNvSpPr/>
          <p:nvPr/>
        </p:nvSpPr>
        <p:spPr>
          <a:xfrm>
            <a:off x="1729618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49" name="object 2249"/>
          <p:cNvSpPr/>
          <p:nvPr/>
        </p:nvSpPr>
        <p:spPr>
          <a:xfrm>
            <a:off x="1825630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0" name="object 2250"/>
          <p:cNvSpPr/>
          <p:nvPr/>
        </p:nvSpPr>
        <p:spPr>
          <a:xfrm>
            <a:off x="3114934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1" name="object 2251"/>
          <p:cNvSpPr/>
          <p:nvPr/>
        </p:nvSpPr>
        <p:spPr>
          <a:xfrm>
            <a:off x="3224662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2" name="object 2252"/>
          <p:cNvSpPr/>
          <p:nvPr/>
        </p:nvSpPr>
        <p:spPr>
          <a:xfrm>
            <a:off x="3279526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3" name="object 2253"/>
          <p:cNvSpPr/>
          <p:nvPr/>
        </p:nvSpPr>
        <p:spPr>
          <a:xfrm>
            <a:off x="3361821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4" name="object 2254"/>
          <p:cNvSpPr/>
          <p:nvPr/>
        </p:nvSpPr>
        <p:spPr>
          <a:xfrm>
            <a:off x="3265809" y="2688335"/>
            <a:ext cx="246888" cy="27432"/>
          </a:xfrm>
          <a:prstGeom prst="rect">
            <a:avLst/>
          </a:prstGeom>
          <a:blipFill>
            <a:blip r:embed="rId22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5" name="object 2255"/>
          <p:cNvSpPr/>
          <p:nvPr/>
        </p:nvSpPr>
        <p:spPr>
          <a:xfrm>
            <a:off x="3512697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6" name="object 2256"/>
          <p:cNvSpPr/>
          <p:nvPr/>
        </p:nvSpPr>
        <p:spPr>
          <a:xfrm>
            <a:off x="3622426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7" name="object 2257"/>
          <p:cNvSpPr/>
          <p:nvPr/>
        </p:nvSpPr>
        <p:spPr>
          <a:xfrm>
            <a:off x="3732153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8" name="object 2258"/>
          <p:cNvSpPr/>
          <p:nvPr/>
        </p:nvSpPr>
        <p:spPr>
          <a:xfrm>
            <a:off x="3787018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59" name="object 2259"/>
          <p:cNvSpPr/>
          <p:nvPr/>
        </p:nvSpPr>
        <p:spPr>
          <a:xfrm>
            <a:off x="3841882" y="2688335"/>
            <a:ext cx="137160" cy="27432"/>
          </a:xfrm>
          <a:prstGeom prst="rect">
            <a:avLst/>
          </a:prstGeom>
          <a:blipFill>
            <a:blip r:embed="rId22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0" name="object 2260"/>
          <p:cNvSpPr/>
          <p:nvPr/>
        </p:nvSpPr>
        <p:spPr>
          <a:xfrm>
            <a:off x="3910462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1" name="object 2261"/>
          <p:cNvSpPr/>
          <p:nvPr/>
        </p:nvSpPr>
        <p:spPr>
          <a:xfrm>
            <a:off x="3979042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2" name="object 2262"/>
          <p:cNvSpPr/>
          <p:nvPr/>
        </p:nvSpPr>
        <p:spPr>
          <a:xfrm>
            <a:off x="4020190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3" name="object 2263"/>
          <p:cNvSpPr/>
          <p:nvPr/>
        </p:nvSpPr>
        <p:spPr>
          <a:xfrm>
            <a:off x="4075053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4" name="object 2264"/>
          <p:cNvSpPr/>
          <p:nvPr/>
        </p:nvSpPr>
        <p:spPr>
          <a:xfrm>
            <a:off x="4129918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5" name="object 2265"/>
          <p:cNvSpPr/>
          <p:nvPr/>
        </p:nvSpPr>
        <p:spPr>
          <a:xfrm>
            <a:off x="4267077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6" name="object 2266"/>
          <p:cNvSpPr/>
          <p:nvPr/>
        </p:nvSpPr>
        <p:spPr>
          <a:xfrm>
            <a:off x="4321942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7" name="object 2267"/>
          <p:cNvSpPr/>
          <p:nvPr/>
        </p:nvSpPr>
        <p:spPr>
          <a:xfrm>
            <a:off x="4390521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8" name="object 2268"/>
          <p:cNvSpPr/>
          <p:nvPr/>
        </p:nvSpPr>
        <p:spPr>
          <a:xfrm>
            <a:off x="4459102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69" name="object 2269"/>
          <p:cNvSpPr/>
          <p:nvPr/>
        </p:nvSpPr>
        <p:spPr>
          <a:xfrm>
            <a:off x="5336926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0" name="object 2270"/>
          <p:cNvSpPr/>
          <p:nvPr/>
        </p:nvSpPr>
        <p:spPr>
          <a:xfrm>
            <a:off x="5391790" y="2688335"/>
            <a:ext cx="68580" cy="27432"/>
          </a:xfrm>
          <a:prstGeom prst="rect">
            <a:avLst/>
          </a:prstGeom>
          <a:blipFill>
            <a:blip r:embed="rId22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1" name="object 2271"/>
          <p:cNvSpPr/>
          <p:nvPr/>
        </p:nvSpPr>
        <p:spPr>
          <a:xfrm>
            <a:off x="5460370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2" name="object 2272"/>
          <p:cNvSpPr/>
          <p:nvPr/>
        </p:nvSpPr>
        <p:spPr>
          <a:xfrm>
            <a:off x="5570097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3" name="object 2273"/>
          <p:cNvSpPr/>
          <p:nvPr/>
        </p:nvSpPr>
        <p:spPr>
          <a:xfrm>
            <a:off x="5611246" y="2688335"/>
            <a:ext cx="219456" cy="27432"/>
          </a:xfrm>
          <a:prstGeom prst="rect">
            <a:avLst/>
          </a:prstGeom>
          <a:blipFill>
            <a:blip r:embed="rId23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4" name="object 2274"/>
          <p:cNvSpPr/>
          <p:nvPr/>
        </p:nvSpPr>
        <p:spPr>
          <a:xfrm>
            <a:off x="5762121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5" name="object 2275"/>
          <p:cNvSpPr/>
          <p:nvPr/>
        </p:nvSpPr>
        <p:spPr>
          <a:xfrm>
            <a:off x="5830702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6" name="object 2276"/>
          <p:cNvSpPr/>
          <p:nvPr/>
        </p:nvSpPr>
        <p:spPr>
          <a:xfrm>
            <a:off x="5885565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7" name="object 2277"/>
          <p:cNvSpPr/>
          <p:nvPr/>
        </p:nvSpPr>
        <p:spPr>
          <a:xfrm>
            <a:off x="5967862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8" name="object 2278"/>
          <p:cNvSpPr/>
          <p:nvPr/>
        </p:nvSpPr>
        <p:spPr>
          <a:xfrm>
            <a:off x="6050158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79" name="object 2279"/>
          <p:cNvSpPr/>
          <p:nvPr/>
        </p:nvSpPr>
        <p:spPr>
          <a:xfrm>
            <a:off x="6118738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0" name="object 2280"/>
          <p:cNvSpPr/>
          <p:nvPr/>
        </p:nvSpPr>
        <p:spPr>
          <a:xfrm>
            <a:off x="6228465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1" name="object 2281"/>
          <p:cNvSpPr/>
          <p:nvPr/>
        </p:nvSpPr>
        <p:spPr>
          <a:xfrm>
            <a:off x="6283330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2" name="object 2282"/>
          <p:cNvSpPr/>
          <p:nvPr/>
        </p:nvSpPr>
        <p:spPr>
          <a:xfrm>
            <a:off x="6338194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3" name="object 2283"/>
          <p:cNvSpPr/>
          <p:nvPr/>
        </p:nvSpPr>
        <p:spPr>
          <a:xfrm>
            <a:off x="6379342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4" name="object 2284"/>
          <p:cNvSpPr/>
          <p:nvPr/>
        </p:nvSpPr>
        <p:spPr>
          <a:xfrm>
            <a:off x="6461638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5" name="object 2285"/>
          <p:cNvSpPr/>
          <p:nvPr/>
        </p:nvSpPr>
        <p:spPr>
          <a:xfrm>
            <a:off x="6516502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6" name="object 2286"/>
          <p:cNvSpPr/>
          <p:nvPr/>
        </p:nvSpPr>
        <p:spPr>
          <a:xfrm>
            <a:off x="6585081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7" name="object 2287"/>
          <p:cNvSpPr/>
          <p:nvPr/>
        </p:nvSpPr>
        <p:spPr>
          <a:xfrm>
            <a:off x="6626230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8" name="object 2288"/>
          <p:cNvSpPr/>
          <p:nvPr/>
        </p:nvSpPr>
        <p:spPr>
          <a:xfrm>
            <a:off x="6722242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89" name="object 2289"/>
          <p:cNvSpPr/>
          <p:nvPr/>
        </p:nvSpPr>
        <p:spPr>
          <a:xfrm>
            <a:off x="7613781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0" name="object 2290"/>
          <p:cNvSpPr/>
          <p:nvPr/>
        </p:nvSpPr>
        <p:spPr>
          <a:xfrm>
            <a:off x="7682362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1" name="object 2291"/>
          <p:cNvSpPr/>
          <p:nvPr/>
        </p:nvSpPr>
        <p:spPr>
          <a:xfrm>
            <a:off x="7737226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2" name="object 2292"/>
          <p:cNvSpPr/>
          <p:nvPr/>
        </p:nvSpPr>
        <p:spPr>
          <a:xfrm>
            <a:off x="7778374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3" name="object 2293"/>
          <p:cNvSpPr/>
          <p:nvPr/>
        </p:nvSpPr>
        <p:spPr>
          <a:xfrm>
            <a:off x="7846954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4" name="object 2294"/>
          <p:cNvSpPr/>
          <p:nvPr/>
        </p:nvSpPr>
        <p:spPr>
          <a:xfrm>
            <a:off x="7901818" y="2688335"/>
            <a:ext cx="137160" cy="27432"/>
          </a:xfrm>
          <a:prstGeom prst="rect">
            <a:avLst/>
          </a:prstGeom>
          <a:blipFill>
            <a:blip r:embed="rId23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5" name="object 2295"/>
          <p:cNvSpPr/>
          <p:nvPr/>
        </p:nvSpPr>
        <p:spPr>
          <a:xfrm>
            <a:off x="8038978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6" name="object 2296"/>
          <p:cNvSpPr/>
          <p:nvPr/>
        </p:nvSpPr>
        <p:spPr>
          <a:xfrm>
            <a:off x="8162421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7" name="object 2297"/>
          <p:cNvSpPr/>
          <p:nvPr/>
        </p:nvSpPr>
        <p:spPr>
          <a:xfrm>
            <a:off x="8217286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8" name="object 2298"/>
          <p:cNvSpPr/>
          <p:nvPr/>
        </p:nvSpPr>
        <p:spPr>
          <a:xfrm>
            <a:off x="8272150" y="2688335"/>
            <a:ext cx="68580" cy="27432"/>
          </a:xfrm>
          <a:prstGeom prst="rect">
            <a:avLst/>
          </a:prstGeom>
          <a:blipFill>
            <a:blip r:embed="rId23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99" name="object 2299"/>
          <p:cNvSpPr/>
          <p:nvPr/>
        </p:nvSpPr>
        <p:spPr>
          <a:xfrm>
            <a:off x="8340730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0" name="object 2300"/>
          <p:cNvSpPr/>
          <p:nvPr/>
        </p:nvSpPr>
        <p:spPr>
          <a:xfrm>
            <a:off x="8381878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1" name="object 2301"/>
          <p:cNvSpPr/>
          <p:nvPr/>
        </p:nvSpPr>
        <p:spPr>
          <a:xfrm>
            <a:off x="8423026" y="2688335"/>
            <a:ext cx="68580" cy="27432"/>
          </a:xfrm>
          <a:prstGeom prst="rect">
            <a:avLst/>
          </a:prstGeom>
          <a:blipFill>
            <a:blip r:embed="rId23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2" name="object 2302"/>
          <p:cNvSpPr/>
          <p:nvPr/>
        </p:nvSpPr>
        <p:spPr>
          <a:xfrm>
            <a:off x="8491605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3" name="object 2303"/>
          <p:cNvSpPr/>
          <p:nvPr/>
        </p:nvSpPr>
        <p:spPr>
          <a:xfrm>
            <a:off x="8532754" y="27089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4" name="object 2304"/>
          <p:cNvSpPr/>
          <p:nvPr/>
        </p:nvSpPr>
        <p:spPr>
          <a:xfrm>
            <a:off x="851795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5" name="object 2305"/>
          <p:cNvSpPr/>
          <p:nvPr/>
        </p:nvSpPr>
        <p:spPr>
          <a:xfrm>
            <a:off x="975239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6" name="object 2306"/>
          <p:cNvSpPr/>
          <p:nvPr/>
        </p:nvSpPr>
        <p:spPr>
          <a:xfrm>
            <a:off x="1016387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7" name="object 2307"/>
          <p:cNvSpPr/>
          <p:nvPr/>
        </p:nvSpPr>
        <p:spPr>
          <a:xfrm>
            <a:off x="1084967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8" name="object 2308"/>
          <p:cNvSpPr/>
          <p:nvPr/>
        </p:nvSpPr>
        <p:spPr>
          <a:xfrm>
            <a:off x="1126115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09" name="object 2309"/>
          <p:cNvSpPr/>
          <p:nvPr/>
        </p:nvSpPr>
        <p:spPr>
          <a:xfrm>
            <a:off x="1167263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0" name="object 2310"/>
          <p:cNvSpPr/>
          <p:nvPr/>
        </p:nvSpPr>
        <p:spPr>
          <a:xfrm>
            <a:off x="1249559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1" name="object 2311"/>
          <p:cNvSpPr/>
          <p:nvPr/>
        </p:nvSpPr>
        <p:spPr>
          <a:xfrm>
            <a:off x="1290707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2" name="object 2312"/>
          <p:cNvSpPr/>
          <p:nvPr/>
        </p:nvSpPr>
        <p:spPr>
          <a:xfrm>
            <a:off x="1331855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3" name="object 2313"/>
          <p:cNvSpPr/>
          <p:nvPr/>
        </p:nvSpPr>
        <p:spPr>
          <a:xfrm>
            <a:off x="1441583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4" name="object 2314"/>
          <p:cNvSpPr/>
          <p:nvPr/>
        </p:nvSpPr>
        <p:spPr>
          <a:xfrm>
            <a:off x="1510163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5" name="object 2315"/>
          <p:cNvSpPr/>
          <p:nvPr/>
        </p:nvSpPr>
        <p:spPr>
          <a:xfrm>
            <a:off x="1592458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6" name="object 2316"/>
          <p:cNvSpPr/>
          <p:nvPr/>
        </p:nvSpPr>
        <p:spPr>
          <a:xfrm>
            <a:off x="1633606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7" name="object 2317"/>
          <p:cNvSpPr/>
          <p:nvPr/>
        </p:nvSpPr>
        <p:spPr>
          <a:xfrm>
            <a:off x="1729618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8" name="object 2318"/>
          <p:cNvSpPr/>
          <p:nvPr/>
        </p:nvSpPr>
        <p:spPr>
          <a:xfrm>
            <a:off x="1825630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19" name="object 2319"/>
          <p:cNvSpPr/>
          <p:nvPr/>
        </p:nvSpPr>
        <p:spPr>
          <a:xfrm>
            <a:off x="3114934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0" name="object 2320"/>
          <p:cNvSpPr/>
          <p:nvPr/>
        </p:nvSpPr>
        <p:spPr>
          <a:xfrm>
            <a:off x="322466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1" name="object 2321"/>
          <p:cNvSpPr/>
          <p:nvPr/>
        </p:nvSpPr>
        <p:spPr>
          <a:xfrm>
            <a:off x="3279526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2" name="object 2322"/>
          <p:cNvSpPr/>
          <p:nvPr/>
        </p:nvSpPr>
        <p:spPr>
          <a:xfrm>
            <a:off x="3361821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3" name="object 2323"/>
          <p:cNvSpPr/>
          <p:nvPr/>
        </p:nvSpPr>
        <p:spPr>
          <a:xfrm>
            <a:off x="3512697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4" name="object 2324"/>
          <p:cNvSpPr/>
          <p:nvPr/>
        </p:nvSpPr>
        <p:spPr>
          <a:xfrm>
            <a:off x="3622426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5" name="object 2325"/>
          <p:cNvSpPr/>
          <p:nvPr/>
        </p:nvSpPr>
        <p:spPr>
          <a:xfrm>
            <a:off x="3718438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6" name="object 2326"/>
          <p:cNvSpPr/>
          <p:nvPr/>
        </p:nvSpPr>
        <p:spPr>
          <a:xfrm>
            <a:off x="384188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7" name="object 2327"/>
          <p:cNvSpPr/>
          <p:nvPr/>
        </p:nvSpPr>
        <p:spPr>
          <a:xfrm>
            <a:off x="391046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8" name="object 2328"/>
          <p:cNvSpPr/>
          <p:nvPr/>
        </p:nvSpPr>
        <p:spPr>
          <a:xfrm>
            <a:off x="397904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29" name="object 2329"/>
          <p:cNvSpPr/>
          <p:nvPr/>
        </p:nvSpPr>
        <p:spPr>
          <a:xfrm>
            <a:off x="4020190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0" name="object 2330"/>
          <p:cNvSpPr/>
          <p:nvPr/>
        </p:nvSpPr>
        <p:spPr>
          <a:xfrm>
            <a:off x="4075053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1" name="object 2331"/>
          <p:cNvSpPr/>
          <p:nvPr/>
        </p:nvSpPr>
        <p:spPr>
          <a:xfrm>
            <a:off x="4129918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2" name="object 2332"/>
          <p:cNvSpPr/>
          <p:nvPr/>
        </p:nvSpPr>
        <p:spPr>
          <a:xfrm>
            <a:off x="4267077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3" name="object 2333"/>
          <p:cNvSpPr/>
          <p:nvPr/>
        </p:nvSpPr>
        <p:spPr>
          <a:xfrm>
            <a:off x="432194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4" name="object 2334"/>
          <p:cNvSpPr/>
          <p:nvPr/>
        </p:nvSpPr>
        <p:spPr>
          <a:xfrm>
            <a:off x="4390521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5" name="object 2335"/>
          <p:cNvSpPr/>
          <p:nvPr/>
        </p:nvSpPr>
        <p:spPr>
          <a:xfrm>
            <a:off x="445910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6" name="object 2336"/>
          <p:cNvSpPr/>
          <p:nvPr/>
        </p:nvSpPr>
        <p:spPr>
          <a:xfrm>
            <a:off x="5336926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7" name="object 2337"/>
          <p:cNvSpPr/>
          <p:nvPr/>
        </p:nvSpPr>
        <p:spPr>
          <a:xfrm>
            <a:off x="5391790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8" name="object 2338"/>
          <p:cNvSpPr/>
          <p:nvPr/>
        </p:nvSpPr>
        <p:spPr>
          <a:xfrm>
            <a:off x="5460370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39" name="object 2339"/>
          <p:cNvSpPr/>
          <p:nvPr/>
        </p:nvSpPr>
        <p:spPr>
          <a:xfrm>
            <a:off x="5570097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0" name="object 2340"/>
          <p:cNvSpPr/>
          <p:nvPr/>
        </p:nvSpPr>
        <p:spPr>
          <a:xfrm>
            <a:off x="5611246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1" name="object 2341"/>
          <p:cNvSpPr/>
          <p:nvPr/>
        </p:nvSpPr>
        <p:spPr>
          <a:xfrm>
            <a:off x="569354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2" name="object 2342"/>
          <p:cNvSpPr/>
          <p:nvPr/>
        </p:nvSpPr>
        <p:spPr>
          <a:xfrm>
            <a:off x="5762121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3" name="object 2343"/>
          <p:cNvSpPr/>
          <p:nvPr/>
        </p:nvSpPr>
        <p:spPr>
          <a:xfrm>
            <a:off x="583070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4" name="object 2344"/>
          <p:cNvSpPr/>
          <p:nvPr/>
        </p:nvSpPr>
        <p:spPr>
          <a:xfrm>
            <a:off x="5885565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5" name="object 2345"/>
          <p:cNvSpPr/>
          <p:nvPr/>
        </p:nvSpPr>
        <p:spPr>
          <a:xfrm>
            <a:off x="596786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6" name="object 2346"/>
          <p:cNvSpPr/>
          <p:nvPr/>
        </p:nvSpPr>
        <p:spPr>
          <a:xfrm>
            <a:off x="6050158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7" name="object 2347"/>
          <p:cNvSpPr/>
          <p:nvPr/>
        </p:nvSpPr>
        <p:spPr>
          <a:xfrm>
            <a:off x="6118738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8" name="object 2348"/>
          <p:cNvSpPr/>
          <p:nvPr/>
        </p:nvSpPr>
        <p:spPr>
          <a:xfrm>
            <a:off x="6228465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49" name="object 2349"/>
          <p:cNvSpPr/>
          <p:nvPr/>
        </p:nvSpPr>
        <p:spPr>
          <a:xfrm>
            <a:off x="6283330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0" name="object 2350"/>
          <p:cNvSpPr/>
          <p:nvPr/>
        </p:nvSpPr>
        <p:spPr>
          <a:xfrm>
            <a:off x="6338194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1" name="object 2351"/>
          <p:cNvSpPr/>
          <p:nvPr/>
        </p:nvSpPr>
        <p:spPr>
          <a:xfrm>
            <a:off x="637934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2" name="object 2352"/>
          <p:cNvSpPr/>
          <p:nvPr/>
        </p:nvSpPr>
        <p:spPr>
          <a:xfrm>
            <a:off x="6461638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3" name="object 2353"/>
          <p:cNvSpPr/>
          <p:nvPr/>
        </p:nvSpPr>
        <p:spPr>
          <a:xfrm>
            <a:off x="651650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4" name="object 2354"/>
          <p:cNvSpPr/>
          <p:nvPr/>
        </p:nvSpPr>
        <p:spPr>
          <a:xfrm>
            <a:off x="6585081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5" name="object 2355"/>
          <p:cNvSpPr/>
          <p:nvPr/>
        </p:nvSpPr>
        <p:spPr>
          <a:xfrm>
            <a:off x="6626230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6" name="object 2356"/>
          <p:cNvSpPr/>
          <p:nvPr/>
        </p:nvSpPr>
        <p:spPr>
          <a:xfrm>
            <a:off x="6722242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7" name="object 2357"/>
          <p:cNvSpPr/>
          <p:nvPr/>
        </p:nvSpPr>
        <p:spPr>
          <a:xfrm>
            <a:off x="7613781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8" name="object 2358"/>
          <p:cNvSpPr/>
          <p:nvPr/>
        </p:nvSpPr>
        <p:spPr>
          <a:xfrm>
            <a:off x="7668645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59" name="object 2359"/>
          <p:cNvSpPr/>
          <p:nvPr/>
        </p:nvSpPr>
        <p:spPr>
          <a:xfrm>
            <a:off x="7778374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0" name="object 2360"/>
          <p:cNvSpPr/>
          <p:nvPr/>
        </p:nvSpPr>
        <p:spPr>
          <a:xfrm>
            <a:off x="7846954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1" name="object 2361"/>
          <p:cNvSpPr/>
          <p:nvPr/>
        </p:nvSpPr>
        <p:spPr>
          <a:xfrm>
            <a:off x="7901818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2" name="object 2362"/>
          <p:cNvSpPr/>
          <p:nvPr/>
        </p:nvSpPr>
        <p:spPr>
          <a:xfrm>
            <a:off x="7970397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3" name="object 2363"/>
          <p:cNvSpPr/>
          <p:nvPr/>
        </p:nvSpPr>
        <p:spPr>
          <a:xfrm>
            <a:off x="8038978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4" name="object 2364"/>
          <p:cNvSpPr/>
          <p:nvPr/>
        </p:nvSpPr>
        <p:spPr>
          <a:xfrm>
            <a:off x="8148705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5" name="object 2365"/>
          <p:cNvSpPr/>
          <p:nvPr/>
        </p:nvSpPr>
        <p:spPr>
          <a:xfrm>
            <a:off x="8272150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6" name="object 2366"/>
          <p:cNvSpPr/>
          <p:nvPr/>
        </p:nvSpPr>
        <p:spPr>
          <a:xfrm>
            <a:off x="8340730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7" name="object 2367"/>
          <p:cNvSpPr/>
          <p:nvPr/>
        </p:nvSpPr>
        <p:spPr>
          <a:xfrm>
            <a:off x="8381878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8" name="object 2368"/>
          <p:cNvSpPr/>
          <p:nvPr/>
        </p:nvSpPr>
        <p:spPr>
          <a:xfrm>
            <a:off x="8423026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69" name="object 2369"/>
          <p:cNvSpPr/>
          <p:nvPr/>
        </p:nvSpPr>
        <p:spPr>
          <a:xfrm>
            <a:off x="8491605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0" name="object 2370"/>
          <p:cNvSpPr/>
          <p:nvPr/>
        </p:nvSpPr>
        <p:spPr>
          <a:xfrm>
            <a:off x="8532754" y="2722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1" name="object 2371"/>
          <p:cNvSpPr/>
          <p:nvPr/>
        </p:nvSpPr>
        <p:spPr>
          <a:xfrm>
            <a:off x="851795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2" name="object 2372"/>
          <p:cNvSpPr/>
          <p:nvPr/>
        </p:nvSpPr>
        <p:spPr>
          <a:xfrm>
            <a:off x="1016387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3" name="object 2373"/>
          <p:cNvSpPr/>
          <p:nvPr/>
        </p:nvSpPr>
        <p:spPr>
          <a:xfrm>
            <a:off x="1084967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4" name="object 2374"/>
          <p:cNvSpPr/>
          <p:nvPr/>
        </p:nvSpPr>
        <p:spPr>
          <a:xfrm>
            <a:off x="1126115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5" name="object 2375"/>
          <p:cNvSpPr/>
          <p:nvPr/>
        </p:nvSpPr>
        <p:spPr>
          <a:xfrm>
            <a:off x="1167263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6" name="object 2376"/>
          <p:cNvSpPr/>
          <p:nvPr/>
        </p:nvSpPr>
        <p:spPr>
          <a:xfrm>
            <a:off x="1249559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7" name="object 2377"/>
          <p:cNvSpPr/>
          <p:nvPr/>
        </p:nvSpPr>
        <p:spPr>
          <a:xfrm>
            <a:off x="1290707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8" name="object 2378"/>
          <p:cNvSpPr/>
          <p:nvPr/>
        </p:nvSpPr>
        <p:spPr>
          <a:xfrm>
            <a:off x="1331855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79" name="object 2379"/>
          <p:cNvSpPr/>
          <p:nvPr/>
        </p:nvSpPr>
        <p:spPr>
          <a:xfrm>
            <a:off x="1441583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0" name="object 2380"/>
          <p:cNvSpPr/>
          <p:nvPr/>
        </p:nvSpPr>
        <p:spPr>
          <a:xfrm>
            <a:off x="1510163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1" name="object 2381"/>
          <p:cNvSpPr/>
          <p:nvPr/>
        </p:nvSpPr>
        <p:spPr>
          <a:xfrm>
            <a:off x="1592458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2" name="object 2382"/>
          <p:cNvSpPr/>
          <p:nvPr/>
        </p:nvSpPr>
        <p:spPr>
          <a:xfrm>
            <a:off x="1825630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3" name="object 2383"/>
          <p:cNvSpPr/>
          <p:nvPr/>
        </p:nvSpPr>
        <p:spPr>
          <a:xfrm>
            <a:off x="3114934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4" name="object 2384"/>
          <p:cNvSpPr/>
          <p:nvPr/>
        </p:nvSpPr>
        <p:spPr>
          <a:xfrm>
            <a:off x="3279526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5" name="object 2385"/>
          <p:cNvSpPr/>
          <p:nvPr/>
        </p:nvSpPr>
        <p:spPr>
          <a:xfrm>
            <a:off x="3361821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6" name="object 2386"/>
          <p:cNvSpPr/>
          <p:nvPr/>
        </p:nvSpPr>
        <p:spPr>
          <a:xfrm>
            <a:off x="3718438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7" name="object 2387"/>
          <p:cNvSpPr/>
          <p:nvPr/>
        </p:nvSpPr>
        <p:spPr>
          <a:xfrm>
            <a:off x="3841882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8" name="object 2388"/>
          <p:cNvSpPr/>
          <p:nvPr/>
        </p:nvSpPr>
        <p:spPr>
          <a:xfrm>
            <a:off x="3910462" y="2688335"/>
            <a:ext cx="219456" cy="54864"/>
          </a:xfrm>
          <a:prstGeom prst="rect">
            <a:avLst/>
          </a:prstGeom>
          <a:blipFill>
            <a:blip r:embed="rId23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89" name="object 2389"/>
          <p:cNvSpPr/>
          <p:nvPr/>
        </p:nvSpPr>
        <p:spPr>
          <a:xfrm>
            <a:off x="4020190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0" name="object 2390"/>
          <p:cNvSpPr/>
          <p:nvPr/>
        </p:nvSpPr>
        <p:spPr>
          <a:xfrm>
            <a:off x="4075053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1" name="object 2391"/>
          <p:cNvSpPr/>
          <p:nvPr/>
        </p:nvSpPr>
        <p:spPr>
          <a:xfrm>
            <a:off x="4129918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2" name="object 2392"/>
          <p:cNvSpPr/>
          <p:nvPr/>
        </p:nvSpPr>
        <p:spPr>
          <a:xfrm>
            <a:off x="4212214" y="2688335"/>
            <a:ext cx="150876" cy="54864"/>
          </a:xfrm>
          <a:prstGeom prst="rect">
            <a:avLst/>
          </a:prstGeom>
          <a:blipFill>
            <a:blip r:embed="rId23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3" name="object 2393"/>
          <p:cNvSpPr/>
          <p:nvPr/>
        </p:nvSpPr>
        <p:spPr>
          <a:xfrm>
            <a:off x="4321942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4" name="object 2394"/>
          <p:cNvSpPr/>
          <p:nvPr/>
        </p:nvSpPr>
        <p:spPr>
          <a:xfrm>
            <a:off x="4390521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5" name="object 2395"/>
          <p:cNvSpPr/>
          <p:nvPr/>
        </p:nvSpPr>
        <p:spPr>
          <a:xfrm>
            <a:off x="4459102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6" name="object 2396"/>
          <p:cNvSpPr/>
          <p:nvPr/>
        </p:nvSpPr>
        <p:spPr>
          <a:xfrm>
            <a:off x="5336926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7" name="object 2397"/>
          <p:cNvSpPr/>
          <p:nvPr/>
        </p:nvSpPr>
        <p:spPr>
          <a:xfrm>
            <a:off x="5391790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8" name="object 2398"/>
          <p:cNvSpPr/>
          <p:nvPr/>
        </p:nvSpPr>
        <p:spPr>
          <a:xfrm>
            <a:off x="5460370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99" name="object 2399"/>
          <p:cNvSpPr/>
          <p:nvPr/>
        </p:nvSpPr>
        <p:spPr>
          <a:xfrm>
            <a:off x="5611246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0" name="object 2400"/>
          <p:cNvSpPr/>
          <p:nvPr/>
        </p:nvSpPr>
        <p:spPr>
          <a:xfrm>
            <a:off x="5693542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1" name="object 2401"/>
          <p:cNvSpPr/>
          <p:nvPr/>
        </p:nvSpPr>
        <p:spPr>
          <a:xfrm>
            <a:off x="5762121" y="2688335"/>
            <a:ext cx="246888" cy="54864"/>
          </a:xfrm>
          <a:prstGeom prst="rect">
            <a:avLst/>
          </a:prstGeom>
          <a:blipFill>
            <a:blip r:embed="rId23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2" name="object 2402"/>
          <p:cNvSpPr/>
          <p:nvPr/>
        </p:nvSpPr>
        <p:spPr>
          <a:xfrm>
            <a:off x="5885565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3" name="object 2403"/>
          <p:cNvSpPr/>
          <p:nvPr/>
        </p:nvSpPr>
        <p:spPr>
          <a:xfrm>
            <a:off x="5967862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4" name="object 2404"/>
          <p:cNvSpPr/>
          <p:nvPr/>
        </p:nvSpPr>
        <p:spPr>
          <a:xfrm>
            <a:off x="6228465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5" name="object 2405"/>
          <p:cNvSpPr/>
          <p:nvPr/>
        </p:nvSpPr>
        <p:spPr>
          <a:xfrm>
            <a:off x="6283330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6" name="object 2406"/>
          <p:cNvSpPr/>
          <p:nvPr/>
        </p:nvSpPr>
        <p:spPr>
          <a:xfrm>
            <a:off x="6338194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7" name="object 2407"/>
          <p:cNvSpPr/>
          <p:nvPr/>
        </p:nvSpPr>
        <p:spPr>
          <a:xfrm>
            <a:off x="6379342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8" name="object 2408"/>
          <p:cNvSpPr/>
          <p:nvPr/>
        </p:nvSpPr>
        <p:spPr>
          <a:xfrm>
            <a:off x="6461638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09" name="object 2409"/>
          <p:cNvSpPr/>
          <p:nvPr/>
        </p:nvSpPr>
        <p:spPr>
          <a:xfrm>
            <a:off x="6722242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0" name="object 2410"/>
          <p:cNvSpPr/>
          <p:nvPr/>
        </p:nvSpPr>
        <p:spPr>
          <a:xfrm>
            <a:off x="7613781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1" name="object 2411"/>
          <p:cNvSpPr/>
          <p:nvPr/>
        </p:nvSpPr>
        <p:spPr>
          <a:xfrm>
            <a:off x="7668645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2" name="object 2412"/>
          <p:cNvSpPr/>
          <p:nvPr/>
        </p:nvSpPr>
        <p:spPr>
          <a:xfrm>
            <a:off x="7778374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3" name="object 2413"/>
          <p:cNvSpPr/>
          <p:nvPr/>
        </p:nvSpPr>
        <p:spPr>
          <a:xfrm>
            <a:off x="7846954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4" name="object 2414"/>
          <p:cNvSpPr/>
          <p:nvPr/>
        </p:nvSpPr>
        <p:spPr>
          <a:xfrm>
            <a:off x="7901818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5" name="object 2415"/>
          <p:cNvSpPr/>
          <p:nvPr/>
        </p:nvSpPr>
        <p:spPr>
          <a:xfrm>
            <a:off x="7970397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6" name="object 2416"/>
          <p:cNvSpPr/>
          <p:nvPr/>
        </p:nvSpPr>
        <p:spPr>
          <a:xfrm>
            <a:off x="8038978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7" name="object 2417"/>
          <p:cNvSpPr/>
          <p:nvPr/>
        </p:nvSpPr>
        <p:spPr>
          <a:xfrm>
            <a:off x="8148705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8" name="object 2418"/>
          <p:cNvSpPr/>
          <p:nvPr/>
        </p:nvSpPr>
        <p:spPr>
          <a:xfrm>
            <a:off x="8272150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19" name="object 2419"/>
          <p:cNvSpPr/>
          <p:nvPr/>
        </p:nvSpPr>
        <p:spPr>
          <a:xfrm>
            <a:off x="8340730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0" name="object 2420"/>
          <p:cNvSpPr/>
          <p:nvPr/>
        </p:nvSpPr>
        <p:spPr>
          <a:xfrm>
            <a:off x="8381878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1" name="object 2421"/>
          <p:cNvSpPr/>
          <p:nvPr/>
        </p:nvSpPr>
        <p:spPr>
          <a:xfrm>
            <a:off x="8423026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2" name="object 2422"/>
          <p:cNvSpPr/>
          <p:nvPr/>
        </p:nvSpPr>
        <p:spPr>
          <a:xfrm>
            <a:off x="8491605" y="27363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3" name="object 2423"/>
          <p:cNvSpPr/>
          <p:nvPr/>
        </p:nvSpPr>
        <p:spPr>
          <a:xfrm>
            <a:off x="851795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4" name="object 2424"/>
          <p:cNvSpPr/>
          <p:nvPr/>
        </p:nvSpPr>
        <p:spPr>
          <a:xfrm>
            <a:off x="906659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5" name="object 2425"/>
          <p:cNvSpPr/>
          <p:nvPr/>
        </p:nvSpPr>
        <p:spPr>
          <a:xfrm>
            <a:off x="975239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6" name="object 2426"/>
          <p:cNvSpPr/>
          <p:nvPr/>
        </p:nvSpPr>
        <p:spPr>
          <a:xfrm>
            <a:off x="1016387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7" name="object 2427"/>
          <p:cNvSpPr/>
          <p:nvPr/>
        </p:nvSpPr>
        <p:spPr>
          <a:xfrm>
            <a:off x="1084967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8" name="object 2428"/>
          <p:cNvSpPr/>
          <p:nvPr/>
        </p:nvSpPr>
        <p:spPr>
          <a:xfrm>
            <a:off x="1126115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29" name="object 2429"/>
          <p:cNvSpPr/>
          <p:nvPr/>
        </p:nvSpPr>
        <p:spPr>
          <a:xfrm>
            <a:off x="1167263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30" name="object 2430"/>
          <p:cNvSpPr/>
          <p:nvPr/>
        </p:nvSpPr>
        <p:spPr>
          <a:xfrm>
            <a:off x="1249559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31" name="object 2431"/>
          <p:cNvSpPr/>
          <p:nvPr/>
        </p:nvSpPr>
        <p:spPr>
          <a:xfrm>
            <a:off x="1290707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32" name="object 2432"/>
          <p:cNvSpPr/>
          <p:nvPr/>
        </p:nvSpPr>
        <p:spPr>
          <a:xfrm>
            <a:off x="1331855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33" name="object 2433"/>
          <p:cNvSpPr/>
          <p:nvPr/>
        </p:nvSpPr>
        <p:spPr>
          <a:xfrm>
            <a:off x="1441583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34" name="object 2434"/>
          <p:cNvSpPr/>
          <p:nvPr/>
        </p:nvSpPr>
        <p:spPr>
          <a:xfrm>
            <a:off x="1510163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35" name="object 2435"/>
          <p:cNvSpPr/>
          <p:nvPr/>
        </p:nvSpPr>
        <p:spPr>
          <a:xfrm>
            <a:off x="1592458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36" name="object 2436"/>
          <p:cNvSpPr/>
          <p:nvPr/>
        </p:nvSpPr>
        <p:spPr>
          <a:xfrm>
            <a:off x="1688469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37" name="object 2437"/>
          <p:cNvSpPr/>
          <p:nvPr/>
        </p:nvSpPr>
        <p:spPr>
          <a:xfrm>
            <a:off x="178448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38" name="object 2438"/>
          <p:cNvSpPr/>
          <p:nvPr/>
        </p:nvSpPr>
        <p:spPr>
          <a:xfrm>
            <a:off x="1825630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39" name="object 2439"/>
          <p:cNvSpPr/>
          <p:nvPr/>
        </p:nvSpPr>
        <p:spPr>
          <a:xfrm>
            <a:off x="3114934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40" name="object 2440"/>
          <p:cNvSpPr/>
          <p:nvPr/>
        </p:nvSpPr>
        <p:spPr>
          <a:xfrm>
            <a:off x="315608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41" name="object 2441"/>
          <p:cNvSpPr/>
          <p:nvPr/>
        </p:nvSpPr>
        <p:spPr>
          <a:xfrm>
            <a:off x="322466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42" name="object 2442"/>
          <p:cNvSpPr/>
          <p:nvPr/>
        </p:nvSpPr>
        <p:spPr>
          <a:xfrm>
            <a:off x="3279526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43" name="object 2443"/>
          <p:cNvSpPr/>
          <p:nvPr/>
        </p:nvSpPr>
        <p:spPr>
          <a:xfrm>
            <a:off x="3361821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44" name="object 2444"/>
          <p:cNvSpPr/>
          <p:nvPr/>
        </p:nvSpPr>
        <p:spPr>
          <a:xfrm>
            <a:off x="3677290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45" name="object 2445"/>
          <p:cNvSpPr/>
          <p:nvPr/>
        </p:nvSpPr>
        <p:spPr>
          <a:xfrm>
            <a:off x="3718438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46" name="object 2446"/>
          <p:cNvSpPr/>
          <p:nvPr/>
        </p:nvSpPr>
        <p:spPr>
          <a:xfrm>
            <a:off x="384188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47" name="object 2447"/>
          <p:cNvSpPr/>
          <p:nvPr/>
        </p:nvSpPr>
        <p:spPr>
          <a:xfrm>
            <a:off x="391046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48" name="object 2448"/>
          <p:cNvSpPr/>
          <p:nvPr/>
        </p:nvSpPr>
        <p:spPr>
          <a:xfrm>
            <a:off x="4020190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49" name="object 2449"/>
          <p:cNvSpPr/>
          <p:nvPr/>
        </p:nvSpPr>
        <p:spPr>
          <a:xfrm>
            <a:off x="4075053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50" name="object 2450"/>
          <p:cNvSpPr/>
          <p:nvPr/>
        </p:nvSpPr>
        <p:spPr>
          <a:xfrm>
            <a:off x="4129918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51" name="object 2451"/>
          <p:cNvSpPr/>
          <p:nvPr/>
        </p:nvSpPr>
        <p:spPr>
          <a:xfrm>
            <a:off x="4198497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52" name="object 2452"/>
          <p:cNvSpPr/>
          <p:nvPr/>
        </p:nvSpPr>
        <p:spPr>
          <a:xfrm>
            <a:off x="4267077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53" name="object 2453"/>
          <p:cNvSpPr/>
          <p:nvPr/>
        </p:nvSpPr>
        <p:spPr>
          <a:xfrm>
            <a:off x="432194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54" name="object 2454"/>
          <p:cNvSpPr/>
          <p:nvPr/>
        </p:nvSpPr>
        <p:spPr>
          <a:xfrm>
            <a:off x="4390521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55" name="object 2455"/>
          <p:cNvSpPr/>
          <p:nvPr/>
        </p:nvSpPr>
        <p:spPr>
          <a:xfrm>
            <a:off x="445910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56" name="object 2456"/>
          <p:cNvSpPr/>
          <p:nvPr/>
        </p:nvSpPr>
        <p:spPr>
          <a:xfrm>
            <a:off x="5336926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57" name="object 2457"/>
          <p:cNvSpPr/>
          <p:nvPr/>
        </p:nvSpPr>
        <p:spPr>
          <a:xfrm>
            <a:off x="5391790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58" name="object 2458"/>
          <p:cNvSpPr/>
          <p:nvPr/>
        </p:nvSpPr>
        <p:spPr>
          <a:xfrm>
            <a:off x="5460370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59" name="object 2459"/>
          <p:cNvSpPr/>
          <p:nvPr/>
        </p:nvSpPr>
        <p:spPr>
          <a:xfrm>
            <a:off x="5501518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60" name="object 2460"/>
          <p:cNvSpPr/>
          <p:nvPr/>
        </p:nvSpPr>
        <p:spPr>
          <a:xfrm>
            <a:off x="5570097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61" name="object 2461"/>
          <p:cNvSpPr/>
          <p:nvPr/>
        </p:nvSpPr>
        <p:spPr>
          <a:xfrm>
            <a:off x="5611246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62" name="object 2462"/>
          <p:cNvSpPr/>
          <p:nvPr/>
        </p:nvSpPr>
        <p:spPr>
          <a:xfrm>
            <a:off x="569354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63" name="object 2463"/>
          <p:cNvSpPr/>
          <p:nvPr/>
        </p:nvSpPr>
        <p:spPr>
          <a:xfrm>
            <a:off x="5762121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64" name="object 2464"/>
          <p:cNvSpPr/>
          <p:nvPr/>
        </p:nvSpPr>
        <p:spPr>
          <a:xfrm>
            <a:off x="5885565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65" name="object 2465"/>
          <p:cNvSpPr/>
          <p:nvPr/>
        </p:nvSpPr>
        <p:spPr>
          <a:xfrm>
            <a:off x="596786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66" name="object 2466"/>
          <p:cNvSpPr/>
          <p:nvPr/>
        </p:nvSpPr>
        <p:spPr>
          <a:xfrm>
            <a:off x="6050158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67" name="object 2467"/>
          <p:cNvSpPr/>
          <p:nvPr/>
        </p:nvSpPr>
        <p:spPr>
          <a:xfrm>
            <a:off x="6228465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68" name="object 2468"/>
          <p:cNvSpPr/>
          <p:nvPr/>
        </p:nvSpPr>
        <p:spPr>
          <a:xfrm>
            <a:off x="6283330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69" name="object 2469"/>
          <p:cNvSpPr/>
          <p:nvPr/>
        </p:nvSpPr>
        <p:spPr>
          <a:xfrm>
            <a:off x="6338194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70" name="object 2470"/>
          <p:cNvSpPr/>
          <p:nvPr/>
        </p:nvSpPr>
        <p:spPr>
          <a:xfrm>
            <a:off x="637934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71" name="object 2471"/>
          <p:cNvSpPr/>
          <p:nvPr/>
        </p:nvSpPr>
        <p:spPr>
          <a:xfrm>
            <a:off x="6461638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72" name="object 2472"/>
          <p:cNvSpPr/>
          <p:nvPr/>
        </p:nvSpPr>
        <p:spPr>
          <a:xfrm>
            <a:off x="651650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73" name="object 2473"/>
          <p:cNvSpPr/>
          <p:nvPr/>
        </p:nvSpPr>
        <p:spPr>
          <a:xfrm>
            <a:off x="6681093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74" name="object 2474"/>
          <p:cNvSpPr/>
          <p:nvPr/>
        </p:nvSpPr>
        <p:spPr>
          <a:xfrm>
            <a:off x="6722242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75" name="object 2475"/>
          <p:cNvSpPr/>
          <p:nvPr/>
        </p:nvSpPr>
        <p:spPr>
          <a:xfrm>
            <a:off x="7613781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76" name="object 2476"/>
          <p:cNvSpPr/>
          <p:nvPr/>
        </p:nvSpPr>
        <p:spPr>
          <a:xfrm>
            <a:off x="7668645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77" name="object 2477"/>
          <p:cNvSpPr/>
          <p:nvPr/>
        </p:nvSpPr>
        <p:spPr>
          <a:xfrm>
            <a:off x="7778374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78" name="object 2478"/>
          <p:cNvSpPr/>
          <p:nvPr/>
        </p:nvSpPr>
        <p:spPr>
          <a:xfrm>
            <a:off x="7846954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79" name="object 2479"/>
          <p:cNvSpPr/>
          <p:nvPr/>
        </p:nvSpPr>
        <p:spPr>
          <a:xfrm>
            <a:off x="7901818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80" name="object 2480"/>
          <p:cNvSpPr/>
          <p:nvPr/>
        </p:nvSpPr>
        <p:spPr>
          <a:xfrm>
            <a:off x="7970397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81" name="object 2481"/>
          <p:cNvSpPr/>
          <p:nvPr/>
        </p:nvSpPr>
        <p:spPr>
          <a:xfrm>
            <a:off x="8038978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82" name="object 2482"/>
          <p:cNvSpPr/>
          <p:nvPr/>
        </p:nvSpPr>
        <p:spPr>
          <a:xfrm>
            <a:off x="8148705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83" name="object 2483"/>
          <p:cNvSpPr/>
          <p:nvPr/>
        </p:nvSpPr>
        <p:spPr>
          <a:xfrm>
            <a:off x="8272150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84" name="object 2484"/>
          <p:cNvSpPr/>
          <p:nvPr/>
        </p:nvSpPr>
        <p:spPr>
          <a:xfrm>
            <a:off x="8340730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85" name="object 2485"/>
          <p:cNvSpPr/>
          <p:nvPr/>
        </p:nvSpPr>
        <p:spPr>
          <a:xfrm>
            <a:off x="8381878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86" name="object 2486"/>
          <p:cNvSpPr/>
          <p:nvPr/>
        </p:nvSpPr>
        <p:spPr>
          <a:xfrm>
            <a:off x="8423026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87" name="object 2487"/>
          <p:cNvSpPr/>
          <p:nvPr/>
        </p:nvSpPr>
        <p:spPr>
          <a:xfrm>
            <a:off x="8491605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88" name="object 2488"/>
          <p:cNvSpPr/>
          <p:nvPr/>
        </p:nvSpPr>
        <p:spPr>
          <a:xfrm>
            <a:off x="8587618" y="27500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89" name="object 2489"/>
          <p:cNvSpPr/>
          <p:nvPr/>
        </p:nvSpPr>
        <p:spPr>
          <a:xfrm>
            <a:off x="851795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90" name="object 2490"/>
          <p:cNvSpPr/>
          <p:nvPr/>
        </p:nvSpPr>
        <p:spPr>
          <a:xfrm>
            <a:off x="906659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91" name="object 2491"/>
          <p:cNvSpPr/>
          <p:nvPr/>
        </p:nvSpPr>
        <p:spPr>
          <a:xfrm>
            <a:off x="975239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92" name="object 2492"/>
          <p:cNvSpPr/>
          <p:nvPr/>
        </p:nvSpPr>
        <p:spPr>
          <a:xfrm>
            <a:off x="1016387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93" name="object 2493"/>
          <p:cNvSpPr/>
          <p:nvPr/>
        </p:nvSpPr>
        <p:spPr>
          <a:xfrm>
            <a:off x="1126115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94" name="object 2494"/>
          <p:cNvSpPr/>
          <p:nvPr/>
        </p:nvSpPr>
        <p:spPr>
          <a:xfrm>
            <a:off x="1167263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95" name="object 2495"/>
          <p:cNvSpPr/>
          <p:nvPr/>
        </p:nvSpPr>
        <p:spPr>
          <a:xfrm>
            <a:off x="1249559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96" name="object 2496"/>
          <p:cNvSpPr/>
          <p:nvPr/>
        </p:nvSpPr>
        <p:spPr>
          <a:xfrm>
            <a:off x="1290707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97" name="object 2497"/>
          <p:cNvSpPr/>
          <p:nvPr/>
        </p:nvSpPr>
        <p:spPr>
          <a:xfrm>
            <a:off x="1331855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98" name="object 2498"/>
          <p:cNvSpPr/>
          <p:nvPr/>
        </p:nvSpPr>
        <p:spPr>
          <a:xfrm>
            <a:off x="1441583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99" name="object 2499"/>
          <p:cNvSpPr/>
          <p:nvPr/>
        </p:nvSpPr>
        <p:spPr>
          <a:xfrm>
            <a:off x="1510163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00" name="object 2500"/>
          <p:cNvSpPr/>
          <p:nvPr/>
        </p:nvSpPr>
        <p:spPr>
          <a:xfrm>
            <a:off x="1592458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01" name="object 2501"/>
          <p:cNvSpPr/>
          <p:nvPr/>
        </p:nvSpPr>
        <p:spPr>
          <a:xfrm>
            <a:off x="1688469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02" name="object 2502"/>
          <p:cNvSpPr/>
          <p:nvPr/>
        </p:nvSpPr>
        <p:spPr>
          <a:xfrm>
            <a:off x="178448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03" name="object 2503"/>
          <p:cNvSpPr/>
          <p:nvPr/>
        </p:nvSpPr>
        <p:spPr>
          <a:xfrm>
            <a:off x="1825630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04" name="object 2504"/>
          <p:cNvSpPr/>
          <p:nvPr/>
        </p:nvSpPr>
        <p:spPr>
          <a:xfrm>
            <a:off x="3114934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05" name="object 2505"/>
          <p:cNvSpPr/>
          <p:nvPr/>
        </p:nvSpPr>
        <p:spPr>
          <a:xfrm>
            <a:off x="315608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06" name="object 2506"/>
          <p:cNvSpPr/>
          <p:nvPr/>
        </p:nvSpPr>
        <p:spPr>
          <a:xfrm>
            <a:off x="322466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07" name="object 2507"/>
          <p:cNvSpPr/>
          <p:nvPr/>
        </p:nvSpPr>
        <p:spPr>
          <a:xfrm>
            <a:off x="3279526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08" name="object 2508"/>
          <p:cNvSpPr/>
          <p:nvPr/>
        </p:nvSpPr>
        <p:spPr>
          <a:xfrm>
            <a:off x="3361821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09" name="object 2509"/>
          <p:cNvSpPr/>
          <p:nvPr/>
        </p:nvSpPr>
        <p:spPr>
          <a:xfrm>
            <a:off x="3430402" y="2715767"/>
            <a:ext cx="96011" cy="54864"/>
          </a:xfrm>
          <a:prstGeom prst="rect">
            <a:avLst/>
          </a:prstGeom>
          <a:blipFill>
            <a:blip r:embed="rId23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0" name="object 2510"/>
          <p:cNvSpPr/>
          <p:nvPr/>
        </p:nvSpPr>
        <p:spPr>
          <a:xfrm>
            <a:off x="3512697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1" name="object 2511"/>
          <p:cNvSpPr/>
          <p:nvPr/>
        </p:nvSpPr>
        <p:spPr>
          <a:xfrm>
            <a:off x="3677290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2" name="object 2512"/>
          <p:cNvSpPr/>
          <p:nvPr/>
        </p:nvSpPr>
        <p:spPr>
          <a:xfrm>
            <a:off x="3787018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3" name="object 2513"/>
          <p:cNvSpPr/>
          <p:nvPr/>
        </p:nvSpPr>
        <p:spPr>
          <a:xfrm>
            <a:off x="384188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4" name="object 2514"/>
          <p:cNvSpPr/>
          <p:nvPr/>
        </p:nvSpPr>
        <p:spPr>
          <a:xfrm>
            <a:off x="391046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5" name="object 2515"/>
          <p:cNvSpPr/>
          <p:nvPr/>
        </p:nvSpPr>
        <p:spPr>
          <a:xfrm>
            <a:off x="397904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6" name="object 2516"/>
          <p:cNvSpPr/>
          <p:nvPr/>
        </p:nvSpPr>
        <p:spPr>
          <a:xfrm>
            <a:off x="4020190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7" name="object 2517"/>
          <p:cNvSpPr/>
          <p:nvPr/>
        </p:nvSpPr>
        <p:spPr>
          <a:xfrm>
            <a:off x="4075053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8" name="object 2518"/>
          <p:cNvSpPr/>
          <p:nvPr/>
        </p:nvSpPr>
        <p:spPr>
          <a:xfrm>
            <a:off x="4129918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19" name="object 2519"/>
          <p:cNvSpPr/>
          <p:nvPr/>
        </p:nvSpPr>
        <p:spPr>
          <a:xfrm>
            <a:off x="4198497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0" name="object 2520"/>
          <p:cNvSpPr/>
          <p:nvPr/>
        </p:nvSpPr>
        <p:spPr>
          <a:xfrm>
            <a:off x="4267077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1" name="object 2521"/>
          <p:cNvSpPr/>
          <p:nvPr/>
        </p:nvSpPr>
        <p:spPr>
          <a:xfrm>
            <a:off x="432194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2" name="object 2522"/>
          <p:cNvSpPr/>
          <p:nvPr/>
        </p:nvSpPr>
        <p:spPr>
          <a:xfrm>
            <a:off x="4390521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3" name="object 2523"/>
          <p:cNvSpPr/>
          <p:nvPr/>
        </p:nvSpPr>
        <p:spPr>
          <a:xfrm>
            <a:off x="445910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4" name="object 2524"/>
          <p:cNvSpPr/>
          <p:nvPr/>
        </p:nvSpPr>
        <p:spPr>
          <a:xfrm>
            <a:off x="5336926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5" name="object 2525"/>
          <p:cNvSpPr/>
          <p:nvPr/>
        </p:nvSpPr>
        <p:spPr>
          <a:xfrm>
            <a:off x="5391790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6" name="object 2526"/>
          <p:cNvSpPr/>
          <p:nvPr/>
        </p:nvSpPr>
        <p:spPr>
          <a:xfrm>
            <a:off x="5460370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7" name="object 2527"/>
          <p:cNvSpPr/>
          <p:nvPr/>
        </p:nvSpPr>
        <p:spPr>
          <a:xfrm>
            <a:off x="5501518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8" name="object 2528"/>
          <p:cNvSpPr/>
          <p:nvPr/>
        </p:nvSpPr>
        <p:spPr>
          <a:xfrm>
            <a:off x="5570097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29" name="object 2529"/>
          <p:cNvSpPr/>
          <p:nvPr/>
        </p:nvSpPr>
        <p:spPr>
          <a:xfrm>
            <a:off x="5611246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30" name="object 2530"/>
          <p:cNvSpPr/>
          <p:nvPr/>
        </p:nvSpPr>
        <p:spPr>
          <a:xfrm>
            <a:off x="569354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31" name="object 2531"/>
          <p:cNvSpPr/>
          <p:nvPr/>
        </p:nvSpPr>
        <p:spPr>
          <a:xfrm>
            <a:off x="5762121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32" name="object 2532"/>
          <p:cNvSpPr/>
          <p:nvPr/>
        </p:nvSpPr>
        <p:spPr>
          <a:xfrm>
            <a:off x="583070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33" name="object 2533"/>
          <p:cNvSpPr/>
          <p:nvPr/>
        </p:nvSpPr>
        <p:spPr>
          <a:xfrm>
            <a:off x="5885565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34" name="object 2534"/>
          <p:cNvSpPr/>
          <p:nvPr/>
        </p:nvSpPr>
        <p:spPr>
          <a:xfrm>
            <a:off x="596786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35" name="object 2535"/>
          <p:cNvSpPr/>
          <p:nvPr/>
        </p:nvSpPr>
        <p:spPr>
          <a:xfrm>
            <a:off x="6050158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36" name="object 2536"/>
          <p:cNvSpPr/>
          <p:nvPr/>
        </p:nvSpPr>
        <p:spPr>
          <a:xfrm>
            <a:off x="6118738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37" name="object 2537"/>
          <p:cNvSpPr/>
          <p:nvPr/>
        </p:nvSpPr>
        <p:spPr>
          <a:xfrm>
            <a:off x="6228465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38" name="object 2538"/>
          <p:cNvSpPr/>
          <p:nvPr/>
        </p:nvSpPr>
        <p:spPr>
          <a:xfrm>
            <a:off x="6283330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39" name="object 2539"/>
          <p:cNvSpPr/>
          <p:nvPr/>
        </p:nvSpPr>
        <p:spPr>
          <a:xfrm>
            <a:off x="6338194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40" name="object 2540"/>
          <p:cNvSpPr/>
          <p:nvPr/>
        </p:nvSpPr>
        <p:spPr>
          <a:xfrm>
            <a:off x="637934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41" name="object 2541"/>
          <p:cNvSpPr/>
          <p:nvPr/>
        </p:nvSpPr>
        <p:spPr>
          <a:xfrm>
            <a:off x="651650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42" name="object 2542"/>
          <p:cNvSpPr/>
          <p:nvPr/>
        </p:nvSpPr>
        <p:spPr>
          <a:xfrm>
            <a:off x="6585081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43" name="object 2543"/>
          <p:cNvSpPr/>
          <p:nvPr/>
        </p:nvSpPr>
        <p:spPr>
          <a:xfrm>
            <a:off x="6681093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44" name="object 2544"/>
          <p:cNvSpPr/>
          <p:nvPr/>
        </p:nvSpPr>
        <p:spPr>
          <a:xfrm>
            <a:off x="6722242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45" name="object 2545"/>
          <p:cNvSpPr/>
          <p:nvPr/>
        </p:nvSpPr>
        <p:spPr>
          <a:xfrm>
            <a:off x="7613781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46" name="object 2546"/>
          <p:cNvSpPr/>
          <p:nvPr/>
        </p:nvSpPr>
        <p:spPr>
          <a:xfrm>
            <a:off x="7737226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47" name="object 2547"/>
          <p:cNvSpPr/>
          <p:nvPr/>
        </p:nvSpPr>
        <p:spPr>
          <a:xfrm>
            <a:off x="7778374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48" name="object 2548"/>
          <p:cNvSpPr/>
          <p:nvPr/>
        </p:nvSpPr>
        <p:spPr>
          <a:xfrm>
            <a:off x="7846954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49" name="object 2549"/>
          <p:cNvSpPr/>
          <p:nvPr/>
        </p:nvSpPr>
        <p:spPr>
          <a:xfrm>
            <a:off x="7901818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50" name="object 2550"/>
          <p:cNvSpPr/>
          <p:nvPr/>
        </p:nvSpPr>
        <p:spPr>
          <a:xfrm>
            <a:off x="7970397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51" name="object 2551"/>
          <p:cNvSpPr/>
          <p:nvPr/>
        </p:nvSpPr>
        <p:spPr>
          <a:xfrm>
            <a:off x="8038978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52" name="object 2552"/>
          <p:cNvSpPr/>
          <p:nvPr/>
        </p:nvSpPr>
        <p:spPr>
          <a:xfrm>
            <a:off x="8217286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53" name="object 2553"/>
          <p:cNvSpPr/>
          <p:nvPr/>
        </p:nvSpPr>
        <p:spPr>
          <a:xfrm>
            <a:off x="8272150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54" name="object 2554"/>
          <p:cNvSpPr/>
          <p:nvPr/>
        </p:nvSpPr>
        <p:spPr>
          <a:xfrm>
            <a:off x="8340730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55" name="object 2555"/>
          <p:cNvSpPr/>
          <p:nvPr/>
        </p:nvSpPr>
        <p:spPr>
          <a:xfrm>
            <a:off x="8381878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56" name="object 2556"/>
          <p:cNvSpPr/>
          <p:nvPr/>
        </p:nvSpPr>
        <p:spPr>
          <a:xfrm>
            <a:off x="8423026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57" name="object 2557"/>
          <p:cNvSpPr/>
          <p:nvPr/>
        </p:nvSpPr>
        <p:spPr>
          <a:xfrm>
            <a:off x="8491605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58" name="object 2558"/>
          <p:cNvSpPr/>
          <p:nvPr/>
        </p:nvSpPr>
        <p:spPr>
          <a:xfrm>
            <a:off x="8587618" y="2763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59" name="object 2559"/>
          <p:cNvSpPr/>
          <p:nvPr/>
        </p:nvSpPr>
        <p:spPr>
          <a:xfrm>
            <a:off x="851795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60" name="object 2560"/>
          <p:cNvSpPr/>
          <p:nvPr/>
        </p:nvSpPr>
        <p:spPr>
          <a:xfrm>
            <a:off x="824363" y="2647188"/>
            <a:ext cx="164592" cy="137160"/>
          </a:xfrm>
          <a:prstGeom prst="rect">
            <a:avLst/>
          </a:prstGeom>
          <a:blipFill>
            <a:blip r:embed="rId23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61" name="object 2561"/>
          <p:cNvSpPr/>
          <p:nvPr/>
        </p:nvSpPr>
        <p:spPr>
          <a:xfrm>
            <a:off x="1030103" y="2756916"/>
            <a:ext cx="68580" cy="27432"/>
          </a:xfrm>
          <a:prstGeom prst="rect">
            <a:avLst/>
          </a:prstGeom>
          <a:blipFill>
            <a:blip r:embed="rId23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62" name="object 2562"/>
          <p:cNvSpPr/>
          <p:nvPr/>
        </p:nvSpPr>
        <p:spPr>
          <a:xfrm>
            <a:off x="1084967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63" name="object 2563"/>
          <p:cNvSpPr/>
          <p:nvPr/>
        </p:nvSpPr>
        <p:spPr>
          <a:xfrm>
            <a:off x="1126115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64" name="object 2564"/>
          <p:cNvSpPr/>
          <p:nvPr/>
        </p:nvSpPr>
        <p:spPr>
          <a:xfrm>
            <a:off x="1180979" y="2770632"/>
            <a:ext cx="68580" cy="13716"/>
          </a:xfrm>
          <a:prstGeom prst="rect">
            <a:avLst/>
          </a:prstGeom>
          <a:blipFill>
            <a:blip r:embed="rId24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65" name="object 2565"/>
          <p:cNvSpPr/>
          <p:nvPr/>
        </p:nvSpPr>
        <p:spPr>
          <a:xfrm>
            <a:off x="1290707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66" name="object 2566"/>
          <p:cNvSpPr/>
          <p:nvPr/>
        </p:nvSpPr>
        <p:spPr>
          <a:xfrm>
            <a:off x="1331855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67" name="object 2567"/>
          <p:cNvSpPr/>
          <p:nvPr/>
        </p:nvSpPr>
        <p:spPr>
          <a:xfrm>
            <a:off x="1441583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68" name="object 2568"/>
          <p:cNvSpPr/>
          <p:nvPr/>
        </p:nvSpPr>
        <p:spPr>
          <a:xfrm>
            <a:off x="1523879" y="2770632"/>
            <a:ext cx="68580" cy="13716"/>
          </a:xfrm>
          <a:prstGeom prst="rect">
            <a:avLst/>
          </a:prstGeom>
          <a:blipFill>
            <a:blip r:embed="rId24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69" name="object 2569"/>
          <p:cNvSpPr/>
          <p:nvPr/>
        </p:nvSpPr>
        <p:spPr>
          <a:xfrm>
            <a:off x="1633606" y="2688335"/>
            <a:ext cx="164592" cy="96012"/>
          </a:xfrm>
          <a:prstGeom prst="rect">
            <a:avLst/>
          </a:prstGeom>
          <a:blipFill>
            <a:blip r:embed="rId24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70" name="object 2570"/>
          <p:cNvSpPr/>
          <p:nvPr/>
        </p:nvSpPr>
        <p:spPr>
          <a:xfrm>
            <a:off x="1825630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71" name="object 2571"/>
          <p:cNvSpPr/>
          <p:nvPr/>
        </p:nvSpPr>
        <p:spPr>
          <a:xfrm>
            <a:off x="3114934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72" name="object 2572"/>
          <p:cNvSpPr/>
          <p:nvPr/>
        </p:nvSpPr>
        <p:spPr>
          <a:xfrm>
            <a:off x="3169797" y="2688335"/>
            <a:ext cx="68580" cy="96012"/>
          </a:xfrm>
          <a:prstGeom prst="rect">
            <a:avLst/>
          </a:prstGeom>
          <a:blipFill>
            <a:blip r:embed="rId24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73" name="object 2573"/>
          <p:cNvSpPr/>
          <p:nvPr/>
        </p:nvSpPr>
        <p:spPr>
          <a:xfrm>
            <a:off x="3293242" y="2770632"/>
            <a:ext cx="27432" cy="13716"/>
          </a:xfrm>
          <a:prstGeom prst="rect">
            <a:avLst/>
          </a:prstGeom>
          <a:blipFill>
            <a:blip r:embed="rId24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74" name="object 2574"/>
          <p:cNvSpPr/>
          <p:nvPr/>
        </p:nvSpPr>
        <p:spPr>
          <a:xfrm>
            <a:off x="3375538" y="2770632"/>
            <a:ext cx="27432" cy="13716"/>
          </a:xfrm>
          <a:prstGeom prst="rect">
            <a:avLst/>
          </a:prstGeom>
          <a:blipFill>
            <a:blip r:embed="rId24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75" name="object 2575"/>
          <p:cNvSpPr/>
          <p:nvPr/>
        </p:nvSpPr>
        <p:spPr>
          <a:xfrm>
            <a:off x="3457833" y="2770632"/>
            <a:ext cx="54864" cy="13716"/>
          </a:xfrm>
          <a:prstGeom prst="rect">
            <a:avLst/>
          </a:prstGeom>
          <a:blipFill>
            <a:blip r:embed="rId24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76" name="object 2576"/>
          <p:cNvSpPr/>
          <p:nvPr/>
        </p:nvSpPr>
        <p:spPr>
          <a:xfrm>
            <a:off x="3622426" y="2688335"/>
            <a:ext cx="164592" cy="96012"/>
          </a:xfrm>
          <a:prstGeom prst="rect">
            <a:avLst/>
          </a:prstGeom>
          <a:blipFill>
            <a:blip r:embed="rId24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77" name="object 2577"/>
          <p:cNvSpPr/>
          <p:nvPr/>
        </p:nvSpPr>
        <p:spPr>
          <a:xfrm>
            <a:off x="3841882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78" name="object 2578"/>
          <p:cNvSpPr/>
          <p:nvPr/>
        </p:nvSpPr>
        <p:spPr>
          <a:xfrm>
            <a:off x="3924177" y="2770632"/>
            <a:ext cx="54864" cy="13716"/>
          </a:xfrm>
          <a:prstGeom prst="rect">
            <a:avLst/>
          </a:prstGeom>
          <a:blipFill>
            <a:blip r:embed="rId24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79" name="object 2579"/>
          <p:cNvSpPr/>
          <p:nvPr/>
        </p:nvSpPr>
        <p:spPr>
          <a:xfrm>
            <a:off x="4020190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80" name="object 2580"/>
          <p:cNvSpPr/>
          <p:nvPr/>
        </p:nvSpPr>
        <p:spPr>
          <a:xfrm>
            <a:off x="4075053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81" name="object 2581"/>
          <p:cNvSpPr/>
          <p:nvPr/>
        </p:nvSpPr>
        <p:spPr>
          <a:xfrm>
            <a:off x="4129918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82" name="object 2582"/>
          <p:cNvSpPr/>
          <p:nvPr/>
        </p:nvSpPr>
        <p:spPr>
          <a:xfrm>
            <a:off x="4212214" y="2770632"/>
            <a:ext cx="68580" cy="13716"/>
          </a:xfrm>
          <a:prstGeom prst="rect">
            <a:avLst/>
          </a:prstGeom>
          <a:blipFill>
            <a:blip r:embed="rId24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83" name="object 2583"/>
          <p:cNvSpPr/>
          <p:nvPr/>
        </p:nvSpPr>
        <p:spPr>
          <a:xfrm>
            <a:off x="4335658" y="2770632"/>
            <a:ext cx="27432" cy="13716"/>
          </a:xfrm>
          <a:prstGeom prst="rect">
            <a:avLst/>
          </a:prstGeom>
          <a:blipFill>
            <a:blip r:embed="rId25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84" name="object 2584"/>
          <p:cNvSpPr/>
          <p:nvPr/>
        </p:nvSpPr>
        <p:spPr>
          <a:xfrm>
            <a:off x="4404238" y="2770632"/>
            <a:ext cx="54864" cy="13716"/>
          </a:xfrm>
          <a:prstGeom prst="rect">
            <a:avLst/>
          </a:prstGeom>
          <a:blipFill>
            <a:blip r:embed="rId25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85" name="object 2585"/>
          <p:cNvSpPr/>
          <p:nvPr/>
        </p:nvSpPr>
        <p:spPr>
          <a:xfrm>
            <a:off x="5336926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86" name="object 2586"/>
          <p:cNvSpPr/>
          <p:nvPr/>
        </p:nvSpPr>
        <p:spPr>
          <a:xfrm>
            <a:off x="5391790" y="2770632"/>
            <a:ext cx="68580" cy="13716"/>
          </a:xfrm>
          <a:prstGeom prst="rect">
            <a:avLst/>
          </a:prstGeom>
          <a:blipFill>
            <a:blip r:embed="rId25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87" name="object 2587"/>
          <p:cNvSpPr/>
          <p:nvPr/>
        </p:nvSpPr>
        <p:spPr>
          <a:xfrm>
            <a:off x="5515233" y="2688335"/>
            <a:ext cx="68580" cy="96012"/>
          </a:xfrm>
          <a:prstGeom prst="rect">
            <a:avLst/>
          </a:prstGeom>
          <a:blipFill>
            <a:blip r:embed="rId25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88" name="object 2588"/>
          <p:cNvSpPr/>
          <p:nvPr/>
        </p:nvSpPr>
        <p:spPr>
          <a:xfrm>
            <a:off x="5611246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89" name="object 2589"/>
          <p:cNvSpPr/>
          <p:nvPr/>
        </p:nvSpPr>
        <p:spPr>
          <a:xfrm>
            <a:off x="5693542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90" name="object 2590"/>
          <p:cNvSpPr/>
          <p:nvPr/>
        </p:nvSpPr>
        <p:spPr>
          <a:xfrm>
            <a:off x="5775838" y="2770632"/>
            <a:ext cx="54864" cy="13716"/>
          </a:xfrm>
          <a:prstGeom prst="rect">
            <a:avLst/>
          </a:prstGeom>
          <a:blipFill>
            <a:blip r:embed="rId25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91" name="object 2591"/>
          <p:cNvSpPr/>
          <p:nvPr/>
        </p:nvSpPr>
        <p:spPr>
          <a:xfrm>
            <a:off x="5899282" y="2770632"/>
            <a:ext cx="27432" cy="13716"/>
          </a:xfrm>
          <a:prstGeom prst="rect">
            <a:avLst/>
          </a:prstGeom>
          <a:blipFill>
            <a:blip r:embed="rId25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92" name="object 2592"/>
          <p:cNvSpPr/>
          <p:nvPr/>
        </p:nvSpPr>
        <p:spPr>
          <a:xfrm>
            <a:off x="5981577" y="2770632"/>
            <a:ext cx="27432" cy="13716"/>
          </a:xfrm>
          <a:prstGeom prst="rect">
            <a:avLst/>
          </a:prstGeom>
          <a:blipFill>
            <a:blip r:embed="rId25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93" name="object 2593"/>
          <p:cNvSpPr/>
          <p:nvPr/>
        </p:nvSpPr>
        <p:spPr>
          <a:xfrm>
            <a:off x="6050158" y="2688335"/>
            <a:ext cx="82296" cy="96012"/>
          </a:xfrm>
          <a:prstGeom prst="rect">
            <a:avLst/>
          </a:prstGeom>
          <a:blipFill>
            <a:blip r:embed="rId25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94" name="object 2594"/>
          <p:cNvSpPr/>
          <p:nvPr/>
        </p:nvSpPr>
        <p:spPr>
          <a:xfrm>
            <a:off x="6228465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95" name="object 2595"/>
          <p:cNvSpPr/>
          <p:nvPr/>
        </p:nvSpPr>
        <p:spPr>
          <a:xfrm>
            <a:off x="6283330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96" name="object 2596"/>
          <p:cNvSpPr/>
          <p:nvPr/>
        </p:nvSpPr>
        <p:spPr>
          <a:xfrm>
            <a:off x="6338194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97" name="object 2597"/>
          <p:cNvSpPr/>
          <p:nvPr/>
        </p:nvSpPr>
        <p:spPr>
          <a:xfrm>
            <a:off x="6393058" y="2756916"/>
            <a:ext cx="82296" cy="27432"/>
          </a:xfrm>
          <a:prstGeom prst="rect">
            <a:avLst/>
          </a:prstGeom>
          <a:blipFill>
            <a:blip r:embed="rId25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98" name="object 2598"/>
          <p:cNvSpPr/>
          <p:nvPr/>
        </p:nvSpPr>
        <p:spPr>
          <a:xfrm>
            <a:off x="6461638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99" name="object 2599"/>
          <p:cNvSpPr/>
          <p:nvPr/>
        </p:nvSpPr>
        <p:spPr>
          <a:xfrm>
            <a:off x="6516502" y="2688335"/>
            <a:ext cx="178308" cy="96012"/>
          </a:xfrm>
          <a:prstGeom prst="rect">
            <a:avLst/>
          </a:prstGeom>
          <a:blipFill>
            <a:blip r:embed="rId25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00" name="object 2600"/>
          <p:cNvSpPr/>
          <p:nvPr/>
        </p:nvSpPr>
        <p:spPr>
          <a:xfrm>
            <a:off x="6722242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01" name="object 2601"/>
          <p:cNvSpPr/>
          <p:nvPr/>
        </p:nvSpPr>
        <p:spPr>
          <a:xfrm>
            <a:off x="6763390" y="2647188"/>
            <a:ext cx="27432" cy="137160"/>
          </a:xfrm>
          <a:prstGeom prst="rect">
            <a:avLst/>
          </a:prstGeom>
          <a:blipFill>
            <a:blip r:embed="rId26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02" name="object 2602"/>
          <p:cNvSpPr/>
          <p:nvPr/>
        </p:nvSpPr>
        <p:spPr>
          <a:xfrm>
            <a:off x="7613781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03" name="object 2603"/>
          <p:cNvSpPr/>
          <p:nvPr/>
        </p:nvSpPr>
        <p:spPr>
          <a:xfrm>
            <a:off x="7668645" y="2756916"/>
            <a:ext cx="68580" cy="27432"/>
          </a:xfrm>
          <a:prstGeom prst="rect">
            <a:avLst/>
          </a:prstGeom>
          <a:blipFill>
            <a:blip r:embed="rId26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04" name="object 2604"/>
          <p:cNvSpPr/>
          <p:nvPr/>
        </p:nvSpPr>
        <p:spPr>
          <a:xfrm>
            <a:off x="7792090" y="2770632"/>
            <a:ext cx="54864" cy="13716"/>
          </a:xfrm>
          <a:prstGeom prst="rect">
            <a:avLst/>
          </a:prstGeom>
          <a:blipFill>
            <a:blip r:embed="rId26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05" name="object 2605"/>
          <p:cNvSpPr/>
          <p:nvPr/>
        </p:nvSpPr>
        <p:spPr>
          <a:xfrm>
            <a:off x="7901818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06" name="object 2606"/>
          <p:cNvSpPr/>
          <p:nvPr/>
        </p:nvSpPr>
        <p:spPr>
          <a:xfrm>
            <a:off x="7970397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07" name="object 2607"/>
          <p:cNvSpPr/>
          <p:nvPr/>
        </p:nvSpPr>
        <p:spPr>
          <a:xfrm>
            <a:off x="8038978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08" name="object 2608"/>
          <p:cNvSpPr/>
          <p:nvPr/>
        </p:nvSpPr>
        <p:spPr>
          <a:xfrm>
            <a:off x="8148705" y="2756916"/>
            <a:ext cx="68580" cy="27432"/>
          </a:xfrm>
          <a:prstGeom prst="rect">
            <a:avLst/>
          </a:prstGeom>
          <a:blipFill>
            <a:blip r:embed="rId26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09" name="object 2609"/>
          <p:cNvSpPr/>
          <p:nvPr/>
        </p:nvSpPr>
        <p:spPr>
          <a:xfrm>
            <a:off x="8272150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10" name="object 2610"/>
          <p:cNvSpPr/>
          <p:nvPr/>
        </p:nvSpPr>
        <p:spPr>
          <a:xfrm>
            <a:off x="8340730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11" name="object 2611"/>
          <p:cNvSpPr/>
          <p:nvPr/>
        </p:nvSpPr>
        <p:spPr>
          <a:xfrm>
            <a:off x="8381878" y="27774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12" name="object 2612"/>
          <p:cNvSpPr/>
          <p:nvPr/>
        </p:nvSpPr>
        <p:spPr>
          <a:xfrm>
            <a:off x="8423026" y="2770632"/>
            <a:ext cx="68580" cy="13716"/>
          </a:xfrm>
          <a:prstGeom prst="rect">
            <a:avLst/>
          </a:prstGeom>
          <a:blipFill>
            <a:blip r:embed="rId26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13" name="object 2613"/>
          <p:cNvSpPr/>
          <p:nvPr/>
        </p:nvSpPr>
        <p:spPr>
          <a:xfrm>
            <a:off x="8532754" y="2688335"/>
            <a:ext cx="68580" cy="96012"/>
          </a:xfrm>
          <a:prstGeom prst="rect">
            <a:avLst/>
          </a:prstGeom>
          <a:blipFill>
            <a:blip r:embed="rId26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14" name="object 2614"/>
          <p:cNvSpPr/>
          <p:nvPr/>
        </p:nvSpPr>
        <p:spPr>
          <a:xfrm>
            <a:off x="1084967" y="2791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15" name="object 2615"/>
          <p:cNvSpPr/>
          <p:nvPr/>
        </p:nvSpPr>
        <p:spPr>
          <a:xfrm>
            <a:off x="5336926" y="2791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16" name="object 2616"/>
          <p:cNvSpPr/>
          <p:nvPr/>
        </p:nvSpPr>
        <p:spPr>
          <a:xfrm>
            <a:off x="7613781" y="2791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17" name="object 2617"/>
          <p:cNvSpPr/>
          <p:nvPr/>
        </p:nvSpPr>
        <p:spPr>
          <a:xfrm>
            <a:off x="8423026" y="2791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18" name="object 2618"/>
          <p:cNvSpPr/>
          <p:nvPr/>
        </p:nvSpPr>
        <p:spPr>
          <a:xfrm>
            <a:off x="5336926" y="28049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19" name="object 2619"/>
          <p:cNvSpPr/>
          <p:nvPr/>
        </p:nvSpPr>
        <p:spPr>
          <a:xfrm>
            <a:off x="7613781" y="28049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20" name="object 2620"/>
          <p:cNvSpPr/>
          <p:nvPr/>
        </p:nvSpPr>
        <p:spPr>
          <a:xfrm>
            <a:off x="8423026" y="28049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21" name="object 2621"/>
          <p:cNvSpPr/>
          <p:nvPr/>
        </p:nvSpPr>
        <p:spPr>
          <a:xfrm>
            <a:off x="5336926" y="2818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22" name="object 2622"/>
          <p:cNvSpPr/>
          <p:nvPr/>
        </p:nvSpPr>
        <p:spPr>
          <a:xfrm>
            <a:off x="7613781" y="2818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23" name="object 2623"/>
          <p:cNvSpPr/>
          <p:nvPr/>
        </p:nvSpPr>
        <p:spPr>
          <a:xfrm>
            <a:off x="783215" y="2482595"/>
            <a:ext cx="9121140" cy="370332"/>
          </a:xfrm>
          <a:prstGeom prst="rect">
            <a:avLst/>
          </a:prstGeom>
          <a:blipFill>
            <a:blip r:embed="rId26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24" name="object 2624"/>
          <p:cNvSpPr/>
          <p:nvPr/>
        </p:nvSpPr>
        <p:spPr>
          <a:xfrm>
            <a:off x="5336926" y="2846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25" name="object 2625"/>
          <p:cNvSpPr/>
          <p:nvPr/>
        </p:nvSpPr>
        <p:spPr>
          <a:xfrm>
            <a:off x="7613781" y="2846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26" name="object 2626"/>
          <p:cNvSpPr/>
          <p:nvPr/>
        </p:nvSpPr>
        <p:spPr>
          <a:xfrm>
            <a:off x="5336926" y="2859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27" name="object 2627"/>
          <p:cNvSpPr/>
          <p:nvPr/>
        </p:nvSpPr>
        <p:spPr>
          <a:xfrm>
            <a:off x="7613781" y="2859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28" name="object 2628"/>
          <p:cNvSpPr/>
          <p:nvPr/>
        </p:nvSpPr>
        <p:spPr>
          <a:xfrm>
            <a:off x="5336926" y="287350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29" name="object 2629"/>
          <p:cNvSpPr/>
          <p:nvPr/>
        </p:nvSpPr>
        <p:spPr>
          <a:xfrm>
            <a:off x="7613781" y="287350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30" name="object 2630"/>
          <p:cNvSpPr/>
          <p:nvPr/>
        </p:nvSpPr>
        <p:spPr>
          <a:xfrm>
            <a:off x="5336926" y="2887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31" name="object 2631"/>
          <p:cNvSpPr/>
          <p:nvPr/>
        </p:nvSpPr>
        <p:spPr>
          <a:xfrm>
            <a:off x="7613781" y="2887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32" name="object 2632"/>
          <p:cNvSpPr/>
          <p:nvPr/>
        </p:nvSpPr>
        <p:spPr>
          <a:xfrm>
            <a:off x="5336926" y="29009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33" name="object 2633"/>
          <p:cNvSpPr/>
          <p:nvPr/>
        </p:nvSpPr>
        <p:spPr>
          <a:xfrm>
            <a:off x="7613781" y="29009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34" name="object 2634"/>
          <p:cNvSpPr/>
          <p:nvPr/>
        </p:nvSpPr>
        <p:spPr>
          <a:xfrm>
            <a:off x="5336926" y="29146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35" name="object 2635"/>
          <p:cNvSpPr/>
          <p:nvPr/>
        </p:nvSpPr>
        <p:spPr>
          <a:xfrm>
            <a:off x="7613781" y="29146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36" name="object 2636"/>
          <p:cNvSpPr/>
          <p:nvPr/>
        </p:nvSpPr>
        <p:spPr>
          <a:xfrm>
            <a:off x="5336926" y="29283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37" name="object 2637"/>
          <p:cNvSpPr/>
          <p:nvPr/>
        </p:nvSpPr>
        <p:spPr>
          <a:xfrm>
            <a:off x="7613781" y="29283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38" name="object 2638"/>
          <p:cNvSpPr/>
          <p:nvPr/>
        </p:nvSpPr>
        <p:spPr>
          <a:xfrm>
            <a:off x="5336926" y="29420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39" name="object 2639"/>
          <p:cNvSpPr/>
          <p:nvPr/>
        </p:nvSpPr>
        <p:spPr>
          <a:xfrm>
            <a:off x="7613781" y="29420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40" name="object 2640"/>
          <p:cNvSpPr/>
          <p:nvPr/>
        </p:nvSpPr>
        <p:spPr>
          <a:xfrm>
            <a:off x="5336926" y="295579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41" name="object 2641"/>
          <p:cNvSpPr/>
          <p:nvPr/>
        </p:nvSpPr>
        <p:spPr>
          <a:xfrm>
            <a:off x="7613781" y="295579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42" name="object 2642"/>
          <p:cNvSpPr/>
          <p:nvPr/>
        </p:nvSpPr>
        <p:spPr>
          <a:xfrm>
            <a:off x="5336926" y="29695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43" name="object 2643"/>
          <p:cNvSpPr/>
          <p:nvPr/>
        </p:nvSpPr>
        <p:spPr>
          <a:xfrm>
            <a:off x="7613781" y="29695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44" name="object 2644"/>
          <p:cNvSpPr/>
          <p:nvPr/>
        </p:nvSpPr>
        <p:spPr>
          <a:xfrm>
            <a:off x="5336926" y="29832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45" name="object 2645"/>
          <p:cNvSpPr/>
          <p:nvPr/>
        </p:nvSpPr>
        <p:spPr>
          <a:xfrm>
            <a:off x="7613781" y="29832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46" name="object 2646"/>
          <p:cNvSpPr/>
          <p:nvPr/>
        </p:nvSpPr>
        <p:spPr>
          <a:xfrm>
            <a:off x="947807" y="29969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47" name="object 2647"/>
          <p:cNvSpPr/>
          <p:nvPr/>
        </p:nvSpPr>
        <p:spPr>
          <a:xfrm>
            <a:off x="1098683" y="29969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48" name="object 2648"/>
          <p:cNvSpPr/>
          <p:nvPr/>
        </p:nvSpPr>
        <p:spPr>
          <a:xfrm>
            <a:off x="1139831" y="299694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49" name="object 2649"/>
          <p:cNvSpPr/>
          <p:nvPr/>
        </p:nvSpPr>
        <p:spPr>
          <a:xfrm>
            <a:off x="5336926" y="29969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50" name="object 2650"/>
          <p:cNvSpPr/>
          <p:nvPr/>
        </p:nvSpPr>
        <p:spPr>
          <a:xfrm>
            <a:off x="5899282" y="29969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51" name="object 2651"/>
          <p:cNvSpPr/>
          <p:nvPr/>
        </p:nvSpPr>
        <p:spPr>
          <a:xfrm>
            <a:off x="6379342" y="29969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52" name="object 2652"/>
          <p:cNvSpPr/>
          <p:nvPr/>
        </p:nvSpPr>
        <p:spPr>
          <a:xfrm>
            <a:off x="7613781" y="29969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53" name="object 2653"/>
          <p:cNvSpPr/>
          <p:nvPr/>
        </p:nvSpPr>
        <p:spPr>
          <a:xfrm>
            <a:off x="1098683" y="3010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54" name="object 2654"/>
          <p:cNvSpPr/>
          <p:nvPr/>
        </p:nvSpPr>
        <p:spPr>
          <a:xfrm>
            <a:off x="3128650" y="3010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55" name="object 2655"/>
          <p:cNvSpPr/>
          <p:nvPr/>
        </p:nvSpPr>
        <p:spPr>
          <a:xfrm>
            <a:off x="3306958" y="3010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56" name="object 2656"/>
          <p:cNvSpPr/>
          <p:nvPr/>
        </p:nvSpPr>
        <p:spPr>
          <a:xfrm>
            <a:off x="3389253" y="3010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57" name="object 2657"/>
          <p:cNvSpPr/>
          <p:nvPr/>
        </p:nvSpPr>
        <p:spPr>
          <a:xfrm>
            <a:off x="5336926" y="3010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58" name="object 2658"/>
          <p:cNvSpPr/>
          <p:nvPr/>
        </p:nvSpPr>
        <p:spPr>
          <a:xfrm>
            <a:off x="5624962" y="3010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59" name="object 2659"/>
          <p:cNvSpPr/>
          <p:nvPr/>
        </p:nvSpPr>
        <p:spPr>
          <a:xfrm>
            <a:off x="5830702" y="3010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60" name="object 2660"/>
          <p:cNvSpPr/>
          <p:nvPr/>
        </p:nvSpPr>
        <p:spPr>
          <a:xfrm>
            <a:off x="6255897" y="3010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61" name="object 2661"/>
          <p:cNvSpPr/>
          <p:nvPr/>
        </p:nvSpPr>
        <p:spPr>
          <a:xfrm>
            <a:off x="6447921" y="3010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62" name="object 2662"/>
          <p:cNvSpPr/>
          <p:nvPr/>
        </p:nvSpPr>
        <p:spPr>
          <a:xfrm>
            <a:off x="6543933" y="3010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63" name="object 2663"/>
          <p:cNvSpPr/>
          <p:nvPr/>
        </p:nvSpPr>
        <p:spPr>
          <a:xfrm>
            <a:off x="7613781" y="3010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64" name="object 2664"/>
          <p:cNvSpPr/>
          <p:nvPr/>
        </p:nvSpPr>
        <p:spPr>
          <a:xfrm>
            <a:off x="1098683" y="30243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65" name="object 2665"/>
          <p:cNvSpPr/>
          <p:nvPr/>
        </p:nvSpPr>
        <p:spPr>
          <a:xfrm>
            <a:off x="3128650" y="302437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66" name="object 2666"/>
          <p:cNvSpPr/>
          <p:nvPr/>
        </p:nvSpPr>
        <p:spPr>
          <a:xfrm>
            <a:off x="3306958" y="30243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67" name="object 2667"/>
          <p:cNvSpPr/>
          <p:nvPr/>
        </p:nvSpPr>
        <p:spPr>
          <a:xfrm>
            <a:off x="3389253" y="30243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68" name="object 2668"/>
          <p:cNvSpPr/>
          <p:nvPr/>
        </p:nvSpPr>
        <p:spPr>
          <a:xfrm>
            <a:off x="5336926" y="30243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69" name="object 2669"/>
          <p:cNvSpPr/>
          <p:nvPr/>
        </p:nvSpPr>
        <p:spPr>
          <a:xfrm>
            <a:off x="5624962" y="30243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70" name="object 2670"/>
          <p:cNvSpPr/>
          <p:nvPr/>
        </p:nvSpPr>
        <p:spPr>
          <a:xfrm>
            <a:off x="5830702" y="30243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71" name="object 2671"/>
          <p:cNvSpPr/>
          <p:nvPr/>
        </p:nvSpPr>
        <p:spPr>
          <a:xfrm>
            <a:off x="6255897" y="30243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72" name="object 2672"/>
          <p:cNvSpPr/>
          <p:nvPr/>
        </p:nvSpPr>
        <p:spPr>
          <a:xfrm>
            <a:off x="6447921" y="30243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73" name="object 2673"/>
          <p:cNvSpPr/>
          <p:nvPr/>
        </p:nvSpPr>
        <p:spPr>
          <a:xfrm>
            <a:off x="6543933" y="30243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74" name="object 2674"/>
          <p:cNvSpPr/>
          <p:nvPr/>
        </p:nvSpPr>
        <p:spPr>
          <a:xfrm>
            <a:off x="7613781" y="302437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75" name="object 2675"/>
          <p:cNvSpPr/>
          <p:nvPr/>
        </p:nvSpPr>
        <p:spPr>
          <a:xfrm>
            <a:off x="947807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76" name="object 2676"/>
          <p:cNvSpPr/>
          <p:nvPr/>
        </p:nvSpPr>
        <p:spPr>
          <a:xfrm>
            <a:off x="1098683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77" name="object 2677"/>
          <p:cNvSpPr/>
          <p:nvPr/>
        </p:nvSpPr>
        <p:spPr>
          <a:xfrm>
            <a:off x="1139831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78" name="object 2678"/>
          <p:cNvSpPr/>
          <p:nvPr/>
        </p:nvSpPr>
        <p:spPr>
          <a:xfrm>
            <a:off x="3471550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79" name="object 2679"/>
          <p:cNvSpPr/>
          <p:nvPr/>
        </p:nvSpPr>
        <p:spPr>
          <a:xfrm>
            <a:off x="3540130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80" name="object 2680"/>
          <p:cNvSpPr/>
          <p:nvPr/>
        </p:nvSpPr>
        <p:spPr>
          <a:xfrm>
            <a:off x="3608709" y="3031235"/>
            <a:ext cx="41148" cy="13716"/>
          </a:xfrm>
          <a:prstGeom prst="rect">
            <a:avLst/>
          </a:prstGeom>
          <a:blipFill>
            <a:blip r:embed="rId26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81" name="object 2681"/>
          <p:cNvSpPr/>
          <p:nvPr/>
        </p:nvSpPr>
        <p:spPr>
          <a:xfrm>
            <a:off x="3718438" y="3031235"/>
            <a:ext cx="41148" cy="13716"/>
          </a:xfrm>
          <a:prstGeom prst="rect">
            <a:avLst/>
          </a:prstGeom>
          <a:blipFill>
            <a:blip r:embed="rId26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82" name="object 2682"/>
          <p:cNvSpPr/>
          <p:nvPr/>
        </p:nvSpPr>
        <p:spPr>
          <a:xfrm>
            <a:off x="3855597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83" name="object 2683"/>
          <p:cNvSpPr/>
          <p:nvPr/>
        </p:nvSpPr>
        <p:spPr>
          <a:xfrm>
            <a:off x="5336926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84" name="object 2684"/>
          <p:cNvSpPr/>
          <p:nvPr/>
        </p:nvSpPr>
        <p:spPr>
          <a:xfrm>
            <a:off x="5391790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85" name="object 2685"/>
          <p:cNvSpPr/>
          <p:nvPr/>
        </p:nvSpPr>
        <p:spPr>
          <a:xfrm>
            <a:off x="5899282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86" name="object 2686"/>
          <p:cNvSpPr/>
          <p:nvPr/>
        </p:nvSpPr>
        <p:spPr>
          <a:xfrm>
            <a:off x="5940430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87" name="object 2687"/>
          <p:cNvSpPr/>
          <p:nvPr/>
        </p:nvSpPr>
        <p:spPr>
          <a:xfrm>
            <a:off x="6242182" y="2990088"/>
            <a:ext cx="68580" cy="54864"/>
          </a:xfrm>
          <a:prstGeom prst="rect">
            <a:avLst/>
          </a:prstGeom>
          <a:blipFill>
            <a:blip r:embed="rId26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88" name="object 2688"/>
          <p:cNvSpPr/>
          <p:nvPr/>
        </p:nvSpPr>
        <p:spPr>
          <a:xfrm>
            <a:off x="6310762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89" name="object 2689"/>
          <p:cNvSpPr/>
          <p:nvPr/>
        </p:nvSpPr>
        <p:spPr>
          <a:xfrm>
            <a:off x="6379342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90" name="object 2690"/>
          <p:cNvSpPr/>
          <p:nvPr/>
        </p:nvSpPr>
        <p:spPr>
          <a:xfrm>
            <a:off x="6434206" y="3031235"/>
            <a:ext cx="54864" cy="13716"/>
          </a:xfrm>
          <a:prstGeom prst="rect">
            <a:avLst/>
          </a:prstGeom>
          <a:blipFill>
            <a:blip r:embed="rId27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91" name="object 2691"/>
          <p:cNvSpPr/>
          <p:nvPr/>
        </p:nvSpPr>
        <p:spPr>
          <a:xfrm>
            <a:off x="7613781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92" name="object 2692"/>
          <p:cNvSpPr/>
          <p:nvPr/>
        </p:nvSpPr>
        <p:spPr>
          <a:xfrm>
            <a:off x="7668645" y="3031235"/>
            <a:ext cx="68580" cy="13716"/>
          </a:xfrm>
          <a:prstGeom prst="rect">
            <a:avLst/>
          </a:prstGeom>
          <a:blipFill>
            <a:blip r:embed="rId27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93" name="object 2693"/>
          <p:cNvSpPr/>
          <p:nvPr/>
        </p:nvSpPr>
        <p:spPr>
          <a:xfrm>
            <a:off x="7764657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94" name="object 2694"/>
          <p:cNvSpPr/>
          <p:nvPr/>
        </p:nvSpPr>
        <p:spPr>
          <a:xfrm>
            <a:off x="7833238" y="3038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95" name="object 2695"/>
          <p:cNvSpPr/>
          <p:nvPr/>
        </p:nvSpPr>
        <p:spPr>
          <a:xfrm>
            <a:off x="8025262" y="3031235"/>
            <a:ext cx="41148" cy="13716"/>
          </a:xfrm>
          <a:prstGeom prst="rect">
            <a:avLst/>
          </a:prstGeom>
          <a:blipFill>
            <a:blip r:embed="rId27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96" name="object 2696"/>
          <p:cNvSpPr/>
          <p:nvPr/>
        </p:nvSpPr>
        <p:spPr>
          <a:xfrm>
            <a:off x="851795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97" name="object 2697"/>
          <p:cNvSpPr/>
          <p:nvPr/>
        </p:nvSpPr>
        <p:spPr>
          <a:xfrm>
            <a:off x="906659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98" name="object 2698"/>
          <p:cNvSpPr/>
          <p:nvPr/>
        </p:nvSpPr>
        <p:spPr>
          <a:xfrm>
            <a:off x="947807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99" name="object 2699"/>
          <p:cNvSpPr/>
          <p:nvPr/>
        </p:nvSpPr>
        <p:spPr>
          <a:xfrm>
            <a:off x="988955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00" name="object 2700"/>
          <p:cNvSpPr/>
          <p:nvPr/>
        </p:nvSpPr>
        <p:spPr>
          <a:xfrm>
            <a:off x="1057535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01" name="object 2701"/>
          <p:cNvSpPr/>
          <p:nvPr/>
        </p:nvSpPr>
        <p:spPr>
          <a:xfrm>
            <a:off x="1098683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02" name="object 2702"/>
          <p:cNvSpPr/>
          <p:nvPr/>
        </p:nvSpPr>
        <p:spPr>
          <a:xfrm>
            <a:off x="1139831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03" name="object 2703"/>
          <p:cNvSpPr/>
          <p:nvPr/>
        </p:nvSpPr>
        <p:spPr>
          <a:xfrm>
            <a:off x="1180979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04" name="object 2704"/>
          <p:cNvSpPr/>
          <p:nvPr/>
        </p:nvSpPr>
        <p:spPr>
          <a:xfrm>
            <a:off x="1263275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05" name="object 2705"/>
          <p:cNvSpPr/>
          <p:nvPr/>
        </p:nvSpPr>
        <p:spPr>
          <a:xfrm>
            <a:off x="1304423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06" name="object 2706"/>
          <p:cNvSpPr/>
          <p:nvPr/>
        </p:nvSpPr>
        <p:spPr>
          <a:xfrm>
            <a:off x="1373003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07" name="object 2707"/>
          <p:cNvSpPr/>
          <p:nvPr/>
        </p:nvSpPr>
        <p:spPr>
          <a:xfrm>
            <a:off x="1414151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08" name="object 2708"/>
          <p:cNvSpPr/>
          <p:nvPr/>
        </p:nvSpPr>
        <p:spPr>
          <a:xfrm>
            <a:off x="1482731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09" name="object 2709"/>
          <p:cNvSpPr/>
          <p:nvPr/>
        </p:nvSpPr>
        <p:spPr>
          <a:xfrm>
            <a:off x="3128650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10" name="object 2710"/>
          <p:cNvSpPr/>
          <p:nvPr/>
        </p:nvSpPr>
        <p:spPr>
          <a:xfrm>
            <a:off x="3183514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11" name="object 2711"/>
          <p:cNvSpPr/>
          <p:nvPr/>
        </p:nvSpPr>
        <p:spPr>
          <a:xfrm>
            <a:off x="3252094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12" name="object 2712"/>
          <p:cNvSpPr/>
          <p:nvPr/>
        </p:nvSpPr>
        <p:spPr>
          <a:xfrm>
            <a:off x="3306958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13" name="object 2713"/>
          <p:cNvSpPr/>
          <p:nvPr/>
        </p:nvSpPr>
        <p:spPr>
          <a:xfrm>
            <a:off x="3389253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14" name="object 2714"/>
          <p:cNvSpPr/>
          <p:nvPr/>
        </p:nvSpPr>
        <p:spPr>
          <a:xfrm>
            <a:off x="3471550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15" name="object 2715"/>
          <p:cNvSpPr/>
          <p:nvPr/>
        </p:nvSpPr>
        <p:spPr>
          <a:xfrm>
            <a:off x="3540130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16" name="object 2716"/>
          <p:cNvSpPr/>
          <p:nvPr/>
        </p:nvSpPr>
        <p:spPr>
          <a:xfrm>
            <a:off x="3594994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17" name="object 2717"/>
          <p:cNvSpPr/>
          <p:nvPr/>
        </p:nvSpPr>
        <p:spPr>
          <a:xfrm>
            <a:off x="3649858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18" name="object 2718"/>
          <p:cNvSpPr/>
          <p:nvPr/>
        </p:nvSpPr>
        <p:spPr>
          <a:xfrm>
            <a:off x="3704721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19" name="object 2719"/>
          <p:cNvSpPr/>
          <p:nvPr/>
        </p:nvSpPr>
        <p:spPr>
          <a:xfrm>
            <a:off x="3759586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20" name="object 2720"/>
          <p:cNvSpPr/>
          <p:nvPr/>
        </p:nvSpPr>
        <p:spPr>
          <a:xfrm>
            <a:off x="3800733" y="2990088"/>
            <a:ext cx="123444" cy="68580"/>
          </a:xfrm>
          <a:prstGeom prst="rect">
            <a:avLst/>
          </a:prstGeom>
          <a:blipFill>
            <a:blip r:embed="rId27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21" name="object 2721"/>
          <p:cNvSpPr/>
          <p:nvPr/>
        </p:nvSpPr>
        <p:spPr>
          <a:xfrm>
            <a:off x="3924177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22" name="object 2722"/>
          <p:cNvSpPr/>
          <p:nvPr/>
        </p:nvSpPr>
        <p:spPr>
          <a:xfrm>
            <a:off x="3965326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23" name="object 2723"/>
          <p:cNvSpPr/>
          <p:nvPr/>
        </p:nvSpPr>
        <p:spPr>
          <a:xfrm>
            <a:off x="4033906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24" name="object 2724"/>
          <p:cNvSpPr/>
          <p:nvPr/>
        </p:nvSpPr>
        <p:spPr>
          <a:xfrm>
            <a:off x="5336926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25" name="object 2725"/>
          <p:cNvSpPr/>
          <p:nvPr/>
        </p:nvSpPr>
        <p:spPr>
          <a:xfrm>
            <a:off x="5391790" y="3031235"/>
            <a:ext cx="68580" cy="27432"/>
          </a:xfrm>
          <a:prstGeom prst="rect">
            <a:avLst/>
          </a:prstGeom>
          <a:blipFill>
            <a:blip r:embed="rId27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26" name="object 2726"/>
          <p:cNvSpPr/>
          <p:nvPr/>
        </p:nvSpPr>
        <p:spPr>
          <a:xfrm>
            <a:off x="5460370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27" name="object 2727"/>
          <p:cNvSpPr/>
          <p:nvPr/>
        </p:nvSpPr>
        <p:spPr>
          <a:xfrm>
            <a:off x="5570097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28" name="object 2728"/>
          <p:cNvSpPr/>
          <p:nvPr/>
        </p:nvSpPr>
        <p:spPr>
          <a:xfrm>
            <a:off x="5624962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29" name="object 2729"/>
          <p:cNvSpPr/>
          <p:nvPr/>
        </p:nvSpPr>
        <p:spPr>
          <a:xfrm>
            <a:off x="5775838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30" name="object 2730"/>
          <p:cNvSpPr/>
          <p:nvPr/>
        </p:nvSpPr>
        <p:spPr>
          <a:xfrm>
            <a:off x="5830702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31" name="object 2731"/>
          <p:cNvSpPr/>
          <p:nvPr/>
        </p:nvSpPr>
        <p:spPr>
          <a:xfrm>
            <a:off x="5899282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32" name="object 2732"/>
          <p:cNvSpPr/>
          <p:nvPr/>
        </p:nvSpPr>
        <p:spPr>
          <a:xfrm>
            <a:off x="5940430" y="3031235"/>
            <a:ext cx="68580" cy="27432"/>
          </a:xfrm>
          <a:prstGeom prst="rect">
            <a:avLst/>
          </a:prstGeom>
          <a:blipFill>
            <a:blip r:embed="rId27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33" name="object 2733"/>
          <p:cNvSpPr/>
          <p:nvPr/>
        </p:nvSpPr>
        <p:spPr>
          <a:xfrm>
            <a:off x="6009009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34" name="object 2734"/>
          <p:cNvSpPr/>
          <p:nvPr/>
        </p:nvSpPr>
        <p:spPr>
          <a:xfrm>
            <a:off x="6063874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35" name="object 2735"/>
          <p:cNvSpPr/>
          <p:nvPr/>
        </p:nvSpPr>
        <p:spPr>
          <a:xfrm>
            <a:off x="6132453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36" name="object 2736"/>
          <p:cNvSpPr/>
          <p:nvPr/>
        </p:nvSpPr>
        <p:spPr>
          <a:xfrm>
            <a:off x="6255897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37" name="object 2737"/>
          <p:cNvSpPr/>
          <p:nvPr/>
        </p:nvSpPr>
        <p:spPr>
          <a:xfrm>
            <a:off x="6310762" y="3031235"/>
            <a:ext cx="54864" cy="27432"/>
          </a:xfrm>
          <a:prstGeom prst="rect">
            <a:avLst/>
          </a:prstGeom>
          <a:blipFill>
            <a:blip r:embed="rId27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38" name="object 2738"/>
          <p:cNvSpPr/>
          <p:nvPr/>
        </p:nvSpPr>
        <p:spPr>
          <a:xfrm>
            <a:off x="6379342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39" name="object 2739"/>
          <p:cNvSpPr/>
          <p:nvPr/>
        </p:nvSpPr>
        <p:spPr>
          <a:xfrm>
            <a:off x="6447921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40" name="object 2740"/>
          <p:cNvSpPr/>
          <p:nvPr/>
        </p:nvSpPr>
        <p:spPr>
          <a:xfrm>
            <a:off x="6543933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41" name="object 2741"/>
          <p:cNvSpPr/>
          <p:nvPr/>
        </p:nvSpPr>
        <p:spPr>
          <a:xfrm>
            <a:off x="6612514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42" name="object 2742"/>
          <p:cNvSpPr/>
          <p:nvPr/>
        </p:nvSpPr>
        <p:spPr>
          <a:xfrm>
            <a:off x="6681093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43" name="object 2743"/>
          <p:cNvSpPr/>
          <p:nvPr/>
        </p:nvSpPr>
        <p:spPr>
          <a:xfrm>
            <a:off x="7613781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44" name="object 2744"/>
          <p:cNvSpPr/>
          <p:nvPr/>
        </p:nvSpPr>
        <p:spPr>
          <a:xfrm>
            <a:off x="7723509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45" name="object 2745"/>
          <p:cNvSpPr/>
          <p:nvPr/>
        </p:nvSpPr>
        <p:spPr>
          <a:xfrm>
            <a:off x="7764657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46" name="object 2746"/>
          <p:cNvSpPr/>
          <p:nvPr/>
        </p:nvSpPr>
        <p:spPr>
          <a:xfrm>
            <a:off x="7833238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47" name="object 2747"/>
          <p:cNvSpPr/>
          <p:nvPr/>
        </p:nvSpPr>
        <p:spPr>
          <a:xfrm>
            <a:off x="7901818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48" name="object 2748"/>
          <p:cNvSpPr/>
          <p:nvPr/>
        </p:nvSpPr>
        <p:spPr>
          <a:xfrm>
            <a:off x="7956681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49" name="object 2749"/>
          <p:cNvSpPr/>
          <p:nvPr/>
        </p:nvSpPr>
        <p:spPr>
          <a:xfrm>
            <a:off x="8011545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50" name="object 2750"/>
          <p:cNvSpPr/>
          <p:nvPr/>
        </p:nvSpPr>
        <p:spPr>
          <a:xfrm>
            <a:off x="8066409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51" name="object 2751"/>
          <p:cNvSpPr/>
          <p:nvPr/>
        </p:nvSpPr>
        <p:spPr>
          <a:xfrm>
            <a:off x="8176138" y="305181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52" name="object 2752"/>
          <p:cNvSpPr/>
          <p:nvPr/>
        </p:nvSpPr>
        <p:spPr>
          <a:xfrm>
            <a:off x="947807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53" name="object 2753"/>
          <p:cNvSpPr/>
          <p:nvPr/>
        </p:nvSpPr>
        <p:spPr>
          <a:xfrm>
            <a:off x="988955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54" name="object 2754"/>
          <p:cNvSpPr/>
          <p:nvPr/>
        </p:nvSpPr>
        <p:spPr>
          <a:xfrm>
            <a:off x="1057535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55" name="object 2755"/>
          <p:cNvSpPr/>
          <p:nvPr/>
        </p:nvSpPr>
        <p:spPr>
          <a:xfrm>
            <a:off x="1098683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56" name="object 2756"/>
          <p:cNvSpPr/>
          <p:nvPr/>
        </p:nvSpPr>
        <p:spPr>
          <a:xfrm>
            <a:off x="1139831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57" name="object 2757"/>
          <p:cNvSpPr/>
          <p:nvPr/>
        </p:nvSpPr>
        <p:spPr>
          <a:xfrm>
            <a:off x="1180979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58" name="object 2758"/>
          <p:cNvSpPr/>
          <p:nvPr/>
        </p:nvSpPr>
        <p:spPr>
          <a:xfrm>
            <a:off x="1263275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59" name="object 2759"/>
          <p:cNvSpPr/>
          <p:nvPr/>
        </p:nvSpPr>
        <p:spPr>
          <a:xfrm>
            <a:off x="1304423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60" name="object 2760"/>
          <p:cNvSpPr/>
          <p:nvPr/>
        </p:nvSpPr>
        <p:spPr>
          <a:xfrm>
            <a:off x="1373003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61" name="object 2761"/>
          <p:cNvSpPr/>
          <p:nvPr/>
        </p:nvSpPr>
        <p:spPr>
          <a:xfrm>
            <a:off x="1414151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62" name="object 2762"/>
          <p:cNvSpPr/>
          <p:nvPr/>
        </p:nvSpPr>
        <p:spPr>
          <a:xfrm>
            <a:off x="1482731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63" name="object 2763"/>
          <p:cNvSpPr/>
          <p:nvPr/>
        </p:nvSpPr>
        <p:spPr>
          <a:xfrm>
            <a:off x="3128650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64" name="object 2764"/>
          <p:cNvSpPr/>
          <p:nvPr/>
        </p:nvSpPr>
        <p:spPr>
          <a:xfrm>
            <a:off x="3183514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65" name="object 2765"/>
          <p:cNvSpPr/>
          <p:nvPr/>
        </p:nvSpPr>
        <p:spPr>
          <a:xfrm>
            <a:off x="3252094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66" name="object 2766"/>
          <p:cNvSpPr/>
          <p:nvPr/>
        </p:nvSpPr>
        <p:spPr>
          <a:xfrm>
            <a:off x="3306958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67" name="object 2767"/>
          <p:cNvSpPr/>
          <p:nvPr/>
        </p:nvSpPr>
        <p:spPr>
          <a:xfrm>
            <a:off x="3389253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68" name="object 2768"/>
          <p:cNvSpPr/>
          <p:nvPr/>
        </p:nvSpPr>
        <p:spPr>
          <a:xfrm>
            <a:off x="3471550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69" name="object 2769"/>
          <p:cNvSpPr/>
          <p:nvPr/>
        </p:nvSpPr>
        <p:spPr>
          <a:xfrm>
            <a:off x="3540130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70" name="object 2770"/>
          <p:cNvSpPr/>
          <p:nvPr/>
        </p:nvSpPr>
        <p:spPr>
          <a:xfrm>
            <a:off x="3581277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71" name="object 2771"/>
          <p:cNvSpPr/>
          <p:nvPr/>
        </p:nvSpPr>
        <p:spPr>
          <a:xfrm>
            <a:off x="3691006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72" name="object 2772"/>
          <p:cNvSpPr/>
          <p:nvPr/>
        </p:nvSpPr>
        <p:spPr>
          <a:xfrm>
            <a:off x="3855597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73" name="object 2773"/>
          <p:cNvSpPr/>
          <p:nvPr/>
        </p:nvSpPr>
        <p:spPr>
          <a:xfrm>
            <a:off x="3924177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74" name="object 2774"/>
          <p:cNvSpPr/>
          <p:nvPr/>
        </p:nvSpPr>
        <p:spPr>
          <a:xfrm>
            <a:off x="3965326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75" name="object 2775"/>
          <p:cNvSpPr/>
          <p:nvPr/>
        </p:nvSpPr>
        <p:spPr>
          <a:xfrm>
            <a:off x="4033906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76" name="object 2776"/>
          <p:cNvSpPr/>
          <p:nvPr/>
        </p:nvSpPr>
        <p:spPr>
          <a:xfrm>
            <a:off x="5336926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77" name="object 2777"/>
          <p:cNvSpPr/>
          <p:nvPr/>
        </p:nvSpPr>
        <p:spPr>
          <a:xfrm>
            <a:off x="5391790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78" name="object 2778"/>
          <p:cNvSpPr/>
          <p:nvPr/>
        </p:nvSpPr>
        <p:spPr>
          <a:xfrm>
            <a:off x="5460370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79" name="object 2779"/>
          <p:cNvSpPr/>
          <p:nvPr/>
        </p:nvSpPr>
        <p:spPr>
          <a:xfrm>
            <a:off x="5570097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80" name="object 2780"/>
          <p:cNvSpPr/>
          <p:nvPr/>
        </p:nvSpPr>
        <p:spPr>
          <a:xfrm>
            <a:off x="5624962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81" name="object 2781"/>
          <p:cNvSpPr/>
          <p:nvPr/>
        </p:nvSpPr>
        <p:spPr>
          <a:xfrm>
            <a:off x="5775838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82" name="object 2782"/>
          <p:cNvSpPr/>
          <p:nvPr/>
        </p:nvSpPr>
        <p:spPr>
          <a:xfrm>
            <a:off x="5830702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83" name="object 2783"/>
          <p:cNvSpPr/>
          <p:nvPr/>
        </p:nvSpPr>
        <p:spPr>
          <a:xfrm>
            <a:off x="5899282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84" name="object 2784"/>
          <p:cNvSpPr/>
          <p:nvPr/>
        </p:nvSpPr>
        <p:spPr>
          <a:xfrm>
            <a:off x="5940430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85" name="object 2785"/>
          <p:cNvSpPr/>
          <p:nvPr/>
        </p:nvSpPr>
        <p:spPr>
          <a:xfrm>
            <a:off x="6009009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86" name="object 2786"/>
          <p:cNvSpPr/>
          <p:nvPr/>
        </p:nvSpPr>
        <p:spPr>
          <a:xfrm>
            <a:off x="6063874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87" name="object 2787"/>
          <p:cNvSpPr/>
          <p:nvPr/>
        </p:nvSpPr>
        <p:spPr>
          <a:xfrm>
            <a:off x="6132453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88" name="object 2788"/>
          <p:cNvSpPr/>
          <p:nvPr/>
        </p:nvSpPr>
        <p:spPr>
          <a:xfrm>
            <a:off x="6255897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89" name="object 2789"/>
          <p:cNvSpPr/>
          <p:nvPr/>
        </p:nvSpPr>
        <p:spPr>
          <a:xfrm>
            <a:off x="6310762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90" name="object 2790"/>
          <p:cNvSpPr/>
          <p:nvPr/>
        </p:nvSpPr>
        <p:spPr>
          <a:xfrm>
            <a:off x="6379342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91" name="object 2791"/>
          <p:cNvSpPr/>
          <p:nvPr/>
        </p:nvSpPr>
        <p:spPr>
          <a:xfrm>
            <a:off x="6447921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92" name="object 2792"/>
          <p:cNvSpPr/>
          <p:nvPr/>
        </p:nvSpPr>
        <p:spPr>
          <a:xfrm>
            <a:off x="6543933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93" name="object 2793"/>
          <p:cNvSpPr/>
          <p:nvPr/>
        </p:nvSpPr>
        <p:spPr>
          <a:xfrm>
            <a:off x="6612514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94" name="object 2794"/>
          <p:cNvSpPr/>
          <p:nvPr/>
        </p:nvSpPr>
        <p:spPr>
          <a:xfrm>
            <a:off x="6681093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95" name="object 2795"/>
          <p:cNvSpPr/>
          <p:nvPr/>
        </p:nvSpPr>
        <p:spPr>
          <a:xfrm>
            <a:off x="7613781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96" name="object 2796"/>
          <p:cNvSpPr/>
          <p:nvPr/>
        </p:nvSpPr>
        <p:spPr>
          <a:xfrm>
            <a:off x="7709793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97" name="object 2797"/>
          <p:cNvSpPr/>
          <p:nvPr/>
        </p:nvSpPr>
        <p:spPr>
          <a:xfrm>
            <a:off x="7764657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98" name="object 2798"/>
          <p:cNvSpPr/>
          <p:nvPr/>
        </p:nvSpPr>
        <p:spPr>
          <a:xfrm>
            <a:off x="7833238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99" name="object 2799"/>
          <p:cNvSpPr/>
          <p:nvPr/>
        </p:nvSpPr>
        <p:spPr>
          <a:xfrm>
            <a:off x="7997830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00" name="object 2800"/>
          <p:cNvSpPr/>
          <p:nvPr/>
        </p:nvSpPr>
        <p:spPr>
          <a:xfrm>
            <a:off x="8176138" y="3065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01" name="object 2801"/>
          <p:cNvSpPr/>
          <p:nvPr/>
        </p:nvSpPr>
        <p:spPr>
          <a:xfrm>
            <a:off x="947807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02" name="object 2802"/>
          <p:cNvSpPr/>
          <p:nvPr/>
        </p:nvSpPr>
        <p:spPr>
          <a:xfrm>
            <a:off x="1098683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03" name="object 2803"/>
          <p:cNvSpPr/>
          <p:nvPr/>
        </p:nvSpPr>
        <p:spPr>
          <a:xfrm>
            <a:off x="1139831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04" name="object 2804"/>
          <p:cNvSpPr/>
          <p:nvPr/>
        </p:nvSpPr>
        <p:spPr>
          <a:xfrm>
            <a:off x="1304423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05" name="object 2805"/>
          <p:cNvSpPr/>
          <p:nvPr/>
        </p:nvSpPr>
        <p:spPr>
          <a:xfrm>
            <a:off x="1373003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06" name="object 2806"/>
          <p:cNvSpPr/>
          <p:nvPr/>
        </p:nvSpPr>
        <p:spPr>
          <a:xfrm>
            <a:off x="3128650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07" name="object 2807"/>
          <p:cNvSpPr/>
          <p:nvPr/>
        </p:nvSpPr>
        <p:spPr>
          <a:xfrm>
            <a:off x="3114934" y="2990088"/>
            <a:ext cx="315468" cy="96012"/>
          </a:xfrm>
          <a:prstGeom prst="rect">
            <a:avLst/>
          </a:prstGeom>
          <a:blipFill>
            <a:blip r:embed="rId27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08" name="object 2808"/>
          <p:cNvSpPr/>
          <p:nvPr/>
        </p:nvSpPr>
        <p:spPr>
          <a:xfrm>
            <a:off x="3306958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09" name="object 2809"/>
          <p:cNvSpPr/>
          <p:nvPr/>
        </p:nvSpPr>
        <p:spPr>
          <a:xfrm>
            <a:off x="3389253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10" name="object 2810"/>
          <p:cNvSpPr/>
          <p:nvPr/>
        </p:nvSpPr>
        <p:spPr>
          <a:xfrm>
            <a:off x="3471550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11" name="object 2811"/>
          <p:cNvSpPr/>
          <p:nvPr/>
        </p:nvSpPr>
        <p:spPr>
          <a:xfrm>
            <a:off x="3540130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12" name="object 2812"/>
          <p:cNvSpPr/>
          <p:nvPr/>
        </p:nvSpPr>
        <p:spPr>
          <a:xfrm>
            <a:off x="3581277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13" name="object 2813"/>
          <p:cNvSpPr/>
          <p:nvPr/>
        </p:nvSpPr>
        <p:spPr>
          <a:xfrm>
            <a:off x="3691006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14" name="object 2814"/>
          <p:cNvSpPr/>
          <p:nvPr/>
        </p:nvSpPr>
        <p:spPr>
          <a:xfrm>
            <a:off x="3855597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15" name="object 2815"/>
          <p:cNvSpPr/>
          <p:nvPr/>
        </p:nvSpPr>
        <p:spPr>
          <a:xfrm>
            <a:off x="3924177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16" name="object 2816"/>
          <p:cNvSpPr/>
          <p:nvPr/>
        </p:nvSpPr>
        <p:spPr>
          <a:xfrm>
            <a:off x="5336926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17" name="object 2817"/>
          <p:cNvSpPr/>
          <p:nvPr/>
        </p:nvSpPr>
        <p:spPr>
          <a:xfrm>
            <a:off x="5391790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18" name="object 2818"/>
          <p:cNvSpPr/>
          <p:nvPr/>
        </p:nvSpPr>
        <p:spPr>
          <a:xfrm>
            <a:off x="5460370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19" name="object 2819"/>
          <p:cNvSpPr/>
          <p:nvPr/>
        </p:nvSpPr>
        <p:spPr>
          <a:xfrm>
            <a:off x="5515233" y="3031235"/>
            <a:ext cx="164592" cy="54864"/>
          </a:xfrm>
          <a:prstGeom prst="rect">
            <a:avLst/>
          </a:prstGeom>
          <a:blipFill>
            <a:blip r:embed="rId27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20" name="object 2820"/>
          <p:cNvSpPr/>
          <p:nvPr/>
        </p:nvSpPr>
        <p:spPr>
          <a:xfrm>
            <a:off x="5624962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21" name="object 2821"/>
          <p:cNvSpPr/>
          <p:nvPr/>
        </p:nvSpPr>
        <p:spPr>
          <a:xfrm>
            <a:off x="5720974" y="3031235"/>
            <a:ext cx="150876" cy="54864"/>
          </a:xfrm>
          <a:prstGeom prst="rect">
            <a:avLst/>
          </a:prstGeom>
          <a:blipFill>
            <a:blip r:embed="rId27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22" name="object 2822"/>
          <p:cNvSpPr/>
          <p:nvPr/>
        </p:nvSpPr>
        <p:spPr>
          <a:xfrm>
            <a:off x="5830702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23" name="object 2823"/>
          <p:cNvSpPr/>
          <p:nvPr/>
        </p:nvSpPr>
        <p:spPr>
          <a:xfrm>
            <a:off x="5899282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24" name="object 2824"/>
          <p:cNvSpPr/>
          <p:nvPr/>
        </p:nvSpPr>
        <p:spPr>
          <a:xfrm>
            <a:off x="5940430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25" name="object 2825"/>
          <p:cNvSpPr/>
          <p:nvPr/>
        </p:nvSpPr>
        <p:spPr>
          <a:xfrm>
            <a:off x="6009009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26" name="object 2826"/>
          <p:cNvSpPr/>
          <p:nvPr/>
        </p:nvSpPr>
        <p:spPr>
          <a:xfrm>
            <a:off x="6255897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27" name="object 2827"/>
          <p:cNvSpPr/>
          <p:nvPr/>
        </p:nvSpPr>
        <p:spPr>
          <a:xfrm>
            <a:off x="6310762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28" name="object 2828"/>
          <p:cNvSpPr/>
          <p:nvPr/>
        </p:nvSpPr>
        <p:spPr>
          <a:xfrm>
            <a:off x="6379342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29" name="object 2829"/>
          <p:cNvSpPr/>
          <p:nvPr/>
        </p:nvSpPr>
        <p:spPr>
          <a:xfrm>
            <a:off x="6447921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30" name="object 2830"/>
          <p:cNvSpPr/>
          <p:nvPr/>
        </p:nvSpPr>
        <p:spPr>
          <a:xfrm>
            <a:off x="6543933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31" name="object 2831"/>
          <p:cNvSpPr/>
          <p:nvPr/>
        </p:nvSpPr>
        <p:spPr>
          <a:xfrm>
            <a:off x="7613781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32" name="object 2832"/>
          <p:cNvSpPr/>
          <p:nvPr/>
        </p:nvSpPr>
        <p:spPr>
          <a:xfrm>
            <a:off x="7696078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33" name="object 2833"/>
          <p:cNvSpPr/>
          <p:nvPr/>
        </p:nvSpPr>
        <p:spPr>
          <a:xfrm>
            <a:off x="7764657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34" name="object 2834"/>
          <p:cNvSpPr/>
          <p:nvPr/>
        </p:nvSpPr>
        <p:spPr>
          <a:xfrm>
            <a:off x="7833238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35" name="object 2835"/>
          <p:cNvSpPr/>
          <p:nvPr/>
        </p:nvSpPr>
        <p:spPr>
          <a:xfrm>
            <a:off x="7997830" y="3079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36" name="object 2836"/>
          <p:cNvSpPr/>
          <p:nvPr/>
        </p:nvSpPr>
        <p:spPr>
          <a:xfrm>
            <a:off x="947807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37" name="object 2837"/>
          <p:cNvSpPr/>
          <p:nvPr/>
        </p:nvSpPr>
        <p:spPr>
          <a:xfrm>
            <a:off x="988955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38" name="object 2838"/>
          <p:cNvSpPr/>
          <p:nvPr/>
        </p:nvSpPr>
        <p:spPr>
          <a:xfrm>
            <a:off x="1098683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39" name="object 2839"/>
          <p:cNvSpPr/>
          <p:nvPr/>
        </p:nvSpPr>
        <p:spPr>
          <a:xfrm>
            <a:off x="1139831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40" name="object 2840"/>
          <p:cNvSpPr/>
          <p:nvPr/>
        </p:nvSpPr>
        <p:spPr>
          <a:xfrm>
            <a:off x="1180979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41" name="object 2841"/>
          <p:cNvSpPr/>
          <p:nvPr/>
        </p:nvSpPr>
        <p:spPr>
          <a:xfrm>
            <a:off x="1304423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42" name="object 2842"/>
          <p:cNvSpPr/>
          <p:nvPr/>
        </p:nvSpPr>
        <p:spPr>
          <a:xfrm>
            <a:off x="1373003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43" name="object 2843"/>
          <p:cNvSpPr/>
          <p:nvPr/>
        </p:nvSpPr>
        <p:spPr>
          <a:xfrm>
            <a:off x="1414151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44" name="object 2844"/>
          <p:cNvSpPr/>
          <p:nvPr/>
        </p:nvSpPr>
        <p:spPr>
          <a:xfrm>
            <a:off x="3128650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45" name="object 2845"/>
          <p:cNvSpPr/>
          <p:nvPr/>
        </p:nvSpPr>
        <p:spPr>
          <a:xfrm>
            <a:off x="3183514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46" name="object 2846"/>
          <p:cNvSpPr/>
          <p:nvPr/>
        </p:nvSpPr>
        <p:spPr>
          <a:xfrm>
            <a:off x="3306958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47" name="object 2847"/>
          <p:cNvSpPr/>
          <p:nvPr/>
        </p:nvSpPr>
        <p:spPr>
          <a:xfrm>
            <a:off x="3389253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48" name="object 2848"/>
          <p:cNvSpPr/>
          <p:nvPr/>
        </p:nvSpPr>
        <p:spPr>
          <a:xfrm>
            <a:off x="3471550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49" name="object 2849"/>
          <p:cNvSpPr/>
          <p:nvPr/>
        </p:nvSpPr>
        <p:spPr>
          <a:xfrm>
            <a:off x="3540130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50" name="object 2850"/>
          <p:cNvSpPr/>
          <p:nvPr/>
        </p:nvSpPr>
        <p:spPr>
          <a:xfrm>
            <a:off x="3581277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51" name="object 2851"/>
          <p:cNvSpPr/>
          <p:nvPr/>
        </p:nvSpPr>
        <p:spPr>
          <a:xfrm>
            <a:off x="3691006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52" name="object 2852"/>
          <p:cNvSpPr/>
          <p:nvPr/>
        </p:nvSpPr>
        <p:spPr>
          <a:xfrm>
            <a:off x="3855597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53" name="object 2853"/>
          <p:cNvSpPr/>
          <p:nvPr/>
        </p:nvSpPr>
        <p:spPr>
          <a:xfrm>
            <a:off x="3924177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54" name="object 2854"/>
          <p:cNvSpPr/>
          <p:nvPr/>
        </p:nvSpPr>
        <p:spPr>
          <a:xfrm>
            <a:off x="3965326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55" name="object 2855"/>
          <p:cNvSpPr/>
          <p:nvPr/>
        </p:nvSpPr>
        <p:spPr>
          <a:xfrm>
            <a:off x="5336926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56" name="object 2856"/>
          <p:cNvSpPr/>
          <p:nvPr/>
        </p:nvSpPr>
        <p:spPr>
          <a:xfrm>
            <a:off x="5391790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57" name="object 2857"/>
          <p:cNvSpPr/>
          <p:nvPr/>
        </p:nvSpPr>
        <p:spPr>
          <a:xfrm>
            <a:off x="5460370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58" name="object 2858"/>
          <p:cNvSpPr/>
          <p:nvPr/>
        </p:nvSpPr>
        <p:spPr>
          <a:xfrm>
            <a:off x="5501518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59" name="object 2859"/>
          <p:cNvSpPr/>
          <p:nvPr/>
        </p:nvSpPr>
        <p:spPr>
          <a:xfrm>
            <a:off x="5570097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60" name="object 2860"/>
          <p:cNvSpPr/>
          <p:nvPr/>
        </p:nvSpPr>
        <p:spPr>
          <a:xfrm>
            <a:off x="5624962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61" name="object 2861"/>
          <p:cNvSpPr/>
          <p:nvPr/>
        </p:nvSpPr>
        <p:spPr>
          <a:xfrm>
            <a:off x="5707258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62" name="object 2862"/>
          <p:cNvSpPr/>
          <p:nvPr/>
        </p:nvSpPr>
        <p:spPr>
          <a:xfrm>
            <a:off x="5775838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63" name="object 2863"/>
          <p:cNvSpPr/>
          <p:nvPr/>
        </p:nvSpPr>
        <p:spPr>
          <a:xfrm>
            <a:off x="5830702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64" name="object 2864"/>
          <p:cNvSpPr/>
          <p:nvPr/>
        </p:nvSpPr>
        <p:spPr>
          <a:xfrm>
            <a:off x="5899282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65" name="object 2865"/>
          <p:cNvSpPr/>
          <p:nvPr/>
        </p:nvSpPr>
        <p:spPr>
          <a:xfrm>
            <a:off x="5940430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66" name="object 2866"/>
          <p:cNvSpPr/>
          <p:nvPr/>
        </p:nvSpPr>
        <p:spPr>
          <a:xfrm>
            <a:off x="6009009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67" name="object 2867"/>
          <p:cNvSpPr/>
          <p:nvPr/>
        </p:nvSpPr>
        <p:spPr>
          <a:xfrm>
            <a:off x="6063874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68" name="object 2868"/>
          <p:cNvSpPr/>
          <p:nvPr/>
        </p:nvSpPr>
        <p:spPr>
          <a:xfrm>
            <a:off x="6255897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69" name="object 2869"/>
          <p:cNvSpPr/>
          <p:nvPr/>
        </p:nvSpPr>
        <p:spPr>
          <a:xfrm>
            <a:off x="6310762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70" name="object 2870"/>
          <p:cNvSpPr/>
          <p:nvPr/>
        </p:nvSpPr>
        <p:spPr>
          <a:xfrm>
            <a:off x="6379342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71" name="object 2871"/>
          <p:cNvSpPr/>
          <p:nvPr/>
        </p:nvSpPr>
        <p:spPr>
          <a:xfrm>
            <a:off x="6447921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72" name="object 2872"/>
          <p:cNvSpPr/>
          <p:nvPr/>
        </p:nvSpPr>
        <p:spPr>
          <a:xfrm>
            <a:off x="6543933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73" name="object 2873"/>
          <p:cNvSpPr/>
          <p:nvPr/>
        </p:nvSpPr>
        <p:spPr>
          <a:xfrm>
            <a:off x="6612514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74" name="object 2874"/>
          <p:cNvSpPr/>
          <p:nvPr/>
        </p:nvSpPr>
        <p:spPr>
          <a:xfrm>
            <a:off x="7613781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75" name="object 2875"/>
          <p:cNvSpPr/>
          <p:nvPr/>
        </p:nvSpPr>
        <p:spPr>
          <a:xfrm>
            <a:off x="7682362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76" name="object 2876"/>
          <p:cNvSpPr/>
          <p:nvPr/>
        </p:nvSpPr>
        <p:spPr>
          <a:xfrm>
            <a:off x="7764657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77" name="object 2877"/>
          <p:cNvSpPr/>
          <p:nvPr/>
        </p:nvSpPr>
        <p:spPr>
          <a:xfrm>
            <a:off x="7833238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78" name="object 2878"/>
          <p:cNvSpPr/>
          <p:nvPr/>
        </p:nvSpPr>
        <p:spPr>
          <a:xfrm>
            <a:off x="7997830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79" name="object 2879"/>
          <p:cNvSpPr/>
          <p:nvPr/>
        </p:nvSpPr>
        <p:spPr>
          <a:xfrm>
            <a:off x="8107557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80" name="object 2880"/>
          <p:cNvSpPr/>
          <p:nvPr/>
        </p:nvSpPr>
        <p:spPr>
          <a:xfrm>
            <a:off x="8176138" y="3092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81" name="object 2881"/>
          <p:cNvSpPr/>
          <p:nvPr/>
        </p:nvSpPr>
        <p:spPr>
          <a:xfrm>
            <a:off x="824363" y="3031235"/>
            <a:ext cx="82296" cy="82296"/>
          </a:xfrm>
          <a:prstGeom prst="rect">
            <a:avLst/>
          </a:prstGeom>
          <a:blipFill>
            <a:blip r:embed="rId28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82" name="object 2882"/>
          <p:cNvSpPr/>
          <p:nvPr/>
        </p:nvSpPr>
        <p:spPr>
          <a:xfrm>
            <a:off x="906659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83" name="object 2883"/>
          <p:cNvSpPr/>
          <p:nvPr/>
        </p:nvSpPr>
        <p:spPr>
          <a:xfrm>
            <a:off x="947807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84" name="object 2884"/>
          <p:cNvSpPr/>
          <p:nvPr/>
        </p:nvSpPr>
        <p:spPr>
          <a:xfrm>
            <a:off x="988955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85" name="object 2885"/>
          <p:cNvSpPr/>
          <p:nvPr/>
        </p:nvSpPr>
        <p:spPr>
          <a:xfrm>
            <a:off x="1057535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86" name="object 2886"/>
          <p:cNvSpPr/>
          <p:nvPr/>
        </p:nvSpPr>
        <p:spPr>
          <a:xfrm>
            <a:off x="1098683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87" name="object 2887"/>
          <p:cNvSpPr/>
          <p:nvPr/>
        </p:nvSpPr>
        <p:spPr>
          <a:xfrm>
            <a:off x="1139831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88" name="object 2888"/>
          <p:cNvSpPr/>
          <p:nvPr/>
        </p:nvSpPr>
        <p:spPr>
          <a:xfrm>
            <a:off x="1180979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89" name="object 2889"/>
          <p:cNvSpPr/>
          <p:nvPr/>
        </p:nvSpPr>
        <p:spPr>
          <a:xfrm>
            <a:off x="1263275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90" name="object 2890"/>
          <p:cNvSpPr/>
          <p:nvPr/>
        </p:nvSpPr>
        <p:spPr>
          <a:xfrm>
            <a:off x="1304423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91" name="object 2891"/>
          <p:cNvSpPr/>
          <p:nvPr/>
        </p:nvSpPr>
        <p:spPr>
          <a:xfrm>
            <a:off x="1318139" y="3031235"/>
            <a:ext cx="178308" cy="82296"/>
          </a:xfrm>
          <a:prstGeom prst="rect">
            <a:avLst/>
          </a:prstGeom>
          <a:blipFill>
            <a:blip r:embed="rId28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92" name="object 2892"/>
          <p:cNvSpPr/>
          <p:nvPr/>
        </p:nvSpPr>
        <p:spPr>
          <a:xfrm>
            <a:off x="1414151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93" name="object 2893"/>
          <p:cNvSpPr/>
          <p:nvPr/>
        </p:nvSpPr>
        <p:spPr>
          <a:xfrm>
            <a:off x="1482731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94" name="object 2894"/>
          <p:cNvSpPr/>
          <p:nvPr/>
        </p:nvSpPr>
        <p:spPr>
          <a:xfrm>
            <a:off x="3128650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95" name="object 2895"/>
          <p:cNvSpPr/>
          <p:nvPr/>
        </p:nvSpPr>
        <p:spPr>
          <a:xfrm>
            <a:off x="3183514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96" name="object 2896"/>
          <p:cNvSpPr/>
          <p:nvPr/>
        </p:nvSpPr>
        <p:spPr>
          <a:xfrm>
            <a:off x="3252094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97" name="object 2897"/>
          <p:cNvSpPr/>
          <p:nvPr/>
        </p:nvSpPr>
        <p:spPr>
          <a:xfrm>
            <a:off x="3306958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98" name="object 2898"/>
          <p:cNvSpPr/>
          <p:nvPr/>
        </p:nvSpPr>
        <p:spPr>
          <a:xfrm>
            <a:off x="3389253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99" name="object 2899"/>
          <p:cNvSpPr/>
          <p:nvPr/>
        </p:nvSpPr>
        <p:spPr>
          <a:xfrm>
            <a:off x="3471550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00" name="object 2900"/>
          <p:cNvSpPr/>
          <p:nvPr/>
        </p:nvSpPr>
        <p:spPr>
          <a:xfrm>
            <a:off x="3649858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01" name="object 2901"/>
          <p:cNvSpPr/>
          <p:nvPr/>
        </p:nvSpPr>
        <p:spPr>
          <a:xfrm>
            <a:off x="3759586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02" name="object 2902"/>
          <p:cNvSpPr/>
          <p:nvPr/>
        </p:nvSpPr>
        <p:spPr>
          <a:xfrm>
            <a:off x="3855597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03" name="object 2903"/>
          <p:cNvSpPr/>
          <p:nvPr/>
        </p:nvSpPr>
        <p:spPr>
          <a:xfrm>
            <a:off x="3924177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04" name="object 2904"/>
          <p:cNvSpPr/>
          <p:nvPr/>
        </p:nvSpPr>
        <p:spPr>
          <a:xfrm>
            <a:off x="3965326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05" name="object 2905"/>
          <p:cNvSpPr/>
          <p:nvPr/>
        </p:nvSpPr>
        <p:spPr>
          <a:xfrm>
            <a:off x="4033906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06" name="object 2906"/>
          <p:cNvSpPr/>
          <p:nvPr/>
        </p:nvSpPr>
        <p:spPr>
          <a:xfrm>
            <a:off x="5336926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07" name="object 2907"/>
          <p:cNvSpPr/>
          <p:nvPr/>
        </p:nvSpPr>
        <p:spPr>
          <a:xfrm>
            <a:off x="5391790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08" name="object 2908"/>
          <p:cNvSpPr/>
          <p:nvPr/>
        </p:nvSpPr>
        <p:spPr>
          <a:xfrm>
            <a:off x="5460370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09" name="object 2909"/>
          <p:cNvSpPr/>
          <p:nvPr/>
        </p:nvSpPr>
        <p:spPr>
          <a:xfrm>
            <a:off x="5501518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10" name="object 2910"/>
          <p:cNvSpPr/>
          <p:nvPr/>
        </p:nvSpPr>
        <p:spPr>
          <a:xfrm>
            <a:off x="5570097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11" name="object 2911"/>
          <p:cNvSpPr/>
          <p:nvPr/>
        </p:nvSpPr>
        <p:spPr>
          <a:xfrm>
            <a:off x="5624962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12" name="object 2912"/>
          <p:cNvSpPr/>
          <p:nvPr/>
        </p:nvSpPr>
        <p:spPr>
          <a:xfrm>
            <a:off x="5707258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13" name="object 2913"/>
          <p:cNvSpPr/>
          <p:nvPr/>
        </p:nvSpPr>
        <p:spPr>
          <a:xfrm>
            <a:off x="5775838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14" name="object 2914"/>
          <p:cNvSpPr/>
          <p:nvPr/>
        </p:nvSpPr>
        <p:spPr>
          <a:xfrm>
            <a:off x="5830702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15" name="object 2915"/>
          <p:cNvSpPr/>
          <p:nvPr/>
        </p:nvSpPr>
        <p:spPr>
          <a:xfrm>
            <a:off x="5899282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16" name="object 2916"/>
          <p:cNvSpPr/>
          <p:nvPr/>
        </p:nvSpPr>
        <p:spPr>
          <a:xfrm>
            <a:off x="5940430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17" name="object 2917"/>
          <p:cNvSpPr/>
          <p:nvPr/>
        </p:nvSpPr>
        <p:spPr>
          <a:xfrm>
            <a:off x="6009009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18" name="object 2918"/>
          <p:cNvSpPr/>
          <p:nvPr/>
        </p:nvSpPr>
        <p:spPr>
          <a:xfrm>
            <a:off x="6063874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19" name="object 2919"/>
          <p:cNvSpPr/>
          <p:nvPr/>
        </p:nvSpPr>
        <p:spPr>
          <a:xfrm>
            <a:off x="6132453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20" name="object 2920"/>
          <p:cNvSpPr/>
          <p:nvPr/>
        </p:nvSpPr>
        <p:spPr>
          <a:xfrm>
            <a:off x="6255897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21" name="object 2921"/>
          <p:cNvSpPr/>
          <p:nvPr/>
        </p:nvSpPr>
        <p:spPr>
          <a:xfrm>
            <a:off x="6310762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22" name="object 2922"/>
          <p:cNvSpPr/>
          <p:nvPr/>
        </p:nvSpPr>
        <p:spPr>
          <a:xfrm>
            <a:off x="6379342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23" name="object 2923"/>
          <p:cNvSpPr/>
          <p:nvPr/>
        </p:nvSpPr>
        <p:spPr>
          <a:xfrm>
            <a:off x="6447921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24" name="object 2924"/>
          <p:cNvSpPr/>
          <p:nvPr/>
        </p:nvSpPr>
        <p:spPr>
          <a:xfrm>
            <a:off x="6543933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25" name="object 2925"/>
          <p:cNvSpPr/>
          <p:nvPr/>
        </p:nvSpPr>
        <p:spPr>
          <a:xfrm>
            <a:off x="6612514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26" name="object 2926"/>
          <p:cNvSpPr/>
          <p:nvPr/>
        </p:nvSpPr>
        <p:spPr>
          <a:xfrm>
            <a:off x="6681093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27" name="object 2927"/>
          <p:cNvSpPr/>
          <p:nvPr/>
        </p:nvSpPr>
        <p:spPr>
          <a:xfrm>
            <a:off x="7613781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28" name="object 2928"/>
          <p:cNvSpPr/>
          <p:nvPr/>
        </p:nvSpPr>
        <p:spPr>
          <a:xfrm>
            <a:off x="7668645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29" name="object 2929"/>
          <p:cNvSpPr/>
          <p:nvPr/>
        </p:nvSpPr>
        <p:spPr>
          <a:xfrm>
            <a:off x="7764657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30" name="object 2930"/>
          <p:cNvSpPr/>
          <p:nvPr/>
        </p:nvSpPr>
        <p:spPr>
          <a:xfrm>
            <a:off x="7819521" y="3031235"/>
            <a:ext cx="137160" cy="82296"/>
          </a:xfrm>
          <a:prstGeom prst="rect">
            <a:avLst/>
          </a:prstGeom>
          <a:blipFill>
            <a:blip r:embed="rId28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31" name="object 2931"/>
          <p:cNvSpPr/>
          <p:nvPr/>
        </p:nvSpPr>
        <p:spPr>
          <a:xfrm>
            <a:off x="7956681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32" name="object 2932"/>
          <p:cNvSpPr/>
          <p:nvPr/>
        </p:nvSpPr>
        <p:spPr>
          <a:xfrm>
            <a:off x="8066409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33" name="object 2933"/>
          <p:cNvSpPr/>
          <p:nvPr/>
        </p:nvSpPr>
        <p:spPr>
          <a:xfrm>
            <a:off x="8107557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34" name="object 2934"/>
          <p:cNvSpPr/>
          <p:nvPr/>
        </p:nvSpPr>
        <p:spPr>
          <a:xfrm>
            <a:off x="8176138" y="3106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35" name="object 2935"/>
          <p:cNvSpPr/>
          <p:nvPr/>
        </p:nvSpPr>
        <p:spPr>
          <a:xfrm>
            <a:off x="865511" y="3113532"/>
            <a:ext cx="41148" cy="13716"/>
          </a:xfrm>
          <a:prstGeom prst="rect">
            <a:avLst/>
          </a:prstGeom>
          <a:blipFill>
            <a:blip r:embed="rId28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36" name="object 2936"/>
          <p:cNvSpPr/>
          <p:nvPr/>
        </p:nvSpPr>
        <p:spPr>
          <a:xfrm>
            <a:off x="947807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37" name="object 2937"/>
          <p:cNvSpPr/>
          <p:nvPr/>
        </p:nvSpPr>
        <p:spPr>
          <a:xfrm>
            <a:off x="988955" y="3031235"/>
            <a:ext cx="82296" cy="96012"/>
          </a:xfrm>
          <a:prstGeom prst="rect">
            <a:avLst/>
          </a:prstGeom>
          <a:blipFill>
            <a:blip r:embed="rId28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38" name="object 2938"/>
          <p:cNvSpPr/>
          <p:nvPr/>
        </p:nvSpPr>
        <p:spPr>
          <a:xfrm>
            <a:off x="1098683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39" name="object 2939"/>
          <p:cNvSpPr/>
          <p:nvPr/>
        </p:nvSpPr>
        <p:spPr>
          <a:xfrm>
            <a:off x="1139831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40" name="object 2940"/>
          <p:cNvSpPr/>
          <p:nvPr/>
        </p:nvSpPr>
        <p:spPr>
          <a:xfrm>
            <a:off x="1180979" y="3031235"/>
            <a:ext cx="96011" cy="96012"/>
          </a:xfrm>
          <a:prstGeom prst="rect">
            <a:avLst/>
          </a:prstGeom>
          <a:blipFill>
            <a:blip r:embed="rId28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41" name="object 2941"/>
          <p:cNvSpPr/>
          <p:nvPr/>
        </p:nvSpPr>
        <p:spPr>
          <a:xfrm>
            <a:off x="1373003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42" name="object 2942"/>
          <p:cNvSpPr/>
          <p:nvPr/>
        </p:nvSpPr>
        <p:spPr>
          <a:xfrm>
            <a:off x="1427867" y="3113532"/>
            <a:ext cx="54864" cy="13716"/>
          </a:xfrm>
          <a:prstGeom prst="rect">
            <a:avLst/>
          </a:prstGeom>
          <a:blipFill>
            <a:blip r:embed="rId28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43" name="object 2943"/>
          <p:cNvSpPr/>
          <p:nvPr/>
        </p:nvSpPr>
        <p:spPr>
          <a:xfrm>
            <a:off x="3128650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44" name="object 2944"/>
          <p:cNvSpPr/>
          <p:nvPr/>
        </p:nvSpPr>
        <p:spPr>
          <a:xfrm>
            <a:off x="3197230" y="3113532"/>
            <a:ext cx="54864" cy="13716"/>
          </a:xfrm>
          <a:prstGeom prst="rect">
            <a:avLst/>
          </a:prstGeom>
          <a:blipFill>
            <a:blip r:embed="rId28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45" name="object 2945"/>
          <p:cNvSpPr/>
          <p:nvPr/>
        </p:nvSpPr>
        <p:spPr>
          <a:xfrm>
            <a:off x="3320674" y="3113532"/>
            <a:ext cx="27432" cy="13716"/>
          </a:xfrm>
          <a:prstGeom prst="rect">
            <a:avLst/>
          </a:prstGeom>
          <a:blipFill>
            <a:blip r:embed="rId28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46" name="object 2946"/>
          <p:cNvSpPr/>
          <p:nvPr/>
        </p:nvSpPr>
        <p:spPr>
          <a:xfrm>
            <a:off x="3402970" y="3113532"/>
            <a:ext cx="27432" cy="13716"/>
          </a:xfrm>
          <a:prstGeom prst="rect">
            <a:avLst/>
          </a:prstGeom>
          <a:blipFill>
            <a:blip r:embed="rId28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47" name="object 2947"/>
          <p:cNvSpPr/>
          <p:nvPr/>
        </p:nvSpPr>
        <p:spPr>
          <a:xfrm>
            <a:off x="3485265" y="3099816"/>
            <a:ext cx="123444" cy="27432"/>
          </a:xfrm>
          <a:prstGeom prst="rect">
            <a:avLst/>
          </a:prstGeom>
          <a:blipFill>
            <a:blip r:embed="rId29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48" name="object 2948"/>
          <p:cNvSpPr/>
          <p:nvPr/>
        </p:nvSpPr>
        <p:spPr>
          <a:xfrm>
            <a:off x="3540130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49" name="object 2949"/>
          <p:cNvSpPr/>
          <p:nvPr/>
        </p:nvSpPr>
        <p:spPr>
          <a:xfrm>
            <a:off x="3608709" y="3113532"/>
            <a:ext cx="41148" cy="13716"/>
          </a:xfrm>
          <a:prstGeom prst="rect">
            <a:avLst/>
          </a:prstGeom>
          <a:blipFill>
            <a:blip r:embed="rId29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50" name="object 2950"/>
          <p:cNvSpPr/>
          <p:nvPr/>
        </p:nvSpPr>
        <p:spPr>
          <a:xfrm>
            <a:off x="3691006" y="3099816"/>
            <a:ext cx="68580" cy="27432"/>
          </a:xfrm>
          <a:prstGeom prst="rect">
            <a:avLst/>
          </a:prstGeom>
          <a:blipFill>
            <a:blip r:embed="rId29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51" name="object 2951"/>
          <p:cNvSpPr/>
          <p:nvPr/>
        </p:nvSpPr>
        <p:spPr>
          <a:xfrm>
            <a:off x="3800733" y="3058667"/>
            <a:ext cx="27432" cy="68580"/>
          </a:xfrm>
          <a:prstGeom prst="rect">
            <a:avLst/>
          </a:prstGeom>
          <a:blipFill>
            <a:blip r:embed="rId29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52" name="object 2952"/>
          <p:cNvSpPr/>
          <p:nvPr/>
        </p:nvSpPr>
        <p:spPr>
          <a:xfrm>
            <a:off x="3855597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53" name="object 2953"/>
          <p:cNvSpPr/>
          <p:nvPr/>
        </p:nvSpPr>
        <p:spPr>
          <a:xfrm>
            <a:off x="3924177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54" name="object 2954"/>
          <p:cNvSpPr/>
          <p:nvPr/>
        </p:nvSpPr>
        <p:spPr>
          <a:xfrm>
            <a:off x="3965326" y="3031235"/>
            <a:ext cx="82296" cy="96012"/>
          </a:xfrm>
          <a:prstGeom prst="rect">
            <a:avLst/>
          </a:prstGeom>
          <a:blipFill>
            <a:blip r:embed="rId29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55" name="object 2955"/>
          <p:cNvSpPr/>
          <p:nvPr/>
        </p:nvSpPr>
        <p:spPr>
          <a:xfrm>
            <a:off x="5336926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56" name="object 2956"/>
          <p:cNvSpPr/>
          <p:nvPr/>
        </p:nvSpPr>
        <p:spPr>
          <a:xfrm>
            <a:off x="5391790" y="3113532"/>
            <a:ext cx="68580" cy="13716"/>
          </a:xfrm>
          <a:prstGeom prst="rect">
            <a:avLst/>
          </a:prstGeom>
          <a:blipFill>
            <a:blip r:embed="rId29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57" name="object 2957"/>
          <p:cNvSpPr/>
          <p:nvPr/>
        </p:nvSpPr>
        <p:spPr>
          <a:xfrm>
            <a:off x="5515233" y="3113532"/>
            <a:ext cx="68580" cy="13716"/>
          </a:xfrm>
          <a:prstGeom prst="rect">
            <a:avLst/>
          </a:prstGeom>
          <a:blipFill>
            <a:blip r:embed="rId29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58" name="object 2958"/>
          <p:cNvSpPr/>
          <p:nvPr/>
        </p:nvSpPr>
        <p:spPr>
          <a:xfrm>
            <a:off x="5638677" y="3113532"/>
            <a:ext cx="41148" cy="13716"/>
          </a:xfrm>
          <a:prstGeom prst="rect">
            <a:avLst/>
          </a:prstGeom>
          <a:blipFill>
            <a:blip r:embed="rId29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59" name="object 2959"/>
          <p:cNvSpPr/>
          <p:nvPr/>
        </p:nvSpPr>
        <p:spPr>
          <a:xfrm>
            <a:off x="5720974" y="3113532"/>
            <a:ext cx="68580" cy="13716"/>
          </a:xfrm>
          <a:prstGeom prst="rect">
            <a:avLst/>
          </a:prstGeom>
          <a:blipFill>
            <a:blip r:embed="rId29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60" name="object 2960"/>
          <p:cNvSpPr/>
          <p:nvPr/>
        </p:nvSpPr>
        <p:spPr>
          <a:xfrm>
            <a:off x="5844418" y="3113532"/>
            <a:ext cx="27432" cy="13716"/>
          </a:xfrm>
          <a:prstGeom prst="rect">
            <a:avLst/>
          </a:prstGeom>
          <a:blipFill>
            <a:blip r:embed="rId29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61" name="object 2961"/>
          <p:cNvSpPr/>
          <p:nvPr/>
        </p:nvSpPr>
        <p:spPr>
          <a:xfrm>
            <a:off x="5899282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62" name="object 2962"/>
          <p:cNvSpPr/>
          <p:nvPr/>
        </p:nvSpPr>
        <p:spPr>
          <a:xfrm>
            <a:off x="5940430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63" name="object 2963"/>
          <p:cNvSpPr/>
          <p:nvPr/>
        </p:nvSpPr>
        <p:spPr>
          <a:xfrm>
            <a:off x="6009009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64" name="object 2964"/>
          <p:cNvSpPr/>
          <p:nvPr/>
        </p:nvSpPr>
        <p:spPr>
          <a:xfrm>
            <a:off x="6063874" y="3031235"/>
            <a:ext cx="82296" cy="96012"/>
          </a:xfrm>
          <a:prstGeom prst="rect">
            <a:avLst/>
          </a:prstGeom>
          <a:blipFill>
            <a:blip r:embed="rId30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65" name="object 2965"/>
          <p:cNvSpPr/>
          <p:nvPr/>
        </p:nvSpPr>
        <p:spPr>
          <a:xfrm>
            <a:off x="6255897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66" name="object 2966"/>
          <p:cNvSpPr/>
          <p:nvPr/>
        </p:nvSpPr>
        <p:spPr>
          <a:xfrm>
            <a:off x="6310762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67" name="object 2967"/>
          <p:cNvSpPr/>
          <p:nvPr/>
        </p:nvSpPr>
        <p:spPr>
          <a:xfrm>
            <a:off x="6379342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68" name="object 2968"/>
          <p:cNvSpPr/>
          <p:nvPr/>
        </p:nvSpPr>
        <p:spPr>
          <a:xfrm>
            <a:off x="6461638" y="3113532"/>
            <a:ext cx="27432" cy="13716"/>
          </a:xfrm>
          <a:prstGeom prst="rect">
            <a:avLst/>
          </a:prstGeom>
          <a:blipFill>
            <a:blip r:embed="rId30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69" name="object 2969"/>
          <p:cNvSpPr/>
          <p:nvPr/>
        </p:nvSpPr>
        <p:spPr>
          <a:xfrm>
            <a:off x="6530218" y="3031235"/>
            <a:ext cx="164592" cy="96012"/>
          </a:xfrm>
          <a:prstGeom prst="rect">
            <a:avLst/>
          </a:prstGeom>
          <a:blipFill>
            <a:blip r:embed="rId30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70" name="object 2970"/>
          <p:cNvSpPr/>
          <p:nvPr/>
        </p:nvSpPr>
        <p:spPr>
          <a:xfrm>
            <a:off x="7613781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71" name="object 2971"/>
          <p:cNvSpPr/>
          <p:nvPr/>
        </p:nvSpPr>
        <p:spPr>
          <a:xfrm>
            <a:off x="7668645" y="3113532"/>
            <a:ext cx="68580" cy="13716"/>
          </a:xfrm>
          <a:prstGeom prst="rect">
            <a:avLst/>
          </a:prstGeom>
          <a:blipFill>
            <a:blip r:embed="rId30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72" name="object 2972"/>
          <p:cNvSpPr/>
          <p:nvPr/>
        </p:nvSpPr>
        <p:spPr>
          <a:xfrm>
            <a:off x="7778374" y="3113532"/>
            <a:ext cx="41148" cy="13716"/>
          </a:xfrm>
          <a:prstGeom prst="rect">
            <a:avLst/>
          </a:prstGeom>
          <a:blipFill>
            <a:blip r:embed="rId30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73" name="object 2973"/>
          <p:cNvSpPr/>
          <p:nvPr/>
        </p:nvSpPr>
        <p:spPr>
          <a:xfrm>
            <a:off x="7833238" y="312038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74" name="object 2974"/>
          <p:cNvSpPr/>
          <p:nvPr/>
        </p:nvSpPr>
        <p:spPr>
          <a:xfrm>
            <a:off x="7915533" y="3113532"/>
            <a:ext cx="41148" cy="13716"/>
          </a:xfrm>
          <a:prstGeom prst="rect">
            <a:avLst/>
          </a:prstGeom>
          <a:blipFill>
            <a:blip r:embed="rId30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75" name="object 2975"/>
          <p:cNvSpPr/>
          <p:nvPr/>
        </p:nvSpPr>
        <p:spPr>
          <a:xfrm>
            <a:off x="7997830" y="3099816"/>
            <a:ext cx="68580" cy="27432"/>
          </a:xfrm>
          <a:prstGeom prst="rect">
            <a:avLst/>
          </a:prstGeom>
          <a:blipFill>
            <a:blip r:embed="rId30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76" name="object 2976"/>
          <p:cNvSpPr/>
          <p:nvPr/>
        </p:nvSpPr>
        <p:spPr>
          <a:xfrm>
            <a:off x="8121274" y="3031235"/>
            <a:ext cx="68580" cy="96012"/>
          </a:xfrm>
          <a:prstGeom prst="rect">
            <a:avLst/>
          </a:prstGeom>
          <a:blipFill>
            <a:blip r:embed="rId30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77" name="object 2977"/>
          <p:cNvSpPr/>
          <p:nvPr/>
        </p:nvSpPr>
        <p:spPr>
          <a:xfrm>
            <a:off x="1373003" y="31341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78" name="object 2978"/>
          <p:cNvSpPr/>
          <p:nvPr/>
        </p:nvSpPr>
        <p:spPr>
          <a:xfrm>
            <a:off x="5336926" y="31341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79" name="object 2979"/>
          <p:cNvSpPr/>
          <p:nvPr/>
        </p:nvSpPr>
        <p:spPr>
          <a:xfrm>
            <a:off x="5391790" y="31341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80" name="object 2980"/>
          <p:cNvSpPr/>
          <p:nvPr/>
        </p:nvSpPr>
        <p:spPr>
          <a:xfrm>
            <a:off x="7613781" y="31341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81" name="object 2981"/>
          <p:cNvSpPr/>
          <p:nvPr/>
        </p:nvSpPr>
        <p:spPr>
          <a:xfrm>
            <a:off x="5336926" y="31478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82" name="object 2982"/>
          <p:cNvSpPr/>
          <p:nvPr/>
        </p:nvSpPr>
        <p:spPr>
          <a:xfrm>
            <a:off x="5391790" y="31478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83" name="object 2983"/>
          <p:cNvSpPr/>
          <p:nvPr/>
        </p:nvSpPr>
        <p:spPr>
          <a:xfrm>
            <a:off x="7613781" y="314782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84" name="object 2984"/>
          <p:cNvSpPr/>
          <p:nvPr/>
        </p:nvSpPr>
        <p:spPr>
          <a:xfrm>
            <a:off x="5336926" y="3161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85" name="object 2985"/>
          <p:cNvSpPr/>
          <p:nvPr/>
        </p:nvSpPr>
        <p:spPr>
          <a:xfrm>
            <a:off x="7613781" y="3161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86" name="object 2986"/>
          <p:cNvSpPr/>
          <p:nvPr/>
        </p:nvSpPr>
        <p:spPr>
          <a:xfrm>
            <a:off x="5336926" y="3175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87" name="object 2987"/>
          <p:cNvSpPr/>
          <p:nvPr/>
        </p:nvSpPr>
        <p:spPr>
          <a:xfrm>
            <a:off x="7613781" y="3175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88" name="object 2988"/>
          <p:cNvSpPr/>
          <p:nvPr/>
        </p:nvSpPr>
        <p:spPr>
          <a:xfrm>
            <a:off x="783215" y="2839211"/>
            <a:ext cx="9121140" cy="370332"/>
          </a:xfrm>
          <a:prstGeom prst="rect">
            <a:avLst/>
          </a:prstGeom>
          <a:blipFill>
            <a:blip r:embed="rId30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89" name="object 2989"/>
          <p:cNvSpPr/>
          <p:nvPr/>
        </p:nvSpPr>
        <p:spPr>
          <a:xfrm>
            <a:off x="5336926" y="3202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90" name="object 2990"/>
          <p:cNvSpPr/>
          <p:nvPr/>
        </p:nvSpPr>
        <p:spPr>
          <a:xfrm>
            <a:off x="7613781" y="3202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91" name="object 2991"/>
          <p:cNvSpPr/>
          <p:nvPr/>
        </p:nvSpPr>
        <p:spPr>
          <a:xfrm>
            <a:off x="5336926" y="321640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92" name="object 2992"/>
          <p:cNvSpPr/>
          <p:nvPr/>
        </p:nvSpPr>
        <p:spPr>
          <a:xfrm>
            <a:off x="7613781" y="321640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93" name="object 2993"/>
          <p:cNvSpPr/>
          <p:nvPr/>
        </p:nvSpPr>
        <p:spPr>
          <a:xfrm>
            <a:off x="5336926" y="32301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94" name="object 2994"/>
          <p:cNvSpPr/>
          <p:nvPr/>
        </p:nvSpPr>
        <p:spPr>
          <a:xfrm>
            <a:off x="7613781" y="32301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95" name="object 2995"/>
          <p:cNvSpPr/>
          <p:nvPr/>
        </p:nvSpPr>
        <p:spPr>
          <a:xfrm>
            <a:off x="5336926" y="32438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96" name="object 2996"/>
          <p:cNvSpPr/>
          <p:nvPr/>
        </p:nvSpPr>
        <p:spPr>
          <a:xfrm>
            <a:off x="7613781" y="32438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97" name="object 2997"/>
          <p:cNvSpPr/>
          <p:nvPr/>
        </p:nvSpPr>
        <p:spPr>
          <a:xfrm>
            <a:off x="5336926" y="32575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98" name="object 2998"/>
          <p:cNvSpPr/>
          <p:nvPr/>
        </p:nvSpPr>
        <p:spPr>
          <a:xfrm>
            <a:off x="7613781" y="32575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99" name="object 2999"/>
          <p:cNvSpPr/>
          <p:nvPr/>
        </p:nvSpPr>
        <p:spPr>
          <a:xfrm>
            <a:off x="5336926" y="32712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00" name="object 3000"/>
          <p:cNvSpPr/>
          <p:nvPr/>
        </p:nvSpPr>
        <p:spPr>
          <a:xfrm>
            <a:off x="7613781" y="32712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01" name="object 3001"/>
          <p:cNvSpPr/>
          <p:nvPr/>
        </p:nvSpPr>
        <p:spPr>
          <a:xfrm>
            <a:off x="5336926" y="32849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02" name="object 3002"/>
          <p:cNvSpPr/>
          <p:nvPr/>
        </p:nvSpPr>
        <p:spPr>
          <a:xfrm>
            <a:off x="7613781" y="32849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03" name="object 3003"/>
          <p:cNvSpPr/>
          <p:nvPr/>
        </p:nvSpPr>
        <p:spPr>
          <a:xfrm>
            <a:off x="5336926" y="32986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04" name="object 3004"/>
          <p:cNvSpPr/>
          <p:nvPr/>
        </p:nvSpPr>
        <p:spPr>
          <a:xfrm>
            <a:off x="7613781" y="32986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05" name="object 3005"/>
          <p:cNvSpPr/>
          <p:nvPr/>
        </p:nvSpPr>
        <p:spPr>
          <a:xfrm>
            <a:off x="5336926" y="33124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06" name="object 3006"/>
          <p:cNvSpPr/>
          <p:nvPr/>
        </p:nvSpPr>
        <p:spPr>
          <a:xfrm>
            <a:off x="7613781" y="33124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07" name="object 3007"/>
          <p:cNvSpPr/>
          <p:nvPr/>
        </p:nvSpPr>
        <p:spPr>
          <a:xfrm>
            <a:off x="5336926" y="33261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08" name="object 3008"/>
          <p:cNvSpPr/>
          <p:nvPr/>
        </p:nvSpPr>
        <p:spPr>
          <a:xfrm>
            <a:off x="7613781" y="33261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09" name="object 3009"/>
          <p:cNvSpPr/>
          <p:nvPr/>
        </p:nvSpPr>
        <p:spPr>
          <a:xfrm>
            <a:off x="5336926" y="33398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10" name="object 3010"/>
          <p:cNvSpPr/>
          <p:nvPr/>
        </p:nvSpPr>
        <p:spPr>
          <a:xfrm>
            <a:off x="7613781" y="33398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11" name="object 3011"/>
          <p:cNvSpPr/>
          <p:nvPr/>
        </p:nvSpPr>
        <p:spPr>
          <a:xfrm>
            <a:off x="1469015" y="33535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12" name="object 3012"/>
          <p:cNvSpPr/>
          <p:nvPr/>
        </p:nvSpPr>
        <p:spPr>
          <a:xfrm>
            <a:off x="3553846" y="33535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13" name="object 3013"/>
          <p:cNvSpPr/>
          <p:nvPr/>
        </p:nvSpPr>
        <p:spPr>
          <a:xfrm>
            <a:off x="5336926" y="33535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14" name="object 3014"/>
          <p:cNvSpPr/>
          <p:nvPr/>
        </p:nvSpPr>
        <p:spPr>
          <a:xfrm>
            <a:off x="5391790" y="33535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15" name="object 3015"/>
          <p:cNvSpPr/>
          <p:nvPr/>
        </p:nvSpPr>
        <p:spPr>
          <a:xfrm>
            <a:off x="5501518" y="33535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16" name="object 3016"/>
          <p:cNvSpPr/>
          <p:nvPr/>
        </p:nvSpPr>
        <p:spPr>
          <a:xfrm>
            <a:off x="6050158" y="33535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17" name="object 3017"/>
          <p:cNvSpPr/>
          <p:nvPr/>
        </p:nvSpPr>
        <p:spPr>
          <a:xfrm>
            <a:off x="7613781" y="33535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18" name="object 3018"/>
          <p:cNvSpPr/>
          <p:nvPr/>
        </p:nvSpPr>
        <p:spPr>
          <a:xfrm>
            <a:off x="851795" y="3367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19" name="object 3019"/>
          <p:cNvSpPr/>
          <p:nvPr/>
        </p:nvSpPr>
        <p:spPr>
          <a:xfrm>
            <a:off x="1098683" y="3367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20" name="object 3020"/>
          <p:cNvSpPr/>
          <p:nvPr/>
        </p:nvSpPr>
        <p:spPr>
          <a:xfrm>
            <a:off x="1180979" y="3367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21" name="object 3021"/>
          <p:cNvSpPr/>
          <p:nvPr/>
        </p:nvSpPr>
        <p:spPr>
          <a:xfrm>
            <a:off x="3553846" y="3367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22" name="object 3022"/>
          <p:cNvSpPr/>
          <p:nvPr/>
        </p:nvSpPr>
        <p:spPr>
          <a:xfrm>
            <a:off x="5336926" y="3367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23" name="object 3023"/>
          <p:cNvSpPr/>
          <p:nvPr/>
        </p:nvSpPr>
        <p:spPr>
          <a:xfrm>
            <a:off x="5391790" y="3367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24" name="object 3024"/>
          <p:cNvSpPr/>
          <p:nvPr/>
        </p:nvSpPr>
        <p:spPr>
          <a:xfrm>
            <a:off x="5885565" y="3367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25" name="object 3025"/>
          <p:cNvSpPr/>
          <p:nvPr/>
        </p:nvSpPr>
        <p:spPr>
          <a:xfrm>
            <a:off x="5967862" y="3367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26" name="object 3026"/>
          <p:cNvSpPr/>
          <p:nvPr/>
        </p:nvSpPr>
        <p:spPr>
          <a:xfrm>
            <a:off x="7613781" y="3367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27" name="object 3027"/>
          <p:cNvSpPr/>
          <p:nvPr/>
        </p:nvSpPr>
        <p:spPr>
          <a:xfrm>
            <a:off x="7956681" y="3367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28" name="object 3028"/>
          <p:cNvSpPr/>
          <p:nvPr/>
        </p:nvSpPr>
        <p:spPr>
          <a:xfrm>
            <a:off x="851795" y="33809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29" name="object 3029"/>
          <p:cNvSpPr/>
          <p:nvPr/>
        </p:nvSpPr>
        <p:spPr>
          <a:xfrm>
            <a:off x="1098683" y="33809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30" name="object 3030"/>
          <p:cNvSpPr/>
          <p:nvPr/>
        </p:nvSpPr>
        <p:spPr>
          <a:xfrm>
            <a:off x="1180979" y="33809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31" name="object 3031"/>
          <p:cNvSpPr/>
          <p:nvPr/>
        </p:nvSpPr>
        <p:spPr>
          <a:xfrm>
            <a:off x="3553846" y="33809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32" name="object 3032"/>
          <p:cNvSpPr/>
          <p:nvPr/>
        </p:nvSpPr>
        <p:spPr>
          <a:xfrm>
            <a:off x="5336926" y="33809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33" name="object 3033"/>
          <p:cNvSpPr/>
          <p:nvPr/>
        </p:nvSpPr>
        <p:spPr>
          <a:xfrm>
            <a:off x="5391790" y="33809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34" name="object 3034"/>
          <p:cNvSpPr/>
          <p:nvPr/>
        </p:nvSpPr>
        <p:spPr>
          <a:xfrm>
            <a:off x="5885565" y="33809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35" name="object 3035"/>
          <p:cNvSpPr/>
          <p:nvPr/>
        </p:nvSpPr>
        <p:spPr>
          <a:xfrm>
            <a:off x="5967862" y="33809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36" name="object 3036"/>
          <p:cNvSpPr/>
          <p:nvPr/>
        </p:nvSpPr>
        <p:spPr>
          <a:xfrm>
            <a:off x="7613781" y="33809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37" name="object 3037"/>
          <p:cNvSpPr/>
          <p:nvPr/>
        </p:nvSpPr>
        <p:spPr>
          <a:xfrm>
            <a:off x="7956681" y="33809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38" name="object 3038"/>
          <p:cNvSpPr/>
          <p:nvPr/>
        </p:nvSpPr>
        <p:spPr>
          <a:xfrm>
            <a:off x="824363" y="3346703"/>
            <a:ext cx="82296" cy="54864"/>
          </a:xfrm>
          <a:prstGeom prst="rect">
            <a:avLst/>
          </a:prstGeom>
          <a:blipFill>
            <a:blip r:embed="rId30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39" name="object 3039"/>
          <p:cNvSpPr/>
          <p:nvPr/>
        </p:nvSpPr>
        <p:spPr>
          <a:xfrm>
            <a:off x="906659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40" name="object 3040"/>
          <p:cNvSpPr/>
          <p:nvPr/>
        </p:nvSpPr>
        <p:spPr>
          <a:xfrm>
            <a:off x="975239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41" name="object 3041"/>
          <p:cNvSpPr/>
          <p:nvPr/>
        </p:nvSpPr>
        <p:spPr>
          <a:xfrm>
            <a:off x="1043819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42" name="object 3042"/>
          <p:cNvSpPr/>
          <p:nvPr/>
        </p:nvSpPr>
        <p:spPr>
          <a:xfrm>
            <a:off x="1084967" y="3387852"/>
            <a:ext cx="150876" cy="13716"/>
          </a:xfrm>
          <a:prstGeom prst="rect">
            <a:avLst/>
          </a:prstGeom>
          <a:blipFill>
            <a:blip r:embed="rId3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43" name="object 3043"/>
          <p:cNvSpPr/>
          <p:nvPr/>
        </p:nvSpPr>
        <p:spPr>
          <a:xfrm>
            <a:off x="1276991" y="3387852"/>
            <a:ext cx="54864" cy="13716"/>
          </a:xfrm>
          <a:prstGeom prst="rect">
            <a:avLst/>
          </a:prstGeom>
          <a:blipFill>
            <a:blip r:embed="rId3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44" name="object 3044"/>
          <p:cNvSpPr/>
          <p:nvPr/>
        </p:nvSpPr>
        <p:spPr>
          <a:xfrm>
            <a:off x="1469015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45" name="object 3045"/>
          <p:cNvSpPr/>
          <p:nvPr/>
        </p:nvSpPr>
        <p:spPr>
          <a:xfrm>
            <a:off x="1523879" y="3387852"/>
            <a:ext cx="68580" cy="13716"/>
          </a:xfrm>
          <a:prstGeom prst="rect">
            <a:avLst/>
          </a:prstGeom>
          <a:blipFill>
            <a:blip r:embed="rId3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46" name="object 3046"/>
          <p:cNvSpPr/>
          <p:nvPr/>
        </p:nvSpPr>
        <p:spPr>
          <a:xfrm>
            <a:off x="3334390" y="3387852"/>
            <a:ext cx="68580" cy="13716"/>
          </a:xfrm>
          <a:prstGeom prst="rect">
            <a:avLst/>
          </a:prstGeom>
          <a:blipFill>
            <a:blip r:embed="rId3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47" name="object 3047"/>
          <p:cNvSpPr/>
          <p:nvPr/>
        </p:nvSpPr>
        <p:spPr>
          <a:xfrm>
            <a:off x="3553846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48" name="object 3048"/>
          <p:cNvSpPr/>
          <p:nvPr/>
        </p:nvSpPr>
        <p:spPr>
          <a:xfrm>
            <a:off x="5336926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49" name="object 3049"/>
          <p:cNvSpPr/>
          <p:nvPr/>
        </p:nvSpPr>
        <p:spPr>
          <a:xfrm>
            <a:off x="5391790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50" name="object 3050"/>
          <p:cNvSpPr/>
          <p:nvPr/>
        </p:nvSpPr>
        <p:spPr>
          <a:xfrm>
            <a:off x="5501518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51" name="object 3051"/>
          <p:cNvSpPr/>
          <p:nvPr/>
        </p:nvSpPr>
        <p:spPr>
          <a:xfrm>
            <a:off x="5775838" y="3387852"/>
            <a:ext cx="54864" cy="13716"/>
          </a:xfrm>
          <a:prstGeom prst="rect">
            <a:avLst/>
          </a:prstGeom>
          <a:blipFill>
            <a:blip r:embed="rId3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52" name="object 3052"/>
          <p:cNvSpPr/>
          <p:nvPr/>
        </p:nvSpPr>
        <p:spPr>
          <a:xfrm>
            <a:off x="5871850" y="3387852"/>
            <a:ext cx="137160" cy="13716"/>
          </a:xfrm>
          <a:prstGeom prst="rect">
            <a:avLst/>
          </a:prstGeom>
          <a:blipFill>
            <a:blip r:embed="rId3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53" name="object 3053"/>
          <p:cNvSpPr/>
          <p:nvPr/>
        </p:nvSpPr>
        <p:spPr>
          <a:xfrm>
            <a:off x="6050158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54" name="object 3054"/>
          <p:cNvSpPr/>
          <p:nvPr/>
        </p:nvSpPr>
        <p:spPr>
          <a:xfrm>
            <a:off x="7613781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55" name="object 3055"/>
          <p:cNvSpPr/>
          <p:nvPr/>
        </p:nvSpPr>
        <p:spPr>
          <a:xfrm>
            <a:off x="7668645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56" name="object 3056"/>
          <p:cNvSpPr/>
          <p:nvPr/>
        </p:nvSpPr>
        <p:spPr>
          <a:xfrm>
            <a:off x="7723509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57" name="object 3057"/>
          <p:cNvSpPr/>
          <p:nvPr/>
        </p:nvSpPr>
        <p:spPr>
          <a:xfrm>
            <a:off x="7778374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58" name="object 3058"/>
          <p:cNvSpPr/>
          <p:nvPr/>
        </p:nvSpPr>
        <p:spPr>
          <a:xfrm>
            <a:off x="8121274" y="3394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59" name="object 3059"/>
          <p:cNvSpPr/>
          <p:nvPr/>
        </p:nvSpPr>
        <p:spPr>
          <a:xfrm>
            <a:off x="851795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60" name="object 3060"/>
          <p:cNvSpPr/>
          <p:nvPr/>
        </p:nvSpPr>
        <p:spPr>
          <a:xfrm>
            <a:off x="906659" y="3387852"/>
            <a:ext cx="54864" cy="27432"/>
          </a:xfrm>
          <a:prstGeom prst="rect">
            <a:avLst/>
          </a:prstGeom>
          <a:blipFill>
            <a:blip r:embed="rId3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61" name="object 3061"/>
          <p:cNvSpPr/>
          <p:nvPr/>
        </p:nvSpPr>
        <p:spPr>
          <a:xfrm>
            <a:off x="975239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62" name="object 3062"/>
          <p:cNvSpPr/>
          <p:nvPr/>
        </p:nvSpPr>
        <p:spPr>
          <a:xfrm>
            <a:off x="1043819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63" name="object 3063"/>
          <p:cNvSpPr/>
          <p:nvPr/>
        </p:nvSpPr>
        <p:spPr>
          <a:xfrm>
            <a:off x="1098683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64" name="object 3064"/>
          <p:cNvSpPr/>
          <p:nvPr/>
        </p:nvSpPr>
        <p:spPr>
          <a:xfrm>
            <a:off x="1180979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65" name="object 3065"/>
          <p:cNvSpPr/>
          <p:nvPr/>
        </p:nvSpPr>
        <p:spPr>
          <a:xfrm>
            <a:off x="1263275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66" name="object 3066"/>
          <p:cNvSpPr/>
          <p:nvPr/>
        </p:nvSpPr>
        <p:spPr>
          <a:xfrm>
            <a:off x="1331855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67" name="object 3067"/>
          <p:cNvSpPr/>
          <p:nvPr/>
        </p:nvSpPr>
        <p:spPr>
          <a:xfrm>
            <a:off x="1373003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68" name="object 3068"/>
          <p:cNvSpPr/>
          <p:nvPr/>
        </p:nvSpPr>
        <p:spPr>
          <a:xfrm>
            <a:off x="1469015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69" name="object 3069"/>
          <p:cNvSpPr/>
          <p:nvPr/>
        </p:nvSpPr>
        <p:spPr>
          <a:xfrm>
            <a:off x="1510163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70" name="object 3070"/>
          <p:cNvSpPr/>
          <p:nvPr/>
        </p:nvSpPr>
        <p:spPr>
          <a:xfrm>
            <a:off x="1592458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71" name="object 3071"/>
          <p:cNvSpPr/>
          <p:nvPr/>
        </p:nvSpPr>
        <p:spPr>
          <a:xfrm>
            <a:off x="3114934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72" name="object 3072"/>
          <p:cNvSpPr/>
          <p:nvPr/>
        </p:nvSpPr>
        <p:spPr>
          <a:xfrm>
            <a:off x="3210946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73" name="object 3073"/>
          <p:cNvSpPr/>
          <p:nvPr/>
        </p:nvSpPr>
        <p:spPr>
          <a:xfrm>
            <a:off x="3279526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74" name="object 3074"/>
          <p:cNvSpPr/>
          <p:nvPr/>
        </p:nvSpPr>
        <p:spPr>
          <a:xfrm>
            <a:off x="3320674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75" name="object 3075"/>
          <p:cNvSpPr/>
          <p:nvPr/>
        </p:nvSpPr>
        <p:spPr>
          <a:xfrm>
            <a:off x="3389253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76" name="object 3076"/>
          <p:cNvSpPr/>
          <p:nvPr/>
        </p:nvSpPr>
        <p:spPr>
          <a:xfrm>
            <a:off x="3512697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77" name="object 3077"/>
          <p:cNvSpPr/>
          <p:nvPr/>
        </p:nvSpPr>
        <p:spPr>
          <a:xfrm>
            <a:off x="3553846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78" name="object 3078"/>
          <p:cNvSpPr/>
          <p:nvPr/>
        </p:nvSpPr>
        <p:spPr>
          <a:xfrm>
            <a:off x="3594994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79" name="object 3079"/>
          <p:cNvSpPr/>
          <p:nvPr/>
        </p:nvSpPr>
        <p:spPr>
          <a:xfrm>
            <a:off x="3663574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80" name="object 3080"/>
          <p:cNvSpPr/>
          <p:nvPr/>
        </p:nvSpPr>
        <p:spPr>
          <a:xfrm>
            <a:off x="5336926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81" name="object 3081"/>
          <p:cNvSpPr/>
          <p:nvPr/>
        </p:nvSpPr>
        <p:spPr>
          <a:xfrm>
            <a:off x="5391790" y="3387852"/>
            <a:ext cx="68580" cy="27432"/>
          </a:xfrm>
          <a:prstGeom prst="rect">
            <a:avLst/>
          </a:prstGeom>
          <a:blipFill>
            <a:blip r:embed="rId3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82" name="object 3082"/>
          <p:cNvSpPr/>
          <p:nvPr/>
        </p:nvSpPr>
        <p:spPr>
          <a:xfrm>
            <a:off x="5460370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83" name="object 3083"/>
          <p:cNvSpPr/>
          <p:nvPr/>
        </p:nvSpPr>
        <p:spPr>
          <a:xfrm>
            <a:off x="5501518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84" name="object 3084"/>
          <p:cNvSpPr/>
          <p:nvPr/>
        </p:nvSpPr>
        <p:spPr>
          <a:xfrm>
            <a:off x="5542665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85" name="object 3085"/>
          <p:cNvSpPr/>
          <p:nvPr/>
        </p:nvSpPr>
        <p:spPr>
          <a:xfrm>
            <a:off x="5652394" y="3387852"/>
            <a:ext cx="68580" cy="27432"/>
          </a:xfrm>
          <a:prstGeom prst="rect">
            <a:avLst/>
          </a:prstGeom>
          <a:blipFill>
            <a:blip r:embed="rId3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86" name="object 3086"/>
          <p:cNvSpPr/>
          <p:nvPr/>
        </p:nvSpPr>
        <p:spPr>
          <a:xfrm>
            <a:off x="5720974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87" name="object 3087"/>
          <p:cNvSpPr/>
          <p:nvPr/>
        </p:nvSpPr>
        <p:spPr>
          <a:xfrm>
            <a:off x="5762121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88" name="object 3088"/>
          <p:cNvSpPr/>
          <p:nvPr/>
        </p:nvSpPr>
        <p:spPr>
          <a:xfrm>
            <a:off x="5830702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89" name="object 3089"/>
          <p:cNvSpPr/>
          <p:nvPr/>
        </p:nvSpPr>
        <p:spPr>
          <a:xfrm>
            <a:off x="5885565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90" name="object 3090"/>
          <p:cNvSpPr/>
          <p:nvPr/>
        </p:nvSpPr>
        <p:spPr>
          <a:xfrm>
            <a:off x="5967862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91" name="object 3091"/>
          <p:cNvSpPr/>
          <p:nvPr/>
        </p:nvSpPr>
        <p:spPr>
          <a:xfrm>
            <a:off x="6050158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92" name="object 3092"/>
          <p:cNvSpPr/>
          <p:nvPr/>
        </p:nvSpPr>
        <p:spPr>
          <a:xfrm>
            <a:off x="7613781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93" name="object 3093"/>
          <p:cNvSpPr/>
          <p:nvPr/>
        </p:nvSpPr>
        <p:spPr>
          <a:xfrm>
            <a:off x="7668645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94" name="object 3094"/>
          <p:cNvSpPr/>
          <p:nvPr/>
        </p:nvSpPr>
        <p:spPr>
          <a:xfrm>
            <a:off x="7723509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95" name="object 3095"/>
          <p:cNvSpPr/>
          <p:nvPr/>
        </p:nvSpPr>
        <p:spPr>
          <a:xfrm>
            <a:off x="7778374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96" name="object 3096"/>
          <p:cNvSpPr/>
          <p:nvPr/>
        </p:nvSpPr>
        <p:spPr>
          <a:xfrm>
            <a:off x="7901818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97" name="object 3097"/>
          <p:cNvSpPr/>
          <p:nvPr/>
        </p:nvSpPr>
        <p:spPr>
          <a:xfrm>
            <a:off x="7956681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98" name="object 3098"/>
          <p:cNvSpPr/>
          <p:nvPr/>
        </p:nvSpPr>
        <p:spPr>
          <a:xfrm>
            <a:off x="8011545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99" name="object 3099"/>
          <p:cNvSpPr/>
          <p:nvPr/>
        </p:nvSpPr>
        <p:spPr>
          <a:xfrm>
            <a:off x="8080126" y="3408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00" name="object 3100"/>
          <p:cNvSpPr/>
          <p:nvPr/>
        </p:nvSpPr>
        <p:spPr>
          <a:xfrm>
            <a:off x="851795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01" name="object 3101"/>
          <p:cNvSpPr/>
          <p:nvPr/>
        </p:nvSpPr>
        <p:spPr>
          <a:xfrm>
            <a:off x="906659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02" name="object 3102"/>
          <p:cNvSpPr/>
          <p:nvPr/>
        </p:nvSpPr>
        <p:spPr>
          <a:xfrm>
            <a:off x="975239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03" name="object 3103"/>
          <p:cNvSpPr/>
          <p:nvPr/>
        </p:nvSpPr>
        <p:spPr>
          <a:xfrm>
            <a:off x="1043819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04" name="object 3104"/>
          <p:cNvSpPr/>
          <p:nvPr/>
        </p:nvSpPr>
        <p:spPr>
          <a:xfrm>
            <a:off x="1098683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05" name="object 3105"/>
          <p:cNvSpPr/>
          <p:nvPr/>
        </p:nvSpPr>
        <p:spPr>
          <a:xfrm>
            <a:off x="1180979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06" name="object 3106"/>
          <p:cNvSpPr/>
          <p:nvPr/>
        </p:nvSpPr>
        <p:spPr>
          <a:xfrm>
            <a:off x="1263275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07" name="object 3107"/>
          <p:cNvSpPr/>
          <p:nvPr/>
        </p:nvSpPr>
        <p:spPr>
          <a:xfrm>
            <a:off x="1331855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08" name="object 3108"/>
          <p:cNvSpPr/>
          <p:nvPr/>
        </p:nvSpPr>
        <p:spPr>
          <a:xfrm>
            <a:off x="1373003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09" name="object 3109"/>
          <p:cNvSpPr/>
          <p:nvPr/>
        </p:nvSpPr>
        <p:spPr>
          <a:xfrm>
            <a:off x="1469015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10" name="object 3110"/>
          <p:cNvSpPr/>
          <p:nvPr/>
        </p:nvSpPr>
        <p:spPr>
          <a:xfrm>
            <a:off x="1510163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11" name="object 3111"/>
          <p:cNvSpPr/>
          <p:nvPr/>
        </p:nvSpPr>
        <p:spPr>
          <a:xfrm>
            <a:off x="1592458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12" name="object 3112"/>
          <p:cNvSpPr/>
          <p:nvPr/>
        </p:nvSpPr>
        <p:spPr>
          <a:xfrm>
            <a:off x="3114934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13" name="object 3113"/>
          <p:cNvSpPr/>
          <p:nvPr/>
        </p:nvSpPr>
        <p:spPr>
          <a:xfrm>
            <a:off x="3210946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14" name="object 3114"/>
          <p:cNvSpPr/>
          <p:nvPr/>
        </p:nvSpPr>
        <p:spPr>
          <a:xfrm>
            <a:off x="3279526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15" name="object 3115"/>
          <p:cNvSpPr/>
          <p:nvPr/>
        </p:nvSpPr>
        <p:spPr>
          <a:xfrm>
            <a:off x="3320674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16" name="object 3116"/>
          <p:cNvSpPr/>
          <p:nvPr/>
        </p:nvSpPr>
        <p:spPr>
          <a:xfrm>
            <a:off x="3389253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17" name="object 3117"/>
          <p:cNvSpPr/>
          <p:nvPr/>
        </p:nvSpPr>
        <p:spPr>
          <a:xfrm>
            <a:off x="3512697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18" name="object 3118"/>
          <p:cNvSpPr/>
          <p:nvPr/>
        </p:nvSpPr>
        <p:spPr>
          <a:xfrm>
            <a:off x="3553846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19" name="object 3119"/>
          <p:cNvSpPr/>
          <p:nvPr/>
        </p:nvSpPr>
        <p:spPr>
          <a:xfrm>
            <a:off x="3594994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20" name="object 3120"/>
          <p:cNvSpPr/>
          <p:nvPr/>
        </p:nvSpPr>
        <p:spPr>
          <a:xfrm>
            <a:off x="3663574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21" name="object 3121"/>
          <p:cNvSpPr/>
          <p:nvPr/>
        </p:nvSpPr>
        <p:spPr>
          <a:xfrm>
            <a:off x="5336926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22" name="object 3122"/>
          <p:cNvSpPr/>
          <p:nvPr/>
        </p:nvSpPr>
        <p:spPr>
          <a:xfrm>
            <a:off x="5391790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23" name="object 3123"/>
          <p:cNvSpPr/>
          <p:nvPr/>
        </p:nvSpPr>
        <p:spPr>
          <a:xfrm>
            <a:off x="5460370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24" name="object 3124"/>
          <p:cNvSpPr/>
          <p:nvPr/>
        </p:nvSpPr>
        <p:spPr>
          <a:xfrm>
            <a:off x="5501518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25" name="object 3125"/>
          <p:cNvSpPr/>
          <p:nvPr/>
        </p:nvSpPr>
        <p:spPr>
          <a:xfrm>
            <a:off x="5542665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26" name="object 3126"/>
          <p:cNvSpPr/>
          <p:nvPr/>
        </p:nvSpPr>
        <p:spPr>
          <a:xfrm>
            <a:off x="5638677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27" name="object 3127"/>
          <p:cNvSpPr/>
          <p:nvPr/>
        </p:nvSpPr>
        <p:spPr>
          <a:xfrm>
            <a:off x="5762121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28" name="object 3128"/>
          <p:cNvSpPr/>
          <p:nvPr/>
        </p:nvSpPr>
        <p:spPr>
          <a:xfrm>
            <a:off x="5830702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29" name="object 3129"/>
          <p:cNvSpPr/>
          <p:nvPr/>
        </p:nvSpPr>
        <p:spPr>
          <a:xfrm>
            <a:off x="5885565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30" name="object 3130"/>
          <p:cNvSpPr/>
          <p:nvPr/>
        </p:nvSpPr>
        <p:spPr>
          <a:xfrm>
            <a:off x="5967862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31" name="object 3131"/>
          <p:cNvSpPr/>
          <p:nvPr/>
        </p:nvSpPr>
        <p:spPr>
          <a:xfrm>
            <a:off x="6050158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32" name="object 3132"/>
          <p:cNvSpPr/>
          <p:nvPr/>
        </p:nvSpPr>
        <p:spPr>
          <a:xfrm>
            <a:off x="7613781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33" name="object 3133"/>
          <p:cNvSpPr/>
          <p:nvPr/>
        </p:nvSpPr>
        <p:spPr>
          <a:xfrm>
            <a:off x="7682362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34" name="object 3134"/>
          <p:cNvSpPr/>
          <p:nvPr/>
        </p:nvSpPr>
        <p:spPr>
          <a:xfrm>
            <a:off x="7709793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35" name="object 3135"/>
          <p:cNvSpPr/>
          <p:nvPr/>
        </p:nvSpPr>
        <p:spPr>
          <a:xfrm>
            <a:off x="7737226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36" name="object 3136"/>
          <p:cNvSpPr/>
          <p:nvPr/>
        </p:nvSpPr>
        <p:spPr>
          <a:xfrm>
            <a:off x="7764657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37" name="object 3137"/>
          <p:cNvSpPr/>
          <p:nvPr/>
        </p:nvSpPr>
        <p:spPr>
          <a:xfrm>
            <a:off x="7901818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38" name="object 3138"/>
          <p:cNvSpPr/>
          <p:nvPr/>
        </p:nvSpPr>
        <p:spPr>
          <a:xfrm>
            <a:off x="7956681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39" name="object 3139"/>
          <p:cNvSpPr/>
          <p:nvPr/>
        </p:nvSpPr>
        <p:spPr>
          <a:xfrm>
            <a:off x="8011545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40" name="object 3140"/>
          <p:cNvSpPr/>
          <p:nvPr/>
        </p:nvSpPr>
        <p:spPr>
          <a:xfrm>
            <a:off x="8080126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41" name="object 3141"/>
          <p:cNvSpPr/>
          <p:nvPr/>
        </p:nvSpPr>
        <p:spPr>
          <a:xfrm>
            <a:off x="8121274" y="34221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42" name="object 3142"/>
          <p:cNvSpPr/>
          <p:nvPr/>
        </p:nvSpPr>
        <p:spPr>
          <a:xfrm>
            <a:off x="851795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43" name="object 3143"/>
          <p:cNvSpPr/>
          <p:nvPr/>
        </p:nvSpPr>
        <p:spPr>
          <a:xfrm>
            <a:off x="906659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44" name="object 3144"/>
          <p:cNvSpPr/>
          <p:nvPr/>
        </p:nvSpPr>
        <p:spPr>
          <a:xfrm>
            <a:off x="975239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45" name="object 3145"/>
          <p:cNvSpPr/>
          <p:nvPr/>
        </p:nvSpPr>
        <p:spPr>
          <a:xfrm>
            <a:off x="1043819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46" name="object 3146"/>
          <p:cNvSpPr/>
          <p:nvPr/>
        </p:nvSpPr>
        <p:spPr>
          <a:xfrm>
            <a:off x="1098683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47" name="object 3147"/>
          <p:cNvSpPr/>
          <p:nvPr/>
        </p:nvSpPr>
        <p:spPr>
          <a:xfrm>
            <a:off x="1180979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48" name="object 3148"/>
          <p:cNvSpPr/>
          <p:nvPr/>
        </p:nvSpPr>
        <p:spPr>
          <a:xfrm>
            <a:off x="1263275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49" name="object 3149"/>
          <p:cNvSpPr/>
          <p:nvPr/>
        </p:nvSpPr>
        <p:spPr>
          <a:xfrm>
            <a:off x="1331855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50" name="object 3150"/>
          <p:cNvSpPr/>
          <p:nvPr/>
        </p:nvSpPr>
        <p:spPr>
          <a:xfrm>
            <a:off x="1469015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51" name="object 3151"/>
          <p:cNvSpPr/>
          <p:nvPr/>
        </p:nvSpPr>
        <p:spPr>
          <a:xfrm>
            <a:off x="1510163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52" name="object 3152"/>
          <p:cNvSpPr/>
          <p:nvPr/>
        </p:nvSpPr>
        <p:spPr>
          <a:xfrm>
            <a:off x="1592458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53" name="object 3153"/>
          <p:cNvSpPr/>
          <p:nvPr/>
        </p:nvSpPr>
        <p:spPr>
          <a:xfrm>
            <a:off x="3320674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54" name="object 3154"/>
          <p:cNvSpPr/>
          <p:nvPr/>
        </p:nvSpPr>
        <p:spPr>
          <a:xfrm>
            <a:off x="3389253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55" name="object 3155"/>
          <p:cNvSpPr/>
          <p:nvPr/>
        </p:nvSpPr>
        <p:spPr>
          <a:xfrm>
            <a:off x="3553846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56" name="object 3156"/>
          <p:cNvSpPr/>
          <p:nvPr/>
        </p:nvSpPr>
        <p:spPr>
          <a:xfrm>
            <a:off x="5336926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57" name="object 3157"/>
          <p:cNvSpPr/>
          <p:nvPr/>
        </p:nvSpPr>
        <p:spPr>
          <a:xfrm>
            <a:off x="5391790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58" name="object 3158"/>
          <p:cNvSpPr/>
          <p:nvPr/>
        </p:nvSpPr>
        <p:spPr>
          <a:xfrm>
            <a:off x="5460370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59" name="object 3159"/>
          <p:cNvSpPr/>
          <p:nvPr/>
        </p:nvSpPr>
        <p:spPr>
          <a:xfrm>
            <a:off x="5501518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60" name="object 3160"/>
          <p:cNvSpPr/>
          <p:nvPr/>
        </p:nvSpPr>
        <p:spPr>
          <a:xfrm>
            <a:off x="5638677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61" name="object 3161"/>
          <p:cNvSpPr/>
          <p:nvPr/>
        </p:nvSpPr>
        <p:spPr>
          <a:xfrm>
            <a:off x="5762121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62" name="object 3162"/>
          <p:cNvSpPr/>
          <p:nvPr/>
        </p:nvSpPr>
        <p:spPr>
          <a:xfrm>
            <a:off x="5830702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63" name="object 3163"/>
          <p:cNvSpPr/>
          <p:nvPr/>
        </p:nvSpPr>
        <p:spPr>
          <a:xfrm>
            <a:off x="5885565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64" name="object 3164"/>
          <p:cNvSpPr/>
          <p:nvPr/>
        </p:nvSpPr>
        <p:spPr>
          <a:xfrm>
            <a:off x="5967862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65" name="object 3165"/>
          <p:cNvSpPr/>
          <p:nvPr/>
        </p:nvSpPr>
        <p:spPr>
          <a:xfrm>
            <a:off x="6050158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66" name="object 3166"/>
          <p:cNvSpPr/>
          <p:nvPr/>
        </p:nvSpPr>
        <p:spPr>
          <a:xfrm>
            <a:off x="7613781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67" name="object 3167"/>
          <p:cNvSpPr/>
          <p:nvPr/>
        </p:nvSpPr>
        <p:spPr>
          <a:xfrm>
            <a:off x="7682362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68" name="object 3168"/>
          <p:cNvSpPr/>
          <p:nvPr/>
        </p:nvSpPr>
        <p:spPr>
          <a:xfrm>
            <a:off x="7709793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69" name="object 3169"/>
          <p:cNvSpPr/>
          <p:nvPr/>
        </p:nvSpPr>
        <p:spPr>
          <a:xfrm>
            <a:off x="7737226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70" name="object 3170"/>
          <p:cNvSpPr/>
          <p:nvPr/>
        </p:nvSpPr>
        <p:spPr>
          <a:xfrm>
            <a:off x="7764657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71" name="object 3171"/>
          <p:cNvSpPr/>
          <p:nvPr/>
        </p:nvSpPr>
        <p:spPr>
          <a:xfrm>
            <a:off x="7833238" y="3346703"/>
            <a:ext cx="246888" cy="96012"/>
          </a:xfrm>
          <a:prstGeom prst="rect">
            <a:avLst/>
          </a:prstGeom>
          <a:blipFill>
            <a:blip r:embed="rId31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72" name="object 3172"/>
          <p:cNvSpPr/>
          <p:nvPr/>
        </p:nvSpPr>
        <p:spPr>
          <a:xfrm>
            <a:off x="7956681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73" name="object 3173"/>
          <p:cNvSpPr/>
          <p:nvPr/>
        </p:nvSpPr>
        <p:spPr>
          <a:xfrm>
            <a:off x="8011545" y="3387852"/>
            <a:ext cx="164592" cy="54864"/>
          </a:xfrm>
          <a:prstGeom prst="rect">
            <a:avLst/>
          </a:prstGeom>
          <a:blipFill>
            <a:blip r:embed="rId32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74" name="object 3174"/>
          <p:cNvSpPr/>
          <p:nvPr/>
        </p:nvSpPr>
        <p:spPr>
          <a:xfrm>
            <a:off x="8121274" y="34358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75" name="object 3175"/>
          <p:cNvSpPr/>
          <p:nvPr/>
        </p:nvSpPr>
        <p:spPr>
          <a:xfrm>
            <a:off x="851795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76" name="object 3176"/>
          <p:cNvSpPr/>
          <p:nvPr/>
        </p:nvSpPr>
        <p:spPr>
          <a:xfrm>
            <a:off x="906659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77" name="object 3177"/>
          <p:cNvSpPr/>
          <p:nvPr/>
        </p:nvSpPr>
        <p:spPr>
          <a:xfrm>
            <a:off x="975239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78" name="object 3178"/>
          <p:cNvSpPr/>
          <p:nvPr/>
        </p:nvSpPr>
        <p:spPr>
          <a:xfrm>
            <a:off x="1043819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79" name="object 3179"/>
          <p:cNvSpPr/>
          <p:nvPr/>
        </p:nvSpPr>
        <p:spPr>
          <a:xfrm>
            <a:off x="1098683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80" name="object 3180"/>
          <p:cNvSpPr/>
          <p:nvPr/>
        </p:nvSpPr>
        <p:spPr>
          <a:xfrm>
            <a:off x="1180979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81" name="object 3181"/>
          <p:cNvSpPr/>
          <p:nvPr/>
        </p:nvSpPr>
        <p:spPr>
          <a:xfrm>
            <a:off x="1263275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82" name="object 3182"/>
          <p:cNvSpPr/>
          <p:nvPr/>
        </p:nvSpPr>
        <p:spPr>
          <a:xfrm>
            <a:off x="1331855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83" name="object 3183"/>
          <p:cNvSpPr/>
          <p:nvPr/>
        </p:nvSpPr>
        <p:spPr>
          <a:xfrm>
            <a:off x="1427867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84" name="object 3184"/>
          <p:cNvSpPr/>
          <p:nvPr/>
        </p:nvSpPr>
        <p:spPr>
          <a:xfrm>
            <a:off x="1469015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85" name="object 3185"/>
          <p:cNvSpPr/>
          <p:nvPr/>
        </p:nvSpPr>
        <p:spPr>
          <a:xfrm>
            <a:off x="1510163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86" name="object 3186"/>
          <p:cNvSpPr/>
          <p:nvPr/>
        </p:nvSpPr>
        <p:spPr>
          <a:xfrm>
            <a:off x="1592458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87" name="object 3187"/>
          <p:cNvSpPr/>
          <p:nvPr/>
        </p:nvSpPr>
        <p:spPr>
          <a:xfrm>
            <a:off x="3169797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88" name="object 3188"/>
          <p:cNvSpPr/>
          <p:nvPr/>
        </p:nvSpPr>
        <p:spPr>
          <a:xfrm>
            <a:off x="3210946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89" name="object 3189"/>
          <p:cNvSpPr/>
          <p:nvPr/>
        </p:nvSpPr>
        <p:spPr>
          <a:xfrm>
            <a:off x="3320674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90" name="object 3190"/>
          <p:cNvSpPr/>
          <p:nvPr/>
        </p:nvSpPr>
        <p:spPr>
          <a:xfrm>
            <a:off x="3389253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91" name="object 3191"/>
          <p:cNvSpPr/>
          <p:nvPr/>
        </p:nvSpPr>
        <p:spPr>
          <a:xfrm>
            <a:off x="3430402" y="3387852"/>
            <a:ext cx="96012" cy="68580"/>
          </a:xfrm>
          <a:prstGeom prst="rect">
            <a:avLst/>
          </a:prstGeom>
          <a:blipFill>
            <a:blip r:embed="rId32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92" name="object 3192"/>
          <p:cNvSpPr/>
          <p:nvPr/>
        </p:nvSpPr>
        <p:spPr>
          <a:xfrm>
            <a:off x="3512697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93" name="object 3193"/>
          <p:cNvSpPr/>
          <p:nvPr/>
        </p:nvSpPr>
        <p:spPr>
          <a:xfrm>
            <a:off x="3553846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94" name="object 3194"/>
          <p:cNvSpPr/>
          <p:nvPr/>
        </p:nvSpPr>
        <p:spPr>
          <a:xfrm>
            <a:off x="3594994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95" name="object 3195"/>
          <p:cNvSpPr/>
          <p:nvPr/>
        </p:nvSpPr>
        <p:spPr>
          <a:xfrm>
            <a:off x="5336926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96" name="object 3196"/>
          <p:cNvSpPr/>
          <p:nvPr/>
        </p:nvSpPr>
        <p:spPr>
          <a:xfrm>
            <a:off x="5391790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97" name="object 3197"/>
          <p:cNvSpPr/>
          <p:nvPr/>
        </p:nvSpPr>
        <p:spPr>
          <a:xfrm>
            <a:off x="5460370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98" name="object 3198"/>
          <p:cNvSpPr/>
          <p:nvPr/>
        </p:nvSpPr>
        <p:spPr>
          <a:xfrm>
            <a:off x="5501518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99" name="object 3199"/>
          <p:cNvSpPr/>
          <p:nvPr/>
        </p:nvSpPr>
        <p:spPr>
          <a:xfrm>
            <a:off x="5597530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00" name="object 3200"/>
          <p:cNvSpPr/>
          <p:nvPr/>
        </p:nvSpPr>
        <p:spPr>
          <a:xfrm>
            <a:off x="5638677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01" name="object 3201"/>
          <p:cNvSpPr/>
          <p:nvPr/>
        </p:nvSpPr>
        <p:spPr>
          <a:xfrm>
            <a:off x="5762121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02" name="object 3202"/>
          <p:cNvSpPr/>
          <p:nvPr/>
        </p:nvSpPr>
        <p:spPr>
          <a:xfrm>
            <a:off x="5830702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03" name="object 3203"/>
          <p:cNvSpPr/>
          <p:nvPr/>
        </p:nvSpPr>
        <p:spPr>
          <a:xfrm>
            <a:off x="5885565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04" name="object 3204"/>
          <p:cNvSpPr/>
          <p:nvPr/>
        </p:nvSpPr>
        <p:spPr>
          <a:xfrm>
            <a:off x="5967862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05" name="object 3205"/>
          <p:cNvSpPr/>
          <p:nvPr/>
        </p:nvSpPr>
        <p:spPr>
          <a:xfrm>
            <a:off x="6050158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06" name="object 3206"/>
          <p:cNvSpPr/>
          <p:nvPr/>
        </p:nvSpPr>
        <p:spPr>
          <a:xfrm>
            <a:off x="7613781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07" name="object 3207"/>
          <p:cNvSpPr/>
          <p:nvPr/>
        </p:nvSpPr>
        <p:spPr>
          <a:xfrm>
            <a:off x="7682362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08" name="object 3208"/>
          <p:cNvSpPr/>
          <p:nvPr/>
        </p:nvSpPr>
        <p:spPr>
          <a:xfrm>
            <a:off x="7709793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09" name="object 3209"/>
          <p:cNvSpPr/>
          <p:nvPr/>
        </p:nvSpPr>
        <p:spPr>
          <a:xfrm>
            <a:off x="7737226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10" name="object 3210"/>
          <p:cNvSpPr/>
          <p:nvPr/>
        </p:nvSpPr>
        <p:spPr>
          <a:xfrm>
            <a:off x="7764657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11" name="object 3211"/>
          <p:cNvSpPr/>
          <p:nvPr/>
        </p:nvSpPr>
        <p:spPr>
          <a:xfrm>
            <a:off x="7819521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12" name="object 3212"/>
          <p:cNvSpPr/>
          <p:nvPr/>
        </p:nvSpPr>
        <p:spPr>
          <a:xfrm>
            <a:off x="7901818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13" name="object 3213"/>
          <p:cNvSpPr/>
          <p:nvPr/>
        </p:nvSpPr>
        <p:spPr>
          <a:xfrm>
            <a:off x="7956681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14" name="object 3214"/>
          <p:cNvSpPr/>
          <p:nvPr/>
        </p:nvSpPr>
        <p:spPr>
          <a:xfrm>
            <a:off x="8011545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15" name="object 3215"/>
          <p:cNvSpPr/>
          <p:nvPr/>
        </p:nvSpPr>
        <p:spPr>
          <a:xfrm>
            <a:off x="8121274" y="3449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16" name="object 3216"/>
          <p:cNvSpPr/>
          <p:nvPr/>
        </p:nvSpPr>
        <p:spPr>
          <a:xfrm>
            <a:off x="851795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17" name="object 3217"/>
          <p:cNvSpPr/>
          <p:nvPr/>
        </p:nvSpPr>
        <p:spPr>
          <a:xfrm>
            <a:off x="906659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18" name="object 3218"/>
          <p:cNvSpPr/>
          <p:nvPr/>
        </p:nvSpPr>
        <p:spPr>
          <a:xfrm>
            <a:off x="975239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19" name="object 3219"/>
          <p:cNvSpPr/>
          <p:nvPr/>
        </p:nvSpPr>
        <p:spPr>
          <a:xfrm>
            <a:off x="1098683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20" name="object 3220"/>
          <p:cNvSpPr/>
          <p:nvPr/>
        </p:nvSpPr>
        <p:spPr>
          <a:xfrm>
            <a:off x="1180979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21" name="object 3221"/>
          <p:cNvSpPr/>
          <p:nvPr/>
        </p:nvSpPr>
        <p:spPr>
          <a:xfrm>
            <a:off x="1263275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22" name="object 3222"/>
          <p:cNvSpPr/>
          <p:nvPr/>
        </p:nvSpPr>
        <p:spPr>
          <a:xfrm>
            <a:off x="1331855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23" name="object 3223"/>
          <p:cNvSpPr/>
          <p:nvPr/>
        </p:nvSpPr>
        <p:spPr>
          <a:xfrm>
            <a:off x="1427867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24" name="object 3224"/>
          <p:cNvSpPr/>
          <p:nvPr/>
        </p:nvSpPr>
        <p:spPr>
          <a:xfrm>
            <a:off x="1469015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25" name="object 3225"/>
          <p:cNvSpPr/>
          <p:nvPr/>
        </p:nvSpPr>
        <p:spPr>
          <a:xfrm>
            <a:off x="1510163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26" name="object 3226"/>
          <p:cNvSpPr/>
          <p:nvPr/>
        </p:nvSpPr>
        <p:spPr>
          <a:xfrm>
            <a:off x="1592458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27" name="object 3227"/>
          <p:cNvSpPr/>
          <p:nvPr/>
        </p:nvSpPr>
        <p:spPr>
          <a:xfrm>
            <a:off x="3169797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28" name="object 3228"/>
          <p:cNvSpPr/>
          <p:nvPr/>
        </p:nvSpPr>
        <p:spPr>
          <a:xfrm>
            <a:off x="3210946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29" name="object 3229"/>
          <p:cNvSpPr/>
          <p:nvPr/>
        </p:nvSpPr>
        <p:spPr>
          <a:xfrm>
            <a:off x="3279526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30" name="object 3230"/>
          <p:cNvSpPr/>
          <p:nvPr/>
        </p:nvSpPr>
        <p:spPr>
          <a:xfrm>
            <a:off x="3320674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31" name="object 3231"/>
          <p:cNvSpPr/>
          <p:nvPr/>
        </p:nvSpPr>
        <p:spPr>
          <a:xfrm>
            <a:off x="3512697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32" name="object 3232"/>
          <p:cNvSpPr/>
          <p:nvPr/>
        </p:nvSpPr>
        <p:spPr>
          <a:xfrm>
            <a:off x="3553846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33" name="object 3233"/>
          <p:cNvSpPr/>
          <p:nvPr/>
        </p:nvSpPr>
        <p:spPr>
          <a:xfrm>
            <a:off x="3594994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34" name="object 3234"/>
          <p:cNvSpPr/>
          <p:nvPr/>
        </p:nvSpPr>
        <p:spPr>
          <a:xfrm>
            <a:off x="3663574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35" name="object 3235"/>
          <p:cNvSpPr/>
          <p:nvPr/>
        </p:nvSpPr>
        <p:spPr>
          <a:xfrm>
            <a:off x="5336926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36" name="object 3236"/>
          <p:cNvSpPr/>
          <p:nvPr/>
        </p:nvSpPr>
        <p:spPr>
          <a:xfrm>
            <a:off x="5391790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37" name="object 3237"/>
          <p:cNvSpPr/>
          <p:nvPr/>
        </p:nvSpPr>
        <p:spPr>
          <a:xfrm>
            <a:off x="5460370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38" name="object 3238"/>
          <p:cNvSpPr/>
          <p:nvPr/>
        </p:nvSpPr>
        <p:spPr>
          <a:xfrm>
            <a:off x="5501518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39" name="object 3239"/>
          <p:cNvSpPr/>
          <p:nvPr/>
        </p:nvSpPr>
        <p:spPr>
          <a:xfrm>
            <a:off x="5597530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40" name="object 3240"/>
          <p:cNvSpPr/>
          <p:nvPr/>
        </p:nvSpPr>
        <p:spPr>
          <a:xfrm>
            <a:off x="5720974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41" name="object 3241"/>
          <p:cNvSpPr/>
          <p:nvPr/>
        </p:nvSpPr>
        <p:spPr>
          <a:xfrm>
            <a:off x="5762121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42" name="object 3242"/>
          <p:cNvSpPr/>
          <p:nvPr/>
        </p:nvSpPr>
        <p:spPr>
          <a:xfrm>
            <a:off x="5830702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43" name="object 3243"/>
          <p:cNvSpPr/>
          <p:nvPr/>
        </p:nvSpPr>
        <p:spPr>
          <a:xfrm>
            <a:off x="5885565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44" name="object 3244"/>
          <p:cNvSpPr/>
          <p:nvPr/>
        </p:nvSpPr>
        <p:spPr>
          <a:xfrm>
            <a:off x="5967862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45" name="object 3245"/>
          <p:cNvSpPr/>
          <p:nvPr/>
        </p:nvSpPr>
        <p:spPr>
          <a:xfrm>
            <a:off x="6050158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46" name="object 3246"/>
          <p:cNvSpPr/>
          <p:nvPr/>
        </p:nvSpPr>
        <p:spPr>
          <a:xfrm>
            <a:off x="7613781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47" name="object 3247"/>
          <p:cNvSpPr/>
          <p:nvPr/>
        </p:nvSpPr>
        <p:spPr>
          <a:xfrm>
            <a:off x="7696078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48" name="object 3248"/>
          <p:cNvSpPr/>
          <p:nvPr/>
        </p:nvSpPr>
        <p:spPr>
          <a:xfrm>
            <a:off x="7750942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49" name="object 3249"/>
          <p:cNvSpPr/>
          <p:nvPr/>
        </p:nvSpPr>
        <p:spPr>
          <a:xfrm>
            <a:off x="7819521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50" name="object 3250"/>
          <p:cNvSpPr/>
          <p:nvPr/>
        </p:nvSpPr>
        <p:spPr>
          <a:xfrm>
            <a:off x="7901818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51" name="object 3251"/>
          <p:cNvSpPr/>
          <p:nvPr/>
        </p:nvSpPr>
        <p:spPr>
          <a:xfrm>
            <a:off x="7956681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52" name="object 3252"/>
          <p:cNvSpPr/>
          <p:nvPr/>
        </p:nvSpPr>
        <p:spPr>
          <a:xfrm>
            <a:off x="8011545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53" name="object 3253"/>
          <p:cNvSpPr/>
          <p:nvPr/>
        </p:nvSpPr>
        <p:spPr>
          <a:xfrm>
            <a:off x="8080126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54" name="object 3254"/>
          <p:cNvSpPr/>
          <p:nvPr/>
        </p:nvSpPr>
        <p:spPr>
          <a:xfrm>
            <a:off x="8121274" y="3463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55" name="object 3255"/>
          <p:cNvSpPr/>
          <p:nvPr/>
        </p:nvSpPr>
        <p:spPr>
          <a:xfrm>
            <a:off x="851795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56" name="object 3256"/>
          <p:cNvSpPr/>
          <p:nvPr/>
        </p:nvSpPr>
        <p:spPr>
          <a:xfrm>
            <a:off x="906659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57" name="object 3257"/>
          <p:cNvSpPr/>
          <p:nvPr/>
        </p:nvSpPr>
        <p:spPr>
          <a:xfrm>
            <a:off x="988955" y="3456432"/>
            <a:ext cx="68580" cy="27432"/>
          </a:xfrm>
          <a:prstGeom prst="rect">
            <a:avLst/>
          </a:prstGeom>
          <a:blipFill>
            <a:blip r:embed="rId3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58" name="object 3258"/>
          <p:cNvSpPr/>
          <p:nvPr/>
        </p:nvSpPr>
        <p:spPr>
          <a:xfrm>
            <a:off x="1043819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59" name="object 3259"/>
          <p:cNvSpPr/>
          <p:nvPr/>
        </p:nvSpPr>
        <p:spPr>
          <a:xfrm>
            <a:off x="1112399" y="3470147"/>
            <a:ext cx="27432" cy="13716"/>
          </a:xfrm>
          <a:prstGeom prst="rect">
            <a:avLst/>
          </a:prstGeom>
          <a:blipFill>
            <a:blip r:embed="rId32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60" name="object 3260"/>
          <p:cNvSpPr/>
          <p:nvPr/>
        </p:nvSpPr>
        <p:spPr>
          <a:xfrm>
            <a:off x="1194695" y="3470147"/>
            <a:ext cx="41148" cy="13716"/>
          </a:xfrm>
          <a:prstGeom prst="rect">
            <a:avLst/>
          </a:prstGeom>
          <a:blipFill>
            <a:blip r:embed="rId32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61" name="object 3261"/>
          <p:cNvSpPr/>
          <p:nvPr/>
        </p:nvSpPr>
        <p:spPr>
          <a:xfrm>
            <a:off x="1276991" y="3470147"/>
            <a:ext cx="54864" cy="13716"/>
          </a:xfrm>
          <a:prstGeom prst="rect">
            <a:avLst/>
          </a:prstGeom>
          <a:blipFill>
            <a:blip r:embed="rId32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62" name="object 3262"/>
          <p:cNvSpPr/>
          <p:nvPr/>
        </p:nvSpPr>
        <p:spPr>
          <a:xfrm>
            <a:off x="1373003" y="3387852"/>
            <a:ext cx="68580" cy="96012"/>
          </a:xfrm>
          <a:prstGeom prst="rect">
            <a:avLst/>
          </a:prstGeom>
          <a:blipFill>
            <a:blip r:embed="rId32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63" name="object 3263"/>
          <p:cNvSpPr/>
          <p:nvPr/>
        </p:nvSpPr>
        <p:spPr>
          <a:xfrm>
            <a:off x="1469015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64" name="object 3264"/>
          <p:cNvSpPr/>
          <p:nvPr/>
        </p:nvSpPr>
        <p:spPr>
          <a:xfrm>
            <a:off x="1523879" y="3470147"/>
            <a:ext cx="68580" cy="13716"/>
          </a:xfrm>
          <a:prstGeom prst="rect">
            <a:avLst/>
          </a:prstGeom>
          <a:blipFill>
            <a:blip r:embed="rId32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65" name="object 3265"/>
          <p:cNvSpPr/>
          <p:nvPr/>
        </p:nvSpPr>
        <p:spPr>
          <a:xfrm>
            <a:off x="3114934" y="3387852"/>
            <a:ext cx="178308" cy="96012"/>
          </a:xfrm>
          <a:prstGeom prst="rect">
            <a:avLst/>
          </a:prstGeom>
          <a:blipFill>
            <a:blip r:embed="rId32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66" name="object 3266"/>
          <p:cNvSpPr/>
          <p:nvPr/>
        </p:nvSpPr>
        <p:spPr>
          <a:xfrm>
            <a:off x="3334390" y="3456432"/>
            <a:ext cx="123444" cy="27432"/>
          </a:xfrm>
          <a:prstGeom prst="rect">
            <a:avLst/>
          </a:prstGeom>
          <a:blipFill>
            <a:blip r:embed="rId32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67" name="object 3267"/>
          <p:cNvSpPr/>
          <p:nvPr/>
        </p:nvSpPr>
        <p:spPr>
          <a:xfrm>
            <a:off x="3389253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68" name="object 3268"/>
          <p:cNvSpPr/>
          <p:nvPr/>
        </p:nvSpPr>
        <p:spPr>
          <a:xfrm>
            <a:off x="3457833" y="3470147"/>
            <a:ext cx="68580" cy="13716"/>
          </a:xfrm>
          <a:prstGeom prst="rect">
            <a:avLst/>
          </a:prstGeom>
          <a:blipFill>
            <a:blip r:embed="rId33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69" name="object 3269"/>
          <p:cNvSpPr/>
          <p:nvPr/>
        </p:nvSpPr>
        <p:spPr>
          <a:xfrm>
            <a:off x="3553846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70" name="object 3270"/>
          <p:cNvSpPr/>
          <p:nvPr/>
        </p:nvSpPr>
        <p:spPr>
          <a:xfrm>
            <a:off x="3594994" y="3387852"/>
            <a:ext cx="82296" cy="96012"/>
          </a:xfrm>
          <a:prstGeom prst="rect">
            <a:avLst/>
          </a:prstGeom>
          <a:blipFill>
            <a:blip r:embed="rId33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71" name="object 3271"/>
          <p:cNvSpPr/>
          <p:nvPr/>
        </p:nvSpPr>
        <p:spPr>
          <a:xfrm>
            <a:off x="5336926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72" name="object 3272"/>
          <p:cNvSpPr/>
          <p:nvPr/>
        </p:nvSpPr>
        <p:spPr>
          <a:xfrm>
            <a:off x="5391790" y="3470147"/>
            <a:ext cx="68580" cy="13716"/>
          </a:xfrm>
          <a:prstGeom prst="rect">
            <a:avLst/>
          </a:prstGeom>
          <a:blipFill>
            <a:blip r:embed="rId33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73" name="object 3273"/>
          <p:cNvSpPr/>
          <p:nvPr/>
        </p:nvSpPr>
        <p:spPr>
          <a:xfrm>
            <a:off x="5501518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74" name="object 3274"/>
          <p:cNvSpPr/>
          <p:nvPr/>
        </p:nvSpPr>
        <p:spPr>
          <a:xfrm>
            <a:off x="5542665" y="3387852"/>
            <a:ext cx="178308" cy="96012"/>
          </a:xfrm>
          <a:prstGeom prst="rect">
            <a:avLst/>
          </a:prstGeom>
          <a:blipFill>
            <a:blip r:embed="rId33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75" name="object 3275"/>
          <p:cNvSpPr/>
          <p:nvPr/>
        </p:nvSpPr>
        <p:spPr>
          <a:xfrm>
            <a:off x="5775838" y="3470147"/>
            <a:ext cx="54864" cy="13716"/>
          </a:xfrm>
          <a:prstGeom prst="rect">
            <a:avLst/>
          </a:prstGeom>
          <a:blipFill>
            <a:blip r:embed="rId33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76" name="object 3276"/>
          <p:cNvSpPr/>
          <p:nvPr/>
        </p:nvSpPr>
        <p:spPr>
          <a:xfrm>
            <a:off x="5899282" y="3470147"/>
            <a:ext cx="27432" cy="13716"/>
          </a:xfrm>
          <a:prstGeom prst="rect">
            <a:avLst/>
          </a:prstGeom>
          <a:blipFill>
            <a:blip r:embed="rId33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77" name="object 3277"/>
          <p:cNvSpPr/>
          <p:nvPr/>
        </p:nvSpPr>
        <p:spPr>
          <a:xfrm>
            <a:off x="5981577" y="3470147"/>
            <a:ext cx="27432" cy="13716"/>
          </a:xfrm>
          <a:prstGeom prst="rect">
            <a:avLst/>
          </a:prstGeom>
          <a:blipFill>
            <a:blip r:embed="rId33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78" name="object 3278"/>
          <p:cNvSpPr/>
          <p:nvPr/>
        </p:nvSpPr>
        <p:spPr>
          <a:xfrm>
            <a:off x="6050158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79" name="object 3279"/>
          <p:cNvSpPr/>
          <p:nvPr/>
        </p:nvSpPr>
        <p:spPr>
          <a:xfrm>
            <a:off x="7613781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80" name="object 3280"/>
          <p:cNvSpPr/>
          <p:nvPr/>
        </p:nvSpPr>
        <p:spPr>
          <a:xfrm>
            <a:off x="7696078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81" name="object 3281"/>
          <p:cNvSpPr/>
          <p:nvPr/>
        </p:nvSpPr>
        <p:spPr>
          <a:xfrm>
            <a:off x="7750942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82" name="object 3282"/>
          <p:cNvSpPr/>
          <p:nvPr/>
        </p:nvSpPr>
        <p:spPr>
          <a:xfrm>
            <a:off x="7833238" y="3470147"/>
            <a:ext cx="82296" cy="13716"/>
          </a:xfrm>
          <a:prstGeom prst="rect">
            <a:avLst/>
          </a:prstGeom>
          <a:blipFill>
            <a:blip r:embed="rId33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83" name="object 3283"/>
          <p:cNvSpPr/>
          <p:nvPr/>
        </p:nvSpPr>
        <p:spPr>
          <a:xfrm>
            <a:off x="7956681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84" name="object 3284"/>
          <p:cNvSpPr/>
          <p:nvPr/>
        </p:nvSpPr>
        <p:spPr>
          <a:xfrm>
            <a:off x="8025262" y="3470147"/>
            <a:ext cx="54864" cy="13716"/>
          </a:xfrm>
          <a:prstGeom prst="rect">
            <a:avLst/>
          </a:prstGeom>
          <a:blipFill>
            <a:blip r:embed="rId33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85" name="object 3285"/>
          <p:cNvSpPr/>
          <p:nvPr/>
        </p:nvSpPr>
        <p:spPr>
          <a:xfrm>
            <a:off x="8121274" y="34770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86" name="object 3286"/>
          <p:cNvSpPr/>
          <p:nvPr/>
        </p:nvSpPr>
        <p:spPr>
          <a:xfrm>
            <a:off x="3389253" y="3490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87" name="object 3287"/>
          <p:cNvSpPr/>
          <p:nvPr/>
        </p:nvSpPr>
        <p:spPr>
          <a:xfrm>
            <a:off x="5336926" y="3490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88" name="object 3288"/>
          <p:cNvSpPr/>
          <p:nvPr/>
        </p:nvSpPr>
        <p:spPr>
          <a:xfrm>
            <a:off x="7613781" y="3490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89" name="object 3289"/>
          <p:cNvSpPr/>
          <p:nvPr/>
        </p:nvSpPr>
        <p:spPr>
          <a:xfrm>
            <a:off x="5336926" y="3504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90" name="object 3290"/>
          <p:cNvSpPr/>
          <p:nvPr/>
        </p:nvSpPr>
        <p:spPr>
          <a:xfrm>
            <a:off x="7613781" y="3504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91" name="object 3291"/>
          <p:cNvSpPr/>
          <p:nvPr/>
        </p:nvSpPr>
        <p:spPr>
          <a:xfrm>
            <a:off x="5336926" y="35181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92" name="object 3292"/>
          <p:cNvSpPr/>
          <p:nvPr/>
        </p:nvSpPr>
        <p:spPr>
          <a:xfrm>
            <a:off x="7613781" y="35181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93" name="object 3293"/>
          <p:cNvSpPr/>
          <p:nvPr/>
        </p:nvSpPr>
        <p:spPr>
          <a:xfrm>
            <a:off x="5336926" y="35318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94" name="object 3294"/>
          <p:cNvSpPr/>
          <p:nvPr/>
        </p:nvSpPr>
        <p:spPr>
          <a:xfrm>
            <a:off x="7613781" y="35318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95" name="object 3295"/>
          <p:cNvSpPr/>
          <p:nvPr/>
        </p:nvSpPr>
        <p:spPr>
          <a:xfrm>
            <a:off x="783215" y="3195827"/>
            <a:ext cx="9121140" cy="370332"/>
          </a:xfrm>
          <a:prstGeom prst="rect">
            <a:avLst/>
          </a:prstGeom>
          <a:blipFill>
            <a:blip r:embed="rId33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96" name="object 3296"/>
          <p:cNvSpPr/>
          <p:nvPr/>
        </p:nvSpPr>
        <p:spPr>
          <a:xfrm>
            <a:off x="5336926" y="3559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97" name="object 3297"/>
          <p:cNvSpPr/>
          <p:nvPr/>
        </p:nvSpPr>
        <p:spPr>
          <a:xfrm>
            <a:off x="7613781" y="3559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98" name="object 3298"/>
          <p:cNvSpPr/>
          <p:nvPr/>
        </p:nvSpPr>
        <p:spPr>
          <a:xfrm>
            <a:off x="5336926" y="35730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99" name="object 3299"/>
          <p:cNvSpPr/>
          <p:nvPr/>
        </p:nvSpPr>
        <p:spPr>
          <a:xfrm>
            <a:off x="7613781" y="35730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00" name="object 3300"/>
          <p:cNvSpPr/>
          <p:nvPr/>
        </p:nvSpPr>
        <p:spPr>
          <a:xfrm>
            <a:off x="5336926" y="35867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01" name="object 3301"/>
          <p:cNvSpPr/>
          <p:nvPr/>
        </p:nvSpPr>
        <p:spPr>
          <a:xfrm>
            <a:off x="7613781" y="35867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02" name="object 3302"/>
          <p:cNvSpPr/>
          <p:nvPr/>
        </p:nvSpPr>
        <p:spPr>
          <a:xfrm>
            <a:off x="5336926" y="36004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03" name="object 3303"/>
          <p:cNvSpPr/>
          <p:nvPr/>
        </p:nvSpPr>
        <p:spPr>
          <a:xfrm>
            <a:off x="7613781" y="36004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04" name="object 3304"/>
          <p:cNvSpPr/>
          <p:nvPr/>
        </p:nvSpPr>
        <p:spPr>
          <a:xfrm>
            <a:off x="5336926" y="36141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05" name="object 3305"/>
          <p:cNvSpPr/>
          <p:nvPr/>
        </p:nvSpPr>
        <p:spPr>
          <a:xfrm>
            <a:off x="7613781" y="36141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06" name="object 3306"/>
          <p:cNvSpPr/>
          <p:nvPr/>
        </p:nvSpPr>
        <p:spPr>
          <a:xfrm>
            <a:off x="5336926" y="36278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07" name="object 3307"/>
          <p:cNvSpPr/>
          <p:nvPr/>
        </p:nvSpPr>
        <p:spPr>
          <a:xfrm>
            <a:off x="7613781" y="36278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08" name="object 3308"/>
          <p:cNvSpPr/>
          <p:nvPr/>
        </p:nvSpPr>
        <p:spPr>
          <a:xfrm>
            <a:off x="5336926" y="36415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09" name="object 3309"/>
          <p:cNvSpPr/>
          <p:nvPr/>
        </p:nvSpPr>
        <p:spPr>
          <a:xfrm>
            <a:off x="7613781" y="36415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10" name="object 3310"/>
          <p:cNvSpPr/>
          <p:nvPr/>
        </p:nvSpPr>
        <p:spPr>
          <a:xfrm>
            <a:off x="5336926" y="36553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11" name="object 3311"/>
          <p:cNvSpPr/>
          <p:nvPr/>
        </p:nvSpPr>
        <p:spPr>
          <a:xfrm>
            <a:off x="7613781" y="36553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12" name="object 3312"/>
          <p:cNvSpPr/>
          <p:nvPr/>
        </p:nvSpPr>
        <p:spPr>
          <a:xfrm>
            <a:off x="5336926" y="36690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13" name="object 3313"/>
          <p:cNvSpPr/>
          <p:nvPr/>
        </p:nvSpPr>
        <p:spPr>
          <a:xfrm>
            <a:off x="7613781" y="36690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14" name="object 3314"/>
          <p:cNvSpPr/>
          <p:nvPr/>
        </p:nvSpPr>
        <p:spPr>
          <a:xfrm>
            <a:off x="5336926" y="36827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15" name="object 3315"/>
          <p:cNvSpPr/>
          <p:nvPr/>
        </p:nvSpPr>
        <p:spPr>
          <a:xfrm>
            <a:off x="7613781" y="36827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16" name="object 3316"/>
          <p:cNvSpPr/>
          <p:nvPr/>
        </p:nvSpPr>
        <p:spPr>
          <a:xfrm>
            <a:off x="947807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17" name="object 3317"/>
          <p:cNvSpPr/>
          <p:nvPr/>
        </p:nvSpPr>
        <p:spPr>
          <a:xfrm>
            <a:off x="1249559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18" name="object 3318"/>
          <p:cNvSpPr/>
          <p:nvPr/>
        </p:nvSpPr>
        <p:spPr>
          <a:xfrm>
            <a:off x="1290707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19" name="object 3319"/>
          <p:cNvSpPr/>
          <p:nvPr/>
        </p:nvSpPr>
        <p:spPr>
          <a:xfrm>
            <a:off x="1839346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20" name="object 3320"/>
          <p:cNvSpPr/>
          <p:nvPr/>
        </p:nvSpPr>
        <p:spPr>
          <a:xfrm>
            <a:off x="1976506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21" name="object 3321"/>
          <p:cNvSpPr/>
          <p:nvPr/>
        </p:nvSpPr>
        <p:spPr>
          <a:xfrm>
            <a:off x="3567562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22" name="object 3322"/>
          <p:cNvSpPr/>
          <p:nvPr/>
        </p:nvSpPr>
        <p:spPr>
          <a:xfrm>
            <a:off x="3841882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23" name="object 3323"/>
          <p:cNvSpPr/>
          <p:nvPr/>
        </p:nvSpPr>
        <p:spPr>
          <a:xfrm>
            <a:off x="3883030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24" name="object 3324"/>
          <p:cNvSpPr/>
          <p:nvPr/>
        </p:nvSpPr>
        <p:spPr>
          <a:xfrm>
            <a:off x="3924177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25" name="object 3325"/>
          <p:cNvSpPr/>
          <p:nvPr/>
        </p:nvSpPr>
        <p:spPr>
          <a:xfrm>
            <a:off x="5336926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26" name="object 3326"/>
          <p:cNvSpPr/>
          <p:nvPr/>
        </p:nvSpPr>
        <p:spPr>
          <a:xfrm>
            <a:off x="7613781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27" name="object 3327"/>
          <p:cNvSpPr/>
          <p:nvPr/>
        </p:nvSpPr>
        <p:spPr>
          <a:xfrm>
            <a:off x="7901818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28" name="object 3328"/>
          <p:cNvSpPr/>
          <p:nvPr/>
        </p:nvSpPr>
        <p:spPr>
          <a:xfrm>
            <a:off x="7942966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29" name="object 3329"/>
          <p:cNvSpPr/>
          <p:nvPr/>
        </p:nvSpPr>
        <p:spPr>
          <a:xfrm>
            <a:off x="8683630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30" name="object 3330"/>
          <p:cNvSpPr/>
          <p:nvPr/>
        </p:nvSpPr>
        <p:spPr>
          <a:xfrm>
            <a:off x="8944233" y="3696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31" name="object 3331"/>
          <p:cNvSpPr/>
          <p:nvPr/>
        </p:nvSpPr>
        <p:spPr>
          <a:xfrm>
            <a:off x="947807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32" name="object 3332"/>
          <p:cNvSpPr/>
          <p:nvPr/>
        </p:nvSpPr>
        <p:spPr>
          <a:xfrm>
            <a:off x="1249559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33" name="object 3333"/>
          <p:cNvSpPr/>
          <p:nvPr/>
        </p:nvSpPr>
        <p:spPr>
          <a:xfrm>
            <a:off x="1290707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34" name="object 3334"/>
          <p:cNvSpPr/>
          <p:nvPr/>
        </p:nvSpPr>
        <p:spPr>
          <a:xfrm>
            <a:off x="1839346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35" name="object 3335"/>
          <p:cNvSpPr/>
          <p:nvPr/>
        </p:nvSpPr>
        <p:spPr>
          <a:xfrm>
            <a:off x="1976506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36" name="object 3336"/>
          <p:cNvSpPr/>
          <p:nvPr/>
        </p:nvSpPr>
        <p:spPr>
          <a:xfrm>
            <a:off x="3567562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37" name="object 3337"/>
          <p:cNvSpPr/>
          <p:nvPr/>
        </p:nvSpPr>
        <p:spPr>
          <a:xfrm>
            <a:off x="3841882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38" name="object 3338"/>
          <p:cNvSpPr/>
          <p:nvPr/>
        </p:nvSpPr>
        <p:spPr>
          <a:xfrm>
            <a:off x="3883030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39" name="object 3339"/>
          <p:cNvSpPr/>
          <p:nvPr/>
        </p:nvSpPr>
        <p:spPr>
          <a:xfrm>
            <a:off x="3924177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40" name="object 3340"/>
          <p:cNvSpPr/>
          <p:nvPr/>
        </p:nvSpPr>
        <p:spPr>
          <a:xfrm>
            <a:off x="5336926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41" name="object 3341"/>
          <p:cNvSpPr/>
          <p:nvPr/>
        </p:nvSpPr>
        <p:spPr>
          <a:xfrm>
            <a:off x="7613781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42" name="object 3342"/>
          <p:cNvSpPr/>
          <p:nvPr/>
        </p:nvSpPr>
        <p:spPr>
          <a:xfrm>
            <a:off x="7901818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43" name="object 3343"/>
          <p:cNvSpPr/>
          <p:nvPr/>
        </p:nvSpPr>
        <p:spPr>
          <a:xfrm>
            <a:off x="7942966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44" name="object 3344"/>
          <p:cNvSpPr/>
          <p:nvPr/>
        </p:nvSpPr>
        <p:spPr>
          <a:xfrm>
            <a:off x="8683630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45" name="object 3345"/>
          <p:cNvSpPr/>
          <p:nvPr/>
        </p:nvSpPr>
        <p:spPr>
          <a:xfrm>
            <a:off x="8944233" y="37101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46" name="object 3346"/>
          <p:cNvSpPr/>
          <p:nvPr/>
        </p:nvSpPr>
        <p:spPr>
          <a:xfrm>
            <a:off x="1249559" y="37238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47" name="object 3347"/>
          <p:cNvSpPr/>
          <p:nvPr/>
        </p:nvSpPr>
        <p:spPr>
          <a:xfrm>
            <a:off x="1839346" y="37238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48" name="object 3348"/>
          <p:cNvSpPr/>
          <p:nvPr/>
        </p:nvSpPr>
        <p:spPr>
          <a:xfrm>
            <a:off x="3841882" y="37238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49" name="object 3349"/>
          <p:cNvSpPr/>
          <p:nvPr/>
        </p:nvSpPr>
        <p:spPr>
          <a:xfrm>
            <a:off x="3883030" y="37238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50" name="object 3350"/>
          <p:cNvSpPr/>
          <p:nvPr/>
        </p:nvSpPr>
        <p:spPr>
          <a:xfrm>
            <a:off x="5336926" y="37238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51" name="object 3351"/>
          <p:cNvSpPr/>
          <p:nvPr/>
        </p:nvSpPr>
        <p:spPr>
          <a:xfrm>
            <a:off x="7613781" y="37238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52" name="object 3352"/>
          <p:cNvSpPr/>
          <p:nvPr/>
        </p:nvSpPr>
        <p:spPr>
          <a:xfrm>
            <a:off x="7901818" y="37238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53" name="object 3353"/>
          <p:cNvSpPr/>
          <p:nvPr/>
        </p:nvSpPr>
        <p:spPr>
          <a:xfrm>
            <a:off x="7942966" y="37238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54" name="object 3354"/>
          <p:cNvSpPr/>
          <p:nvPr/>
        </p:nvSpPr>
        <p:spPr>
          <a:xfrm>
            <a:off x="8107557" y="37238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55" name="object 3355"/>
          <p:cNvSpPr/>
          <p:nvPr/>
        </p:nvSpPr>
        <p:spPr>
          <a:xfrm>
            <a:off x="8189854" y="37238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56" name="object 3356"/>
          <p:cNvSpPr/>
          <p:nvPr/>
        </p:nvSpPr>
        <p:spPr>
          <a:xfrm>
            <a:off x="8683630" y="37238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57" name="object 3357"/>
          <p:cNvSpPr/>
          <p:nvPr/>
        </p:nvSpPr>
        <p:spPr>
          <a:xfrm>
            <a:off x="1249559" y="373760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58" name="object 3358"/>
          <p:cNvSpPr/>
          <p:nvPr/>
        </p:nvSpPr>
        <p:spPr>
          <a:xfrm>
            <a:off x="1839346" y="373760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59" name="object 3359"/>
          <p:cNvSpPr/>
          <p:nvPr/>
        </p:nvSpPr>
        <p:spPr>
          <a:xfrm>
            <a:off x="3841882" y="37376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60" name="object 3360"/>
          <p:cNvSpPr/>
          <p:nvPr/>
        </p:nvSpPr>
        <p:spPr>
          <a:xfrm>
            <a:off x="3883030" y="37376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61" name="object 3361"/>
          <p:cNvSpPr/>
          <p:nvPr/>
        </p:nvSpPr>
        <p:spPr>
          <a:xfrm>
            <a:off x="5336926" y="37376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62" name="object 3362"/>
          <p:cNvSpPr/>
          <p:nvPr/>
        </p:nvSpPr>
        <p:spPr>
          <a:xfrm>
            <a:off x="7613781" y="37376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63" name="object 3363"/>
          <p:cNvSpPr/>
          <p:nvPr/>
        </p:nvSpPr>
        <p:spPr>
          <a:xfrm>
            <a:off x="7901818" y="37376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64" name="object 3364"/>
          <p:cNvSpPr/>
          <p:nvPr/>
        </p:nvSpPr>
        <p:spPr>
          <a:xfrm>
            <a:off x="7942966" y="37376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65" name="object 3365"/>
          <p:cNvSpPr/>
          <p:nvPr/>
        </p:nvSpPr>
        <p:spPr>
          <a:xfrm>
            <a:off x="8107557" y="37376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66" name="object 3366"/>
          <p:cNvSpPr/>
          <p:nvPr/>
        </p:nvSpPr>
        <p:spPr>
          <a:xfrm>
            <a:off x="8189854" y="37376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67" name="object 3367"/>
          <p:cNvSpPr/>
          <p:nvPr/>
        </p:nvSpPr>
        <p:spPr>
          <a:xfrm>
            <a:off x="8683630" y="37376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68" name="object 3368"/>
          <p:cNvSpPr/>
          <p:nvPr/>
        </p:nvSpPr>
        <p:spPr>
          <a:xfrm>
            <a:off x="947807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69" name="object 3369"/>
          <p:cNvSpPr/>
          <p:nvPr/>
        </p:nvSpPr>
        <p:spPr>
          <a:xfrm>
            <a:off x="1249559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70" name="object 3370"/>
          <p:cNvSpPr/>
          <p:nvPr/>
        </p:nvSpPr>
        <p:spPr>
          <a:xfrm>
            <a:off x="1290707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71" name="object 3371"/>
          <p:cNvSpPr/>
          <p:nvPr/>
        </p:nvSpPr>
        <p:spPr>
          <a:xfrm>
            <a:off x="1647322" y="3744467"/>
            <a:ext cx="41148" cy="13716"/>
          </a:xfrm>
          <a:prstGeom prst="rect">
            <a:avLst/>
          </a:prstGeom>
          <a:blipFill>
            <a:blip r:embed="rId34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72" name="object 3372"/>
          <p:cNvSpPr/>
          <p:nvPr/>
        </p:nvSpPr>
        <p:spPr>
          <a:xfrm>
            <a:off x="1757050" y="3744467"/>
            <a:ext cx="41148" cy="13716"/>
          </a:xfrm>
          <a:prstGeom prst="rect">
            <a:avLst/>
          </a:prstGeom>
          <a:blipFill>
            <a:blip r:embed="rId34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73" name="object 3373"/>
          <p:cNvSpPr/>
          <p:nvPr/>
        </p:nvSpPr>
        <p:spPr>
          <a:xfrm>
            <a:off x="1839346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74" name="object 3374"/>
          <p:cNvSpPr/>
          <p:nvPr/>
        </p:nvSpPr>
        <p:spPr>
          <a:xfrm>
            <a:off x="1976506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75" name="object 3375"/>
          <p:cNvSpPr/>
          <p:nvPr/>
        </p:nvSpPr>
        <p:spPr>
          <a:xfrm>
            <a:off x="3114934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76" name="object 3376"/>
          <p:cNvSpPr/>
          <p:nvPr/>
        </p:nvSpPr>
        <p:spPr>
          <a:xfrm>
            <a:off x="3183514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77" name="object 3377"/>
          <p:cNvSpPr/>
          <p:nvPr/>
        </p:nvSpPr>
        <p:spPr>
          <a:xfrm>
            <a:off x="3334390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78" name="object 3378"/>
          <p:cNvSpPr/>
          <p:nvPr/>
        </p:nvSpPr>
        <p:spPr>
          <a:xfrm>
            <a:off x="3567562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79" name="object 3379"/>
          <p:cNvSpPr/>
          <p:nvPr/>
        </p:nvSpPr>
        <p:spPr>
          <a:xfrm>
            <a:off x="3636142" y="3744467"/>
            <a:ext cx="41148" cy="13716"/>
          </a:xfrm>
          <a:prstGeom prst="rect">
            <a:avLst/>
          </a:prstGeom>
          <a:blipFill>
            <a:blip r:embed="rId34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80" name="object 3380"/>
          <p:cNvSpPr/>
          <p:nvPr/>
        </p:nvSpPr>
        <p:spPr>
          <a:xfrm>
            <a:off x="3841882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81" name="object 3381"/>
          <p:cNvSpPr/>
          <p:nvPr/>
        </p:nvSpPr>
        <p:spPr>
          <a:xfrm>
            <a:off x="3883030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82" name="object 3382"/>
          <p:cNvSpPr/>
          <p:nvPr/>
        </p:nvSpPr>
        <p:spPr>
          <a:xfrm>
            <a:off x="3924177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83" name="object 3383"/>
          <p:cNvSpPr/>
          <p:nvPr/>
        </p:nvSpPr>
        <p:spPr>
          <a:xfrm>
            <a:off x="5336926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84" name="object 3384"/>
          <p:cNvSpPr/>
          <p:nvPr/>
        </p:nvSpPr>
        <p:spPr>
          <a:xfrm>
            <a:off x="5391790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85" name="object 3385"/>
          <p:cNvSpPr/>
          <p:nvPr/>
        </p:nvSpPr>
        <p:spPr>
          <a:xfrm>
            <a:off x="5460370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86" name="object 3386"/>
          <p:cNvSpPr/>
          <p:nvPr/>
        </p:nvSpPr>
        <p:spPr>
          <a:xfrm>
            <a:off x="5501518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87" name="object 3387"/>
          <p:cNvSpPr/>
          <p:nvPr/>
        </p:nvSpPr>
        <p:spPr>
          <a:xfrm>
            <a:off x="5570097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88" name="object 3388"/>
          <p:cNvSpPr/>
          <p:nvPr/>
        </p:nvSpPr>
        <p:spPr>
          <a:xfrm>
            <a:off x="5803270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89" name="object 3389"/>
          <p:cNvSpPr/>
          <p:nvPr/>
        </p:nvSpPr>
        <p:spPr>
          <a:xfrm>
            <a:off x="7613781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90" name="object 3390"/>
          <p:cNvSpPr/>
          <p:nvPr/>
        </p:nvSpPr>
        <p:spPr>
          <a:xfrm>
            <a:off x="7682362" y="3744467"/>
            <a:ext cx="68580" cy="13716"/>
          </a:xfrm>
          <a:prstGeom prst="rect">
            <a:avLst/>
          </a:prstGeom>
          <a:blipFill>
            <a:blip r:embed="rId34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91" name="object 3391"/>
          <p:cNvSpPr/>
          <p:nvPr/>
        </p:nvSpPr>
        <p:spPr>
          <a:xfrm>
            <a:off x="7901818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92" name="object 3392"/>
          <p:cNvSpPr/>
          <p:nvPr/>
        </p:nvSpPr>
        <p:spPr>
          <a:xfrm>
            <a:off x="7942966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93" name="object 3393"/>
          <p:cNvSpPr/>
          <p:nvPr/>
        </p:nvSpPr>
        <p:spPr>
          <a:xfrm>
            <a:off x="8477890" y="3744467"/>
            <a:ext cx="41148" cy="13716"/>
          </a:xfrm>
          <a:prstGeom prst="rect">
            <a:avLst/>
          </a:prstGeom>
          <a:blipFill>
            <a:blip r:embed="rId34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94" name="object 3394"/>
          <p:cNvSpPr/>
          <p:nvPr/>
        </p:nvSpPr>
        <p:spPr>
          <a:xfrm>
            <a:off x="8573902" y="3744467"/>
            <a:ext cx="68580" cy="13716"/>
          </a:xfrm>
          <a:prstGeom prst="rect">
            <a:avLst/>
          </a:prstGeom>
          <a:blipFill>
            <a:blip r:embed="rId34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95" name="object 3395"/>
          <p:cNvSpPr/>
          <p:nvPr/>
        </p:nvSpPr>
        <p:spPr>
          <a:xfrm>
            <a:off x="8683630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96" name="object 3396"/>
          <p:cNvSpPr/>
          <p:nvPr/>
        </p:nvSpPr>
        <p:spPr>
          <a:xfrm>
            <a:off x="8848221" y="3744467"/>
            <a:ext cx="68580" cy="13716"/>
          </a:xfrm>
          <a:prstGeom prst="rect">
            <a:avLst/>
          </a:prstGeom>
          <a:blipFill>
            <a:blip r:embed="rId34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97" name="object 3397"/>
          <p:cNvSpPr/>
          <p:nvPr/>
        </p:nvSpPr>
        <p:spPr>
          <a:xfrm>
            <a:off x="8944233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98" name="object 3398"/>
          <p:cNvSpPr/>
          <p:nvPr/>
        </p:nvSpPr>
        <p:spPr>
          <a:xfrm>
            <a:off x="9108826" y="37513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99" name="object 3399"/>
          <p:cNvSpPr/>
          <p:nvPr/>
        </p:nvSpPr>
        <p:spPr>
          <a:xfrm>
            <a:off x="824363" y="3744467"/>
            <a:ext cx="82296" cy="27432"/>
          </a:xfrm>
          <a:prstGeom prst="rect">
            <a:avLst/>
          </a:prstGeom>
          <a:blipFill>
            <a:blip r:embed="rId34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00" name="object 3400"/>
          <p:cNvSpPr/>
          <p:nvPr/>
        </p:nvSpPr>
        <p:spPr>
          <a:xfrm>
            <a:off x="906659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01" name="object 3401"/>
          <p:cNvSpPr/>
          <p:nvPr/>
        </p:nvSpPr>
        <p:spPr>
          <a:xfrm>
            <a:off x="947807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02" name="object 3402"/>
          <p:cNvSpPr/>
          <p:nvPr/>
        </p:nvSpPr>
        <p:spPr>
          <a:xfrm>
            <a:off x="988955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03" name="object 3403"/>
          <p:cNvSpPr/>
          <p:nvPr/>
        </p:nvSpPr>
        <p:spPr>
          <a:xfrm>
            <a:off x="1084967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04" name="object 3404"/>
          <p:cNvSpPr/>
          <p:nvPr/>
        </p:nvSpPr>
        <p:spPr>
          <a:xfrm>
            <a:off x="1153547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05" name="object 3405"/>
          <p:cNvSpPr/>
          <p:nvPr/>
        </p:nvSpPr>
        <p:spPr>
          <a:xfrm>
            <a:off x="1249559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06" name="object 3406"/>
          <p:cNvSpPr/>
          <p:nvPr/>
        </p:nvSpPr>
        <p:spPr>
          <a:xfrm>
            <a:off x="1290707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07" name="object 3407"/>
          <p:cNvSpPr/>
          <p:nvPr/>
        </p:nvSpPr>
        <p:spPr>
          <a:xfrm>
            <a:off x="1400435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08" name="object 3408"/>
          <p:cNvSpPr/>
          <p:nvPr/>
        </p:nvSpPr>
        <p:spPr>
          <a:xfrm>
            <a:off x="1496447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09" name="object 3409"/>
          <p:cNvSpPr/>
          <p:nvPr/>
        </p:nvSpPr>
        <p:spPr>
          <a:xfrm>
            <a:off x="1633606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10" name="object 3410"/>
          <p:cNvSpPr/>
          <p:nvPr/>
        </p:nvSpPr>
        <p:spPr>
          <a:xfrm>
            <a:off x="1688469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11" name="object 3411"/>
          <p:cNvSpPr/>
          <p:nvPr/>
        </p:nvSpPr>
        <p:spPr>
          <a:xfrm>
            <a:off x="1743334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12" name="object 3412"/>
          <p:cNvSpPr/>
          <p:nvPr/>
        </p:nvSpPr>
        <p:spPr>
          <a:xfrm>
            <a:off x="1798197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13" name="object 3413"/>
          <p:cNvSpPr/>
          <p:nvPr/>
        </p:nvSpPr>
        <p:spPr>
          <a:xfrm>
            <a:off x="1839346" y="3744467"/>
            <a:ext cx="68580" cy="27432"/>
          </a:xfrm>
          <a:prstGeom prst="rect">
            <a:avLst/>
          </a:prstGeom>
          <a:blipFill>
            <a:blip r:embed="rId34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14" name="object 3414"/>
          <p:cNvSpPr/>
          <p:nvPr/>
        </p:nvSpPr>
        <p:spPr>
          <a:xfrm>
            <a:off x="1907925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15" name="object 3415"/>
          <p:cNvSpPr/>
          <p:nvPr/>
        </p:nvSpPr>
        <p:spPr>
          <a:xfrm>
            <a:off x="1976506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16" name="object 3416"/>
          <p:cNvSpPr/>
          <p:nvPr/>
        </p:nvSpPr>
        <p:spPr>
          <a:xfrm>
            <a:off x="3114934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17" name="object 3417"/>
          <p:cNvSpPr/>
          <p:nvPr/>
        </p:nvSpPr>
        <p:spPr>
          <a:xfrm>
            <a:off x="3183514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18" name="object 3418"/>
          <p:cNvSpPr/>
          <p:nvPr/>
        </p:nvSpPr>
        <p:spPr>
          <a:xfrm>
            <a:off x="3224662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19" name="object 3419"/>
          <p:cNvSpPr/>
          <p:nvPr/>
        </p:nvSpPr>
        <p:spPr>
          <a:xfrm>
            <a:off x="3293242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20" name="object 3420"/>
          <p:cNvSpPr/>
          <p:nvPr/>
        </p:nvSpPr>
        <p:spPr>
          <a:xfrm>
            <a:off x="3334390" y="3744467"/>
            <a:ext cx="192024" cy="27432"/>
          </a:xfrm>
          <a:prstGeom prst="rect">
            <a:avLst/>
          </a:prstGeom>
          <a:blipFill>
            <a:blip r:embed="rId34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21" name="object 3421"/>
          <p:cNvSpPr/>
          <p:nvPr/>
        </p:nvSpPr>
        <p:spPr>
          <a:xfrm>
            <a:off x="3402970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22" name="object 3422"/>
          <p:cNvSpPr/>
          <p:nvPr/>
        </p:nvSpPr>
        <p:spPr>
          <a:xfrm>
            <a:off x="3471550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23" name="object 3423"/>
          <p:cNvSpPr/>
          <p:nvPr/>
        </p:nvSpPr>
        <p:spPr>
          <a:xfrm>
            <a:off x="3526414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24" name="object 3424"/>
          <p:cNvSpPr/>
          <p:nvPr/>
        </p:nvSpPr>
        <p:spPr>
          <a:xfrm>
            <a:off x="3567562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25" name="object 3425"/>
          <p:cNvSpPr/>
          <p:nvPr/>
        </p:nvSpPr>
        <p:spPr>
          <a:xfrm>
            <a:off x="3622426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26" name="object 3426"/>
          <p:cNvSpPr/>
          <p:nvPr/>
        </p:nvSpPr>
        <p:spPr>
          <a:xfrm>
            <a:off x="3677290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27" name="object 3427"/>
          <p:cNvSpPr/>
          <p:nvPr/>
        </p:nvSpPr>
        <p:spPr>
          <a:xfrm>
            <a:off x="3718438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28" name="object 3428"/>
          <p:cNvSpPr/>
          <p:nvPr/>
        </p:nvSpPr>
        <p:spPr>
          <a:xfrm>
            <a:off x="3787018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29" name="object 3429"/>
          <p:cNvSpPr/>
          <p:nvPr/>
        </p:nvSpPr>
        <p:spPr>
          <a:xfrm>
            <a:off x="3841882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30" name="object 3430"/>
          <p:cNvSpPr/>
          <p:nvPr/>
        </p:nvSpPr>
        <p:spPr>
          <a:xfrm>
            <a:off x="3883030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31" name="object 3431"/>
          <p:cNvSpPr/>
          <p:nvPr/>
        </p:nvSpPr>
        <p:spPr>
          <a:xfrm>
            <a:off x="3924177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32" name="object 3432"/>
          <p:cNvSpPr/>
          <p:nvPr/>
        </p:nvSpPr>
        <p:spPr>
          <a:xfrm>
            <a:off x="5336926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33" name="object 3433"/>
          <p:cNvSpPr/>
          <p:nvPr/>
        </p:nvSpPr>
        <p:spPr>
          <a:xfrm>
            <a:off x="5391790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34" name="object 3434"/>
          <p:cNvSpPr/>
          <p:nvPr/>
        </p:nvSpPr>
        <p:spPr>
          <a:xfrm>
            <a:off x="5460370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35" name="object 3435"/>
          <p:cNvSpPr/>
          <p:nvPr/>
        </p:nvSpPr>
        <p:spPr>
          <a:xfrm>
            <a:off x="5501518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36" name="object 3436"/>
          <p:cNvSpPr/>
          <p:nvPr/>
        </p:nvSpPr>
        <p:spPr>
          <a:xfrm>
            <a:off x="5570097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37" name="object 3437"/>
          <p:cNvSpPr/>
          <p:nvPr/>
        </p:nvSpPr>
        <p:spPr>
          <a:xfrm>
            <a:off x="5693542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38" name="object 3438"/>
          <p:cNvSpPr/>
          <p:nvPr/>
        </p:nvSpPr>
        <p:spPr>
          <a:xfrm>
            <a:off x="5803270" y="3744467"/>
            <a:ext cx="68580" cy="27432"/>
          </a:xfrm>
          <a:prstGeom prst="rect">
            <a:avLst/>
          </a:prstGeom>
          <a:blipFill>
            <a:blip r:embed="rId35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39" name="object 3439"/>
          <p:cNvSpPr/>
          <p:nvPr/>
        </p:nvSpPr>
        <p:spPr>
          <a:xfrm>
            <a:off x="5871850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40" name="object 3440"/>
          <p:cNvSpPr/>
          <p:nvPr/>
        </p:nvSpPr>
        <p:spPr>
          <a:xfrm>
            <a:off x="5981577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41" name="object 3441"/>
          <p:cNvSpPr/>
          <p:nvPr/>
        </p:nvSpPr>
        <p:spPr>
          <a:xfrm>
            <a:off x="6132453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42" name="object 3442"/>
          <p:cNvSpPr/>
          <p:nvPr/>
        </p:nvSpPr>
        <p:spPr>
          <a:xfrm>
            <a:off x="6297046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43" name="object 3443"/>
          <p:cNvSpPr/>
          <p:nvPr/>
        </p:nvSpPr>
        <p:spPr>
          <a:xfrm>
            <a:off x="7613781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44" name="object 3444"/>
          <p:cNvSpPr/>
          <p:nvPr/>
        </p:nvSpPr>
        <p:spPr>
          <a:xfrm>
            <a:off x="7668645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45" name="object 3445"/>
          <p:cNvSpPr/>
          <p:nvPr/>
        </p:nvSpPr>
        <p:spPr>
          <a:xfrm>
            <a:off x="7737226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46" name="object 3446"/>
          <p:cNvSpPr/>
          <p:nvPr/>
        </p:nvSpPr>
        <p:spPr>
          <a:xfrm>
            <a:off x="7846954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47" name="object 3447"/>
          <p:cNvSpPr/>
          <p:nvPr/>
        </p:nvSpPr>
        <p:spPr>
          <a:xfrm>
            <a:off x="7901818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48" name="object 3448"/>
          <p:cNvSpPr/>
          <p:nvPr/>
        </p:nvSpPr>
        <p:spPr>
          <a:xfrm>
            <a:off x="7942966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49" name="object 3449"/>
          <p:cNvSpPr/>
          <p:nvPr/>
        </p:nvSpPr>
        <p:spPr>
          <a:xfrm>
            <a:off x="7984114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50" name="object 3450"/>
          <p:cNvSpPr/>
          <p:nvPr/>
        </p:nvSpPr>
        <p:spPr>
          <a:xfrm>
            <a:off x="8052693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51" name="object 3451"/>
          <p:cNvSpPr/>
          <p:nvPr/>
        </p:nvSpPr>
        <p:spPr>
          <a:xfrm>
            <a:off x="8107557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52" name="object 3452"/>
          <p:cNvSpPr/>
          <p:nvPr/>
        </p:nvSpPr>
        <p:spPr>
          <a:xfrm>
            <a:off x="8189854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53" name="object 3453"/>
          <p:cNvSpPr/>
          <p:nvPr/>
        </p:nvSpPr>
        <p:spPr>
          <a:xfrm>
            <a:off x="8340730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54" name="object 3454"/>
          <p:cNvSpPr/>
          <p:nvPr/>
        </p:nvSpPr>
        <p:spPr>
          <a:xfrm>
            <a:off x="8464174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55" name="object 3455"/>
          <p:cNvSpPr/>
          <p:nvPr/>
        </p:nvSpPr>
        <p:spPr>
          <a:xfrm>
            <a:off x="8519038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56" name="object 3456"/>
          <p:cNvSpPr/>
          <p:nvPr/>
        </p:nvSpPr>
        <p:spPr>
          <a:xfrm>
            <a:off x="8560186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57" name="object 3457"/>
          <p:cNvSpPr/>
          <p:nvPr/>
        </p:nvSpPr>
        <p:spPr>
          <a:xfrm>
            <a:off x="8642481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58" name="object 3458"/>
          <p:cNvSpPr/>
          <p:nvPr/>
        </p:nvSpPr>
        <p:spPr>
          <a:xfrm>
            <a:off x="8683630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59" name="object 3459"/>
          <p:cNvSpPr/>
          <p:nvPr/>
        </p:nvSpPr>
        <p:spPr>
          <a:xfrm>
            <a:off x="8793357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60" name="object 3460"/>
          <p:cNvSpPr/>
          <p:nvPr/>
        </p:nvSpPr>
        <p:spPr>
          <a:xfrm>
            <a:off x="8903086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61" name="object 3461"/>
          <p:cNvSpPr/>
          <p:nvPr/>
        </p:nvSpPr>
        <p:spPr>
          <a:xfrm>
            <a:off x="8944233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62" name="object 3462"/>
          <p:cNvSpPr/>
          <p:nvPr/>
        </p:nvSpPr>
        <p:spPr>
          <a:xfrm>
            <a:off x="8985381" y="3744467"/>
            <a:ext cx="82296" cy="27432"/>
          </a:xfrm>
          <a:prstGeom prst="rect">
            <a:avLst/>
          </a:prstGeom>
          <a:blipFill>
            <a:blip r:embed="rId35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63" name="object 3463"/>
          <p:cNvSpPr/>
          <p:nvPr/>
        </p:nvSpPr>
        <p:spPr>
          <a:xfrm>
            <a:off x="9067678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64" name="object 3464"/>
          <p:cNvSpPr/>
          <p:nvPr/>
        </p:nvSpPr>
        <p:spPr>
          <a:xfrm>
            <a:off x="9108826" y="3744467"/>
            <a:ext cx="68580" cy="27432"/>
          </a:xfrm>
          <a:prstGeom prst="rect">
            <a:avLst/>
          </a:prstGeom>
          <a:blipFill>
            <a:blip r:embed="rId35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65" name="object 3465"/>
          <p:cNvSpPr/>
          <p:nvPr/>
        </p:nvSpPr>
        <p:spPr>
          <a:xfrm>
            <a:off x="9177405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66" name="object 3466"/>
          <p:cNvSpPr/>
          <p:nvPr/>
        </p:nvSpPr>
        <p:spPr>
          <a:xfrm>
            <a:off x="9218554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67" name="object 3467"/>
          <p:cNvSpPr/>
          <p:nvPr/>
        </p:nvSpPr>
        <p:spPr>
          <a:xfrm>
            <a:off x="9287133" y="37650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68" name="object 3468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35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69" name="object 3469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70" name="object 3470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71" name="object 3471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72" name="object 3472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73" name="object 3473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74" name="object 3474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75" name="object 3475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76" name="object 3476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77" name="object 3477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78" name="object 3478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79" name="object 3479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80" name="object 3480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81" name="object 3481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82" name="object 3482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83" name="object 3483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84" name="object 3484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85" name="object 3485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86" name="object 3486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87" name="object 3487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88" name="object 3488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89" name="object 3489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90" name="object 3490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91" name="object 3491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92" name="object 3492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35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93" name="object 3493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35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94" name="object 3494"/>
          <p:cNvSpPr txBox="1"/>
          <p:nvPr/>
        </p:nvSpPr>
        <p:spPr>
          <a:xfrm>
            <a:off x="774073" y="6575041"/>
            <a:ext cx="9144000" cy="5270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930140">
              <a:lnSpc>
                <a:spcPct val="100000"/>
              </a:lnSpc>
              <a:tabLst>
                <a:tab pos="8529955" algn="r"/>
              </a:tabLst>
            </a:pP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p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enz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n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8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l</a:t>
            </a:r>
            <a:r>
              <a:rPr dirty="0" sz="1000" spc="65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is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ch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40">
                <a:solidFill>
                  <a:srgbClr val="4C4C4C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d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i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c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b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o</a:t>
            </a:r>
            <a:r>
              <a:rPr dirty="0" sz="1000" spc="-15">
                <a:solidFill>
                  <a:srgbClr val="4C4C4C"/>
                </a:solidFill>
                <a:latin typeface="Comic Sans MS"/>
                <a:cs typeface="Comic Sans MS"/>
              </a:rPr>
              <a:t>-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v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s</a:t>
            </a:r>
            <a:r>
              <a:rPr dirty="0" sz="1000" spc="-5">
                <a:solidFill>
                  <a:srgbClr val="4C4C4C"/>
                </a:solidFill>
                <a:latin typeface="Comic Sans MS"/>
                <a:cs typeface="Comic Sans MS"/>
              </a:rPr>
              <a:t>col</a:t>
            </a:r>
            <a:r>
              <a:rPr dirty="0" sz="1000" spc="-20">
                <a:solidFill>
                  <a:srgbClr val="4C4C4C"/>
                </a:solidFill>
                <a:latin typeface="Comic Sans MS"/>
                <a:cs typeface="Comic Sans MS"/>
              </a:rPr>
              <a:t>a</a:t>
            </a:r>
            <a:r>
              <a:rPr dirty="0" sz="1000" spc="0">
                <a:solidFill>
                  <a:srgbClr val="4C4C4C"/>
                </a:solidFill>
                <a:latin typeface="Comic Sans MS"/>
                <a:cs typeface="Comic Sans MS"/>
              </a:rPr>
              <a:t>r</a:t>
            </a:r>
            <a:r>
              <a:rPr dirty="0" sz="1000" spc="-10">
                <a:solidFill>
                  <a:srgbClr val="4C4C4C"/>
                </a:solidFill>
                <a:latin typeface="Comic Sans MS"/>
                <a:cs typeface="Comic Sans MS"/>
              </a:rPr>
              <a:t>e</a:t>
            </a:r>
            <a:r>
              <a:rPr dirty="0" baseline="-17857" sz="2100">
                <a:latin typeface="Comic Sans MS"/>
                <a:cs typeface="Comic Sans MS"/>
              </a:rPr>
              <a:t> </a:t>
            </a:r>
            <a:r>
              <a:rPr dirty="0" baseline="-17857" sz="2100">
                <a:latin typeface="Times New Roman"/>
                <a:cs typeface="Times New Roman"/>
              </a:rPr>
              <a:t>	</a:t>
            </a:r>
            <a:r>
              <a:rPr dirty="0" baseline="-17857" sz="2100" spc="-15">
                <a:latin typeface="Comic Sans MS"/>
                <a:cs typeface="Comic Sans MS"/>
              </a:rPr>
              <a:t>9</a:t>
            </a:r>
            <a:r>
              <a:rPr dirty="0" baseline="-17857" sz="2100">
                <a:latin typeface="Comic Sans MS"/>
                <a:cs typeface="Comic Sans MS"/>
              </a:rPr>
              <a:t>7</a:t>
            </a:r>
            <a:endParaRPr baseline="-17857" sz="2100">
              <a:latin typeface="Comic Sans MS"/>
              <a:cs typeface="Comic Sans MS"/>
            </a:endParaRPr>
          </a:p>
        </p:txBody>
      </p:sp>
      <p:sp>
        <p:nvSpPr>
          <p:cNvPr id="3495" name="object 3495"/>
          <p:cNvSpPr/>
          <p:nvPr/>
        </p:nvSpPr>
        <p:spPr>
          <a:xfrm>
            <a:off x="774073" y="3777995"/>
            <a:ext cx="9144000" cy="3324225"/>
          </a:xfrm>
          <a:custGeom>
            <a:avLst/>
            <a:gdLst/>
            <a:ahLst/>
            <a:cxnLst/>
            <a:rect l="l" t="t" r="r" b="b"/>
            <a:pathLst>
              <a:path w="9144000" h="3324225">
                <a:moveTo>
                  <a:pt x="0" y="0"/>
                </a:moveTo>
                <a:lnTo>
                  <a:pt x="0" y="3323844"/>
                </a:lnTo>
                <a:lnTo>
                  <a:pt x="9143997" y="3323844"/>
                </a:lnTo>
                <a:lnTo>
                  <a:pt x="914399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96" name="object 3496"/>
          <p:cNvSpPr/>
          <p:nvPr/>
        </p:nvSpPr>
        <p:spPr>
          <a:xfrm>
            <a:off x="906659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97" name="object 3497"/>
          <p:cNvSpPr/>
          <p:nvPr/>
        </p:nvSpPr>
        <p:spPr>
          <a:xfrm>
            <a:off x="947807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98" name="object 3498"/>
          <p:cNvSpPr/>
          <p:nvPr/>
        </p:nvSpPr>
        <p:spPr>
          <a:xfrm>
            <a:off x="988955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99" name="object 3499"/>
          <p:cNvSpPr/>
          <p:nvPr/>
        </p:nvSpPr>
        <p:spPr>
          <a:xfrm>
            <a:off x="1084967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00" name="object 3500"/>
          <p:cNvSpPr/>
          <p:nvPr/>
        </p:nvSpPr>
        <p:spPr>
          <a:xfrm>
            <a:off x="1153547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01" name="object 3501"/>
          <p:cNvSpPr/>
          <p:nvPr/>
        </p:nvSpPr>
        <p:spPr>
          <a:xfrm>
            <a:off x="1249559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02" name="object 3502"/>
          <p:cNvSpPr/>
          <p:nvPr/>
        </p:nvSpPr>
        <p:spPr>
          <a:xfrm>
            <a:off x="1290707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03" name="object 3503"/>
          <p:cNvSpPr/>
          <p:nvPr/>
        </p:nvSpPr>
        <p:spPr>
          <a:xfrm>
            <a:off x="1400435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04" name="object 3504"/>
          <p:cNvSpPr/>
          <p:nvPr/>
        </p:nvSpPr>
        <p:spPr>
          <a:xfrm>
            <a:off x="1496447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05" name="object 3505"/>
          <p:cNvSpPr/>
          <p:nvPr/>
        </p:nvSpPr>
        <p:spPr>
          <a:xfrm>
            <a:off x="161989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06" name="object 3506"/>
          <p:cNvSpPr/>
          <p:nvPr/>
        </p:nvSpPr>
        <p:spPr>
          <a:xfrm>
            <a:off x="1729618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07" name="object 3507"/>
          <p:cNvSpPr/>
          <p:nvPr/>
        </p:nvSpPr>
        <p:spPr>
          <a:xfrm>
            <a:off x="1839346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08" name="object 3508"/>
          <p:cNvSpPr/>
          <p:nvPr/>
        </p:nvSpPr>
        <p:spPr>
          <a:xfrm>
            <a:off x="1907925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09" name="object 3509"/>
          <p:cNvSpPr/>
          <p:nvPr/>
        </p:nvSpPr>
        <p:spPr>
          <a:xfrm>
            <a:off x="1976506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10" name="object 3510"/>
          <p:cNvSpPr/>
          <p:nvPr/>
        </p:nvSpPr>
        <p:spPr>
          <a:xfrm>
            <a:off x="312865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11" name="object 3511"/>
          <p:cNvSpPr/>
          <p:nvPr/>
        </p:nvSpPr>
        <p:spPr>
          <a:xfrm>
            <a:off x="3169797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12" name="object 3512"/>
          <p:cNvSpPr/>
          <p:nvPr/>
        </p:nvSpPr>
        <p:spPr>
          <a:xfrm>
            <a:off x="3224662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13" name="object 3513"/>
          <p:cNvSpPr/>
          <p:nvPr/>
        </p:nvSpPr>
        <p:spPr>
          <a:xfrm>
            <a:off x="3293242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14" name="object 3514"/>
          <p:cNvSpPr/>
          <p:nvPr/>
        </p:nvSpPr>
        <p:spPr>
          <a:xfrm>
            <a:off x="333439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15" name="object 3515"/>
          <p:cNvSpPr/>
          <p:nvPr/>
        </p:nvSpPr>
        <p:spPr>
          <a:xfrm>
            <a:off x="340297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16" name="object 3516"/>
          <p:cNvSpPr/>
          <p:nvPr/>
        </p:nvSpPr>
        <p:spPr>
          <a:xfrm>
            <a:off x="347155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17" name="object 3517"/>
          <p:cNvSpPr/>
          <p:nvPr/>
        </p:nvSpPr>
        <p:spPr>
          <a:xfrm>
            <a:off x="3526414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18" name="object 3518"/>
          <p:cNvSpPr/>
          <p:nvPr/>
        </p:nvSpPr>
        <p:spPr>
          <a:xfrm>
            <a:off x="3567562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19" name="object 3519"/>
          <p:cNvSpPr/>
          <p:nvPr/>
        </p:nvSpPr>
        <p:spPr>
          <a:xfrm>
            <a:off x="3608709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20" name="object 3520"/>
          <p:cNvSpPr/>
          <p:nvPr/>
        </p:nvSpPr>
        <p:spPr>
          <a:xfrm>
            <a:off x="3718438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21" name="object 3521"/>
          <p:cNvSpPr/>
          <p:nvPr/>
        </p:nvSpPr>
        <p:spPr>
          <a:xfrm>
            <a:off x="3787018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22" name="object 3522"/>
          <p:cNvSpPr/>
          <p:nvPr/>
        </p:nvSpPr>
        <p:spPr>
          <a:xfrm>
            <a:off x="3841882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23" name="object 3523"/>
          <p:cNvSpPr/>
          <p:nvPr/>
        </p:nvSpPr>
        <p:spPr>
          <a:xfrm>
            <a:off x="388303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24" name="object 3524"/>
          <p:cNvSpPr/>
          <p:nvPr/>
        </p:nvSpPr>
        <p:spPr>
          <a:xfrm>
            <a:off x="3924177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25" name="object 3525"/>
          <p:cNvSpPr/>
          <p:nvPr/>
        </p:nvSpPr>
        <p:spPr>
          <a:xfrm>
            <a:off x="5336926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26" name="object 3526"/>
          <p:cNvSpPr/>
          <p:nvPr/>
        </p:nvSpPr>
        <p:spPr>
          <a:xfrm>
            <a:off x="539179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27" name="object 3527"/>
          <p:cNvSpPr/>
          <p:nvPr/>
        </p:nvSpPr>
        <p:spPr>
          <a:xfrm>
            <a:off x="546037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28" name="object 3528"/>
          <p:cNvSpPr/>
          <p:nvPr/>
        </p:nvSpPr>
        <p:spPr>
          <a:xfrm>
            <a:off x="5515233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29" name="object 3529"/>
          <p:cNvSpPr/>
          <p:nvPr/>
        </p:nvSpPr>
        <p:spPr>
          <a:xfrm>
            <a:off x="5556382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30" name="object 3530"/>
          <p:cNvSpPr/>
          <p:nvPr/>
        </p:nvSpPr>
        <p:spPr>
          <a:xfrm>
            <a:off x="5693542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31" name="object 3531"/>
          <p:cNvSpPr/>
          <p:nvPr/>
        </p:nvSpPr>
        <p:spPr>
          <a:xfrm>
            <a:off x="580327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32" name="object 3532"/>
          <p:cNvSpPr/>
          <p:nvPr/>
        </p:nvSpPr>
        <p:spPr>
          <a:xfrm>
            <a:off x="587185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33" name="object 3533"/>
          <p:cNvSpPr/>
          <p:nvPr/>
        </p:nvSpPr>
        <p:spPr>
          <a:xfrm>
            <a:off x="5981577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34" name="object 3534"/>
          <p:cNvSpPr/>
          <p:nvPr/>
        </p:nvSpPr>
        <p:spPr>
          <a:xfrm>
            <a:off x="6132453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35" name="object 3535"/>
          <p:cNvSpPr/>
          <p:nvPr/>
        </p:nvSpPr>
        <p:spPr>
          <a:xfrm>
            <a:off x="6297046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36" name="object 3536"/>
          <p:cNvSpPr/>
          <p:nvPr/>
        </p:nvSpPr>
        <p:spPr>
          <a:xfrm>
            <a:off x="7613781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37" name="object 3537"/>
          <p:cNvSpPr/>
          <p:nvPr/>
        </p:nvSpPr>
        <p:spPr>
          <a:xfrm>
            <a:off x="7668645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38" name="object 3538"/>
          <p:cNvSpPr/>
          <p:nvPr/>
        </p:nvSpPr>
        <p:spPr>
          <a:xfrm>
            <a:off x="7737226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39" name="object 3539"/>
          <p:cNvSpPr/>
          <p:nvPr/>
        </p:nvSpPr>
        <p:spPr>
          <a:xfrm>
            <a:off x="7846954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40" name="object 3540"/>
          <p:cNvSpPr/>
          <p:nvPr/>
        </p:nvSpPr>
        <p:spPr>
          <a:xfrm>
            <a:off x="7901818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41" name="object 3541"/>
          <p:cNvSpPr/>
          <p:nvPr/>
        </p:nvSpPr>
        <p:spPr>
          <a:xfrm>
            <a:off x="7942966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42" name="object 3542"/>
          <p:cNvSpPr/>
          <p:nvPr/>
        </p:nvSpPr>
        <p:spPr>
          <a:xfrm>
            <a:off x="7984114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43" name="object 3543"/>
          <p:cNvSpPr/>
          <p:nvPr/>
        </p:nvSpPr>
        <p:spPr>
          <a:xfrm>
            <a:off x="8052693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44" name="object 3544"/>
          <p:cNvSpPr/>
          <p:nvPr/>
        </p:nvSpPr>
        <p:spPr>
          <a:xfrm>
            <a:off x="8107557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45" name="object 3545"/>
          <p:cNvSpPr/>
          <p:nvPr/>
        </p:nvSpPr>
        <p:spPr>
          <a:xfrm>
            <a:off x="8189854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46" name="object 3546"/>
          <p:cNvSpPr/>
          <p:nvPr/>
        </p:nvSpPr>
        <p:spPr>
          <a:xfrm>
            <a:off x="834073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47" name="object 3547"/>
          <p:cNvSpPr/>
          <p:nvPr/>
        </p:nvSpPr>
        <p:spPr>
          <a:xfrm>
            <a:off x="8450457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48" name="object 3548"/>
          <p:cNvSpPr/>
          <p:nvPr/>
        </p:nvSpPr>
        <p:spPr>
          <a:xfrm>
            <a:off x="8560186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49" name="object 3549"/>
          <p:cNvSpPr/>
          <p:nvPr/>
        </p:nvSpPr>
        <p:spPr>
          <a:xfrm>
            <a:off x="8642481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50" name="object 3550"/>
          <p:cNvSpPr/>
          <p:nvPr/>
        </p:nvSpPr>
        <p:spPr>
          <a:xfrm>
            <a:off x="8683630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51" name="object 3551"/>
          <p:cNvSpPr/>
          <p:nvPr/>
        </p:nvSpPr>
        <p:spPr>
          <a:xfrm>
            <a:off x="8793357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52" name="object 3552"/>
          <p:cNvSpPr/>
          <p:nvPr/>
        </p:nvSpPr>
        <p:spPr>
          <a:xfrm>
            <a:off x="8889369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53" name="object 3553"/>
          <p:cNvSpPr/>
          <p:nvPr/>
        </p:nvSpPr>
        <p:spPr>
          <a:xfrm>
            <a:off x="8944233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54" name="object 3554"/>
          <p:cNvSpPr/>
          <p:nvPr/>
        </p:nvSpPr>
        <p:spPr>
          <a:xfrm>
            <a:off x="9067678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55" name="object 3555"/>
          <p:cNvSpPr/>
          <p:nvPr/>
        </p:nvSpPr>
        <p:spPr>
          <a:xfrm>
            <a:off x="9108826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56" name="object 3556"/>
          <p:cNvSpPr/>
          <p:nvPr/>
        </p:nvSpPr>
        <p:spPr>
          <a:xfrm>
            <a:off x="9177405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57" name="object 3557"/>
          <p:cNvSpPr/>
          <p:nvPr/>
        </p:nvSpPr>
        <p:spPr>
          <a:xfrm>
            <a:off x="9218554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58" name="object 3558"/>
          <p:cNvSpPr/>
          <p:nvPr/>
        </p:nvSpPr>
        <p:spPr>
          <a:xfrm>
            <a:off x="9287133" y="37787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59" name="object 3559"/>
          <p:cNvSpPr/>
          <p:nvPr/>
        </p:nvSpPr>
        <p:spPr>
          <a:xfrm>
            <a:off x="906659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60" name="object 3560"/>
          <p:cNvSpPr/>
          <p:nvPr/>
        </p:nvSpPr>
        <p:spPr>
          <a:xfrm>
            <a:off x="947807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61" name="object 3561"/>
          <p:cNvSpPr/>
          <p:nvPr/>
        </p:nvSpPr>
        <p:spPr>
          <a:xfrm>
            <a:off x="1249559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62" name="object 3562"/>
          <p:cNvSpPr/>
          <p:nvPr/>
        </p:nvSpPr>
        <p:spPr>
          <a:xfrm>
            <a:off x="1290707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63" name="object 3563"/>
          <p:cNvSpPr/>
          <p:nvPr/>
        </p:nvSpPr>
        <p:spPr>
          <a:xfrm>
            <a:off x="1619890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64" name="object 3564"/>
          <p:cNvSpPr/>
          <p:nvPr/>
        </p:nvSpPr>
        <p:spPr>
          <a:xfrm>
            <a:off x="1729618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65" name="object 3565"/>
          <p:cNvSpPr/>
          <p:nvPr/>
        </p:nvSpPr>
        <p:spPr>
          <a:xfrm>
            <a:off x="1839346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66" name="object 3566"/>
          <p:cNvSpPr/>
          <p:nvPr/>
        </p:nvSpPr>
        <p:spPr>
          <a:xfrm>
            <a:off x="1907925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67" name="object 3567"/>
          <p:cNvSpPr/>
          <p:nvPr/>
        </p:nvSpPr>
        <p:spPr>
          <a:xfrm>
            <a:off x="1976506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68" name="object 3568"/>
          <p:cNvSpPr/>
          <p:nvPr/>
        </p:nvSpPr>
        <p:spPr>
          <a:xfrm>
            <a:off x="3128650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69" name="object 3569"/>
          <p:cNvSpPr/>
          <p:nvPr/>
        </p:nvSpPr>
        <p:spPr>
          <a:xfrm>
            <a:off x="3169797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70" name="object 3570"/>
          <p:cNvSpPr/>
          <p:nvPr/>
        </p:nvSpPr>
        <p:spPr>
          <a:xfrm>
            <a:off x="3334390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71" name="object 3571"/>
          <p:cNvSpPr/>
          <p:nvPr/>
        </p:nvSpPr>
        <p:spPr>
          <a:xfrm>
            <a:off x="3402970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72" name="object 3572"/>
          <p:cNvSpPr/>
          <p:nvPr/>
        </p:nvSpPr>
        <p:spPr>
          <a:xfrm>
            <a:off x="3471550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73" name="object 3573"/>
          <p:cNvSpPr/>
          <p:nvPr/>
        </p:nvSpPr>
        <p:spPr>
          <a:xfrm>
            <a:off x="3526414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74" name="object 3574"/>
          <p:cNvSpPr/>
          <p:nvPr/>
        </p:nvSpPr>
        <p:spPr>
          <a:xfrm>
            <a:off x="3567562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75" name="object 3575"/>
          <p:cNvSpPr/>
          <p:nvPr/>
        </p:nvSpPr>
        <p:spPr>
          <a:xfrm>
            <a:off x="3608709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76" name="object 3576"/>
          <p:cNvSpPr/>
          <p:nvPr/>
        </p:nvSpPr>
        <p:spPr>
          <a:xfrm>
            <a:off x="3841882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77" name="object 3577"/>
          <p:cNvSpPr/>
          <p:nvPr/>
        </p:nvSpPr>
        <p:spPr>
          <a:xfrm>
            <a:off x="3883030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78" name="object 3578"/>
          <p:cNvSpPr/>
          <p:nvPr/>
        </p:nvSpPr>
        <p:spPr>
          <a:xfrm>
            <a:off x="3924177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79" name="object 3579"/>
          <p:cNvSpPr/>
          <p:nvPr/>
        </p:nvSpPr>
        <p:spPr>
          <a:xfrm>
            <a:off x="5336926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80" name="object 3580"/>
          <p:cNvSpPr/>
          <p:nvPr/>
        </p:nvSpPr>
        <p:spPr>
          <a:xfrm>
            <a:off x="5391790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81" name="object 3581"/>
          <p:cNvSpPr/>
          <p:nvPr/>
        </p:nvSpPr>
        <p:spPr>
          <a:xfrm>
            <a:off x="5460370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82" name="object 3582"/>
          <p:cNvSpPr/>
          <p:nvPr/>
        </p:nvSpPr>
        <p:spPr>
          <a:xfrm>
            <a:off x="5515233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83" name="object 3583"/>
          <p:cNvSpPr/>
          <p:nvPr/>
        </p:nvSpPr>
        <p:spPr>
          <a:xfrm>
            <a:off x="5556382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84" name="object 3584"/>
          <p:cNvSpPr/>
          <p:nvPr/>
        </p:nvSpPr>
        <p:spPr>
          <a:xfrm>
            <a:off x="5803270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85" name="object 3585"/>
          <p:cNvSpPr/>
          <p:nvPr/>
        </p:nvSpPr>
        <p:spPr>
          <a:xfrm>
            <a:off x="5871850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86" name="object 3586"/>
          <p:cNvSpPr/>
          <p:nvPr/>
        </p:nvSpPr>
        <p:spPr>
          <a:xfrm>
            <a:off x="7613781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87" name="object 3587"/>
          <p:cNvSpPr/>
          <p:nvPr/>
        </p:nvSpPr>
        <p:spPr>
          <a:xfrm>
            <a:off x="7668645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88" name="object 3588"/>
          <p:cNvSpPr/>
          <p:nvPr/>
        </p:nvSpPr>
        <p:spPr>
          <a:xfrm>
            <a:off x="7737226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89" name="object 3589"/>
          <p:cNvSpPr/>
          <p:nvPr/>
        </p:nvSpPr>
        <p:spPr>
          <a:xfrm>
            <a:off x="7901818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90" name="object 3590"/>
          <p:cNvSpPr/>
          <p:nvPr/>
        </p:nvSpPr>
        <p:spPr>
          <a:xfrm>
            <a:off x="7942966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91" name="object 3591"/>
          <p:cNvSpPr/>
          <p:nvPr/>
        </p:nvSpPr>
        <p:spPr>
          <a:xfrm>
            <a:off x="7984114" y="3744467"/>
            <a:ext cx="246888" cy="54864"/>
          </a:xfrm>
          <a:prstGeom prst="rect">
            <a:avLst/>
          </a:prstGeom>
          <a:blipFill>
            <a:blip r:embed="rId35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92" name="object 3592"/>
          <p:cNvSpPr/>
          <p:nvPr/>
        </p:nvSpPr>
        <p:spPr>
          <a:xfrm>
            <a:off x="8107557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93" name="object 3593"/>
          <p:cNvSpPr/>
          <p:nvPr/>
        </p:nvSpPr>
        <p:spPr>
          <a:xfrm>
            <a:off x="8189854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94" name="object 3594"/>
          <p:cNvSpPr/>
          <p:nvPr/>
        </p:nvSpPr>
        <p:spPr>
          <a:xfrm>
            <a:off x="8450457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95" name="object 3595"/>
          <p:cNvSpPr/>
          <p:nvPr/>
        </p:nvSpPr>
        <p:spPr>
          <a:xfrm>
            <a:off x="8560186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96" name="object 3596"/>
          <p:cNvSpPr/>
          <p:nvPr/>
        </p:nvSpPr>
        <p:spPr>
          <a:xfrm>
            <a:off x="8642481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97" name="object 3597"/>
          <p:cNvSpPr/>
          <p:nvPr/>
        </p:nvSpPr>
        <p:spPr>
          <a:xfrm>
            <a:off x="8683630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98" name="object 3598"/>
          <p:cNvSpPr/>
          <p:nvPr/>
        </p:nvSpPr>
        <p:spPr>
          <a:xfrm>
            <a:off x="8875654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99" name="object 3599"/>
          <p:cNvSpPr/>
          <p:nvPr/>
        </p:nvSpPr>
        <p:spPr>
          <a:xfrm>
            <a:off x="8944233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00" name="object 3600"/>
          <p:cNvSpPr/>
          <p:nvPr/>
        </p:nvSpPr>
        <p:spPr>
          <a:xfrm>
            <a:off x="9067678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01" name="object 3601"/>
          <p:cNvSpPr/>
          <p:nvPr/>
        </p:nvSpPr>
        <p:spPr>
          <a:xfrm>
            <a:off x="9108826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02" name="object 3602"/>
          <p:cNvSpPr/>
          <p:nvPr/>
        </p:nvSpPr>
        <p:spPr>
          <a:xfrm>
            <a:off x="9177405" y="37924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03" name="object 3603"/>
          <p:cNvSpPr/>
          <p:nvPr/>
        </p:nvSpPr>
        <p:spPr>
          <a:xfrm>
            <a:off x="906659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04" name="object 3604"/>
          <p:cNvSpPr/>
          <p:nvPr/>
        </p:nvSpPr>
        <p:spPr>
          <a:xfrm>
            <a:off x="947807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05" name="object 3605"/>
          <p:cNvSpPr/>
          <p:nvPr/>
        </p:nvSpPr>
        <p:spPr>
          <a:xfrm>
            <a:off x="1043819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06" name="object 3606"/>
          <p:cNvSpPr/>
          <p:nvPr/>
        </p:nvSpPr>
        <p:spPr>
          <a:xfrm>
            <a:off x="1084967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07" name="object 3607"/>
          <p:cNvSpPr/>
          <p:nvPr/>
        </p:nvSpPr>
        <p:spPr>
          <a:xfrm>
            <a:off x="1249559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08" name="object 3608"/>
          <p:cNvSpPr/>
          <p:nvPr/>
        </p:nvSpPr>
        <p:spPr>
          <a:xfrm>
            <a:off x="1290707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09" name="object 3609"/>
          <p:cNvSpPr/>
          <p:nvPr/>
        </p:nvSpPr>
        <p:spPr>
          <a:xfrm>
            <a:off x="1455299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10" name="object 3610"/>
          <p:cNvSpPr/>
          <p:nvPr/>
        </p:nvSpPr>
        <p:spPr>
          <a:xfrm>
            <a:off x="1496447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11" name="object 3611"/>
          <p:cNvSpPr/>
          <p:nvPr/>
        </p:nvSpPr>
        <p:spPr>
          <a:xfrm>
            <a:off x="161989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12" name="object 3612"/>
          <p:cNvSpPr/>
          <p:nvPr/>
        </p:nvSpPr>
        <p:spPr>
          <a:xfrm>
            <a:off x="1729618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13" name="object 3613"/>
          <p:cNvSpPr/>
          <p:nvPr/>
        </p:nvSpPr>
        <p:spPr>
          <a:xfrm>
            <a:off x="1839346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14" name="object 3614"/>
          <p:cNvSpPr/>
          <p:nvPr/>
        </p:nvSpPr>
        <p:spPr>
          <a:xfrm>
            <a:off x="1907925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15" name="object 3615"/>
          <p:cNvSpPr/>
          <p:nvPr/>
        </p:nvSpPr>
        <p:spPr>
          <a:xfrm>
            <a:off x="1976506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16" name="object 3616"/>
          <p:cNvSpPr/>
          <p:nvPr/>
        </p:nvSpPr>
        <p:spPr>
          <a:xfrm>
            <a:off x="3224662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17" name="object 3617"/>
          <p:cNvSpPr/>
          <p:nvPr/>
        </p:nvSpPr>
        <p:spPr>
          <a:xfrm>
            <a:off x="333439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18" name="object 3618"/>
          <p:cNvSpPr/>
          <p:nvPr/>
        </p:nvSpPr>
        <p:spPr>
          <a:xfrm>
            <a:off x="340297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19" name="object 3619"/>
          <p:cNvSpPr/>
          <p:nvPr/>
        </p:nvSpPr>
        <p:spPr>
          <a:xfrm>
            <a:off x="347155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20" name="object 3620"/>
          <p:cNvSpPr/>
          <p:nvPr/>
        </p:nvSpPr>
        <p:spPr>
          <a:xfrm>
            <a:off x="3526414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21" name="object 3621"/>
          <p:cNvSpPr/>
          <p:nvPr/>
        </p:nvSpPr>
        <p:spPr>
          <a:xfrm>
            <a:off x="3567562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22" name="object 3622"/>
          <p:cNvSpPr/>
          <p:nvPr/>
        </p:nvSpPr>
        <p:spPr>
          <a:xfrm>
            <a:off x="3608709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23" name="object 3623"/>
          <p:cNvSpPr/>
          <p:nvPr/>
        </p:nvSpPr>
        <p:spPr>
          <a:xfrm>
            <a:off x="3718438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24" name="object 3624"/>
          <p:cNvSpPr/>
          <p:nvPr/>
        </p:nvSpPr>
        <p:spPr>
          <a:xfrm>
            <a:off x="3841882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25" name="object 3625"/>
          <p:cNvSpPr/>
          <p:nvPr/>
        </p:nvSpPr>
        <p:spPr>
          <a:xfrm>
            <a:off x="388303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26" name="object 3626"/>
          <p:cNvSpPr/>
          <p:nvPr/>
        </p:nvSpPr>
        <p:spPr>
          <a:xfrm>
            <a:off x="3924177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27" name="object 3627"/>
          <p:cNvSpPr/>
          <p:nvPr/>
        </p:nvSpPr>
        <p:spPr>
          <a:xfrm>
            <a:off x="5336926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28" name="object 3628"/>
          <p:cNvSpPr/>
          <p:nvPr/>
        </p:nvSpPr>
        <p:spPr>
          <a:xfrm>
            <a:off x="539179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29" name="object 3629"/>
          <p:cNvSpPr/>
          <p:nvPr/>
        </p:nvSpPr>
        <p:spPr>
          <a:xfrm>
            <a:off x="546037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30" name="object 3630"/>
          <p:cNvSpPr/>
          <p:nvPr/>
        </p:nvSpPr>
        <p:spPr>
          <a:xfrm>
            <a:off x="5611246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31" name="object 3631"/>
          <p:cNvSpPr/>
          <p:nvPr/>
        </p:nvSpPr>
        <p:spPr>
          <a:xfrm>
            <a:off x="5693542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32" name="object 3632"/>
          <p:cNvSpPr/>
          <p:nvPr/>
        </p:nvSpPr>
        <p:spPr>
          <a:xfrm>
            <a:off x="580327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33" name="object 3633"/>
          <p:cNvSpPr/>
          <p:nvPr/>
        </p:nvSpPr>
        <p:spPr>
          <a:xfrm>
            <a:off x="587185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34" name="object 3634"/>
          <p:cNvSpPr/>
          <p:nvPr/>
        </p:nvSpPr>
        <p:spPr>
          <a:xfrm>
            <a:off x="5912997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35" name="object 3635"/>
          <p:cNvSpPr/>
          <p:nvPr/>
        </p:nvSpPr>
        <p:spPr>
          <a:xfrm>
            <a:off x="5981577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36" name="object 3636"/>
          <p:cNvSpPr/>
          <p:nvPr/>
        </p:nvSpPr>
        <p:spPr>
          <a:xfrm>
            <a:off x="6091306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37" name="object 3637"/>
          <p:cNvSpPr/>
          <p:nvPr/>
        </p:nvSpPr>
        <p:spPr>
          <a:xfrm>
            <a:off x="6187318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38" name="object 3638"/>
          <p:cNvSpPr/>
          <p:nvPr/>
        </p:nvSpPr>
        <p:spPr>
          <a:xfrm>
            <a:off x="6228465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39" name="object 3639"/>
          <p:cNvSpPr/>
          <p:nvPr/>
        </p:nvSpPr>
        <p:spPr>
          <a:xfrm>
            <a:off x="6297046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40" name="object 3640"/>
          <p:cNvSpPr/>
          <p:nvPr/>
        </p:nvSpPr>
        <p:spPr>
          <a:xfrm>
            <a:off x="7613781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41" name="object 3641"/>
          <p:cNvSpPr/>
          <p:nvPr/>
        </p:nvSpPr>
        <p:spPr>
          <a:xfrm>
            <a:off x="7668645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42" name="object 3642"/>
          <p:cNvSpPr/>
          <p:nvPr/>
        </p:nvSpPr>
        <p:spPr>
          <a:xfrm>
            <a:off x="7737226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43" name="object 3643"/>
          <p:cNvSpPr/>
          <p:nvPr/>
        </p:nvSpPr>
        <p:spPr>
          <a:xfrm>
            <a:off x="7778374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44" name="object 3644"/>
          <p:cNvSpPr/>
          <p:nvPr/>
        </p:nvSpPr>
        <p:spPr>
          <a:xfrm>
            <a:off x="7846954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45" name="object 3645"/>
          <p:cNvSpPr/>
          <p:nvPr/>
        </p:nvSpPr>
        <p:spPr>
          <a:xfrm>
            <a:off x="7901818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46" name="object 3646"/>
          <p:cNvSpPr/>
          <p:nvPr/>
        </p:nvSpPr>
        <p:spPr>
          <a:xfrm>
            <a:off x="7942966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47" name="object 3647"/>
          <p:cNvSpPr/>
          <p:nvPr/>
        </p:nvSpPr>
        <p:spPr>
          <a:xfrm>
            <a:off x="7984114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48" name="object 3648"/>
          <p:cNvSpPr/>
          <p:nvPr/>
        </p:nvSpPr>
        <p:spPr>
          <a:xfrm>
            <a:off x="8107557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49" name="object 3649"/>
          <p:cNvSpPr/>
          <p:nvPr/>
        </p:nvSpPr>
        <p:spPr>
          <a:xfrm>
            <a:off x="8189854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50" name="object 3650"/>
          <p:cNvSpPr/>
          <p:nvPr/>
        </p:nvSpPr>
        <p:spPr>
          <a:xfrm>
            <a:off x="827215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51" name="object 3651"/>
          <p:cNvSpPr/>
          <p:nvPr/>
        </p:nvSpPr>
        <p:spPr>
          <a:xfrm>
            <a:off x="834073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52" name="object 3652"/>
          <p:cNvSpPr/>
          <p:nvPr/>
        </p:nvSpPr>
        <p:spPr>
          <a:xfrm>
            <a:off x="8450457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53" name="object 3653"/>
          <p:cNvSpPr/>
          <p:nvPr/>
        </p:nvSpPr>
        <p:spPr>
          <a:xfrm>
            <a:off x="8560186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54" name="object 3654"/>
          <p:cNvSpPr/>
          <p:nvPr/>
        </p:nvSpPr>
        <p:spPr>
          <a:xfrm>
            <a:off x="8642481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55" name="object 3655"/>
          <p:cNvSpPr/>
          <p:nvPr/>
        </p:nvSpPr>
        <p:spPr>
          <a:xfrm>
            <a:off x="8683630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56" name="object 3656"/>
          <p:cNvSpPr/>
          <p:nvPr/>
        </p:nvSpPr>
        <p:spPr>
          <a:xfrm>
            <a:off x="8724778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57" name="object 3657"/>
          <p:cNvSpPr/>
          <p:nvPr/>
        </p:nvSpPr>
        <p:spPr>
          <a:xfrm>
            <a:off x="8793357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58" name="object 3658"/>
          <p:cNvSpPr/>
          <p:nvPr/>
        </p:nvSpPr>
        <p:spPr>
          <a:xfrm>
            <a:off x="8861938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59" name="object 3659"/>
          <p:cNvSpPr/>
          <p:nvPr/>
        </p:nvSpPr>
        <p:spPr>
          <a:xfrm>
            <a:off x="8944233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60" name="object 3660"/>
          <p:cNvSpPr/>
          <p:nvPr/>
        </p:nvSpPr>
        <p:spPr>
          <a:xfrm>
            <a:off x="9067678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61" name="object 3661"/>
          <p:cNvSpPr/>
          <p:nvPr/>
        </p:nvSpPr>
        <p:spPr>
          <a:xfrm>
            <a:off x="9108826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62" name="object 3662"/>
          <p:cNvSpPr/>
          <p:nvPr/>
        </p:nvSpPr>
        <p:spPr>
          <a:xfrm>
            <a:off x="9177405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63" name="object 3663"/>
          <p:cNvSpPr/>
          <p:nvPr/>
        </p:nvSpPr>
        <p:spPr>
          <a:xfrm>
            <a:off x="9218554" y="38061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64" name="object 3664"/>
          <p:cNvSpPr/>
          <p:nvPr/>
        </p:nvSpPr>
        <p:spPr>
          <a:xfrm>
            <a:off x="906659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65" name="object 3665"/>
          <p:cNvSpPr/>
          <p:nvPr/>
        </p:nvSpPr>
        <p:spPr>
          <a:xfrm>
            <a:off x="947807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66" name="object 3666"/>
          <p:cNvSpPr/>
          <p:nvPr/>
        </p:nvSpPr>
        <p:spPr>
          <a:xfrm>
            <a:off x="1043819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67" name="object 3667"/>
          <p:cNvSpPr/>
          <p:nvPr/>
        </p:nvSpPr>
        <p:spPr>
          <a:xfrm>
            <a:off x="1084967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68" name="object 3668"/>
          <p:cNvSpPr/>
          <p:nvPr/>
        </p:nvSpPr>
        <p:spPr>
          <a:xfrm>
            <a:off x="1153547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69" name="object 3669"/>
          <p:cNvSpPr/>
          <p:nvPr/>
        </p:nvSpPr>
        <p:spPr>
          <a:xfrm>
            <a:off x="1249559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70" name="object 3670"/>
          <p:cNvSpPr/>
          <p:nvPr/>
        </p:nvSpPr>
        <p:spPr>
          <a:xfrm>
            <a:off x="1290707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71" name="object 3671"/>
          <p:cNvSpPr/>
          <p:nvPr/>
        </p:nvSpPr>
        <p:spPr>
          <a:xfrm>
            <a:off x="1455299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72" name="object 3672"/>
          <p:cNvSpPr/>
          <p:nvPr/>
        </p:nvSpPr>
        <p:spPr>
          <a:xfrm>
            <a:off x="1496447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73" name="object 3673"/>
          <p:cNvSpPr/>
          <p:nvPr/>
        </p:nvSpPr>
        <p:spPr>
          <a:xfrm>
            <a:off x="1688469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74" name="object 3674"/>
          <p:cNvSpPr/>
          <p:nvPr/>
        </p:nvSpPr>
        <p:spPr>
          <a:xfrm>
            <a:off x="1798197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75" name="object 3675"/>
          <p:cNvSpPr/>
          <p:nvPr/>
        </p:nvSpPr>
        <p:spPr>
          <a:xfrm>
            <a:off x="1839346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76" name="object 3676"/>
          <p:cNvSpPr/>
          <p:nvPr/>
        </p:nvSpPr>
        <p:spPr>
          <a:xfrm>
            <a:off x="1907925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77" name="object 3677"/>
          <p:cNvSpPr/>
          <p:nvPr/>
        </p:nvSpPr>
        <p:spPr>
          <a:xfrm>
            <a:off x="1976506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78" name="object 3678"/>
          <p:cNvSpPr/>
          <p:nvPr/>
        </p:nvSpPr>
        <p:spPr>
          <a:xfrm>
            <a:off x="3224662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79" name="object 3679"/>
          <p:cNvSpPr/>
          <p:nvPr/>
        </p:nvSpPr>
        <p:spPr>
          <a:xfrm>
            <a:off x="3293242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80" name="object 3680"/>
          <p:cNvSpPr/>
          <p:nvPr/>
        </p:nvSpPr>
        <p:spPr>
          <a:xfrm>
            <a:off x="3334390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81" name="object 3681"/>
          <p:cNvSpPr/>
          <p:nvPr/>
        </p:nvSpPr>
        <p:spPr>
          <a:xfrm>
            <a:off x="3402970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82" name="object 3682"/>
          <p:cNvSpPr/>
          <p:nvPr/>
        </p:nvSpPr>
        <p:spPr>
          <a:xfrm>
            <a:off x="3471550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83" name="object 3683"/>
          <p:cNvSpPr/>
          <p:nvPr/>
        </p:nvSpPr>
        <p:spPr>
          <a:xfrm>
            <a:off x="3526414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84" name="object 3684"/>
          <p:cNvSpPr/>
          <p:nvPr/>
        </p:nvSpPr>
        <p:spPr>
          <a:xfrm>
            <a:off x="3567562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85" name="object 3685"/>
          <p:cNvSpPr/>
          <p:nvPr/>
        </p:nvSpPr>
        <p:spPr>
          <a:xfrm>
            <a:off x="3677290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86" name="object 3686"/>
          <p:cNvSpPr/>
          <p:nvPr/>
        </p:nvSpPr>
        <p:spPr>
          <a:xfrm>
            <a:off x="3718438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87" name="object 3687"/>
          <p:cNvSpPr/>
          <p:nvPr/>
        </p:nvSpPr>
        <p:spPr>
          <a:xfrm>
            <a:off x="3787018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88" name="object 3688"/>
          <p:cNvSpPr/>
          <p:nvPr/>
        </p:nvSpPr>
        <p:spPr>
          <a:xfrm>
            <a:off x="3841882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89" name="object 3689"/>
          <p:cNvSpPr/>
          <p:nvPr/>
        </p:nvSpPr>
        <p:spPr>
          <a:xfrm>
            <a:off x="3883030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90" name="object 3690"/>
          <p:cNvSpPr/>
          <p:nvPr/>
        </p:nvSpPr>
        <p:spPr>
          <a:xfrm>
            <a:off x="3924177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91" name="object 3691"/>
          <p:cNvSpPr/>
          <p:nvPr/>
        </p:nvSpPr>
        <p:spPr>
          <a:xfrm>
            <a:off x="5336926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92" name="object 3692"/>
          <p:cNvSpPr/>
          <p:nvPr/>
        </p:nvSpPr>
        <p:spPr>
          <a:xfrm>
            <a:off x="5391790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93" name="object 3693"/>
          <p:cNvSpPr/>
          <p:nvPr/>
        </p:nvSpPr>
        <p:spPr>
          <a:xfrm>
            <a:off x="5611246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94" name="object 3694"/>
          <p:cNvSpPr/>
          <p:nvPr/>
        </p:nvSpPr>
        <p:spPr>
          <a:xfrm>
            <a:off x="5693542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95" name="object 3695"/>
          <p:cNvSpPr/>
          <p:nvPr/>
        </p:nvSpPr>
        <p:spPr>
          <a:xfrm>
            <a:off x="5803270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96" name="object 3696"/>
          <p:cNvSpPr/>
          <p:nvPr/>
        </p:nvSpPr>
        <p:spPr>
          <a:xfrm>
            <a:off x="5871850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97" name="object 3697"/>
          <p:cNvSpPr/>
          <p:nvPr/>
        </p:nvSpPr>
        <p:spPr>
          <a:xfrm>
            <a:off x="5912997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98" name="object 3698"/>
          <p:cNvSpPr/>
          <p:nvPr/>
        </p:nvSpPr>
        <p:spPr>
          <a:xfrm>
            <a:off x="5981577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99" name="object 3699"/>
          <p:cNvSpPr/>
          <p:nvPr/>
        </p:nvSpPr>
        <p:spPr>
          <a:xfrm>
            <a:off x="6091306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00" name="object 3700"/>
          <p:cNvSpPr/>
          <p:nvPr/>
        </p:nvSpPr>
        <p:spPr>
          <a:xfrm>
            <a:off x="6187318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01" name="object 3701"/>
          <p:cNvSpPr/>
          <p:nvPr/>
        </p:nvSpPr>
        <p:spPr>
          <a:xfrm>
            <a:off x="6228465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02" name="object 3702"/>
          <p:cNvSpPr/>
          <p:nvPr/>
        </p:nvSpPr>
        <p:spPr>
          <a:xfrm>
            <a:off x="6297046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03" name="object 3703"/>
          <p:cNvSpPr/>
          <p:nvPr/>
        </p:nvSpPr>
        <p:spPr>
          <a:xfrm>
            <a:off x="7613781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04" name="object 3704"/>
          <p:cNvSpPr/>
          <p:nvPr/>
        </p:nvSpPr>
        <p:spPr>
          <a:xfrm>
            <a:off x="7668645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05" name="object 3705"/>
          <p:cNvSpPr/>
          <p:nvPr/>
        </p:nvSpPr>
        <p:spPr>
          <a:xfrm>
            <a:off x="7778374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06" name="object 3706"/>
          <p:cNvSpPr/>
          <p:nvPr/>
        </p:nvSpPr>
        <p:spPr>
          <a:xfrm>
            <a:off x="7846954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07" name="object 3707"/>
          <p:cNvSpPr/>
          <p:nvPr/>
        </p:nvSpPr>
        <p:spPr>
          <a:xfrm>
            <a:off x="7901818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08" name="object 3708"/>
          <p:cNvSpPr/>
          <p:nvPr/>
        </p:nvSpPr>
        <p:spPr>
          <a:xfrm>
            <a:off x="7942966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09" name="object 3709"/>
          <p:cNvSpPr/>
          <p:nvPr/>
        </p:nvSpPr>
        <p:spPr>
          <a:xfrm>
            <a:off x="7984114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10" name="object 3710"/>
          <p:cNvSpPr/>
          <p:nvPr/>
        </p:nvSpPr>
        <p:spPr>
          <a:xfrm>
            <a:off x="8052693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11" name="object 3711"/>
          <p:cNvSpPr/>
          <p:nvPr/>
        </p:nvSpPr>
        <p:spPr>
          <a:xfrm>
            <a:off x="8107557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12" name="object 3712"/>
          <p:cNvSpPr/>
          <p:nvPr/>
        </p:nvSpPr>
        <p:spPr>
          <a:xfrm>
            <a:off x="8189854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13" name="object 3713"/>
          <p:cNvSpPr/>
          <p:nvPr/>
        </p:nvSpPr>
        <p:spPr>
          <a:xfrm>
            <a:off x="8272150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14" name="object 3714"/>
          <p:cNvSpPr/>
          <p:nvPr/>
        </p:nvSpPr>
        <p:spPr>
          <a:xfrm>
            <a:off x="8340730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15" name="object 3715"/>
          <p:cNvSpPr/>
          <p:nvPr/>
        </p:nvSpPr>
        <p:spPr>
          <a:xfrm>
            <a:off x="8519038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16" name="object 3716"/>
          <p:cNvSpPr/>
          <p:nvPr/>
        </p:nvSpPr>
        <p:spPr>
          <a:xfrm>
            <a:off x="8560186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17" name="object 3717"/>
          <p:cNvSpPr/>
          <p:nvPr/>
        </p:nvSpPr>
        <p:spPr>
          <a:xfrm>
            <a:off x="8642481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18" name="object 3718"/>
          <p:cNvSpPr/>
          <p:nvPr/>
        </p:nvSpPr>
        <p:spPr>
          <a:xfrm>
            <a:off x="8683630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19" name="object 3719"/>
          <p:cNvSpPr/>
          <p:nvPr/>
        </p:nvSpPr>
        <p:spPr>
          <a:xfrm>
            <a:off x="8724778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20" name="object 3720"/>
          <p:cNvSpPr/>
          <p:nvPr/>
        </p:nvSpPr>
        <p:spPr>
          <a:xfrm>
            <a:off x="8793357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21" name="object 3721"/>
          <p:cNvSpPr/>
          <p:nvPr/>
        </p:nvSpPr>
        <p:spPr>
          <a:xfrm>
            <a:off x="8848221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22" name="object 3722"/>
          <p:cNvSpPr/>
          <p:nvPr/>
        </p:nvSpPr>
        <p:spPr>
          <a:xfrm>
            <a:off x="8944233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23" name="object 3723"/>
          <p:cNvSpPr/>
          <p:nvPr/>
        </p:nvSpPr>
        <p:spPr>
          <a:xfrm>
            <a:off x="9067678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24" name="object 3724"/>
          <p:cNvSpPr/>
          <p:nvPr/>
        </p:nvSpPr>
        <p:spPr>
          <a:xfrm>
            <a:off x="9108826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25" name="object 3725"/>
          <p:cNvSpPr/>
          <p:nvPr/>
        </p:nvSpPr>
        <p:spPr>
          <a:xfrm>
            <a:off x="9177405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26" name="object 3726"/>
          <p:cNvSpPr/>
          <p:nvPr/>
        </p:nvSpPr>
        <p:spPr>
          <a:xfrm>
            <a:off x="9218554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27" name="object 3727"/>
          <p:cNvSpPr/>
          <p:nvPr/>
        </p:nvSpPr>
        <p:spPr>
          <a:xfrm>
            <a:off x="9287133" y="38199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28" name="object 3728"/>
          <p:cNvSpPr/>
          <p:nvPr/>
        </p:nvSpPr>
        <p:spPr>
          <a:xfrm>
            <a:off x="947807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29" name="object 3729"/>
          <p:cNvSpPr/>
          <p:nvPr/>
        </p:nvSpPr>
        <p:spPr>
          <a:xfrm>
            <a:off x="988955" y="3689603"/>
            <a:ext cx="233172" cy="150876"/>
          </a:xfrm>
          <a:prstGeom prst="rect">
            <a:avLst/>
          </a:prstGeom>
          <a:blipFill>
            <a:blip r:embed="rId35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30" name="object 3730"/>
          <p:cNvSpPr/>
          <p:nvPr/>
        </p:nvSpPr>
        <p:spPr>
          <a:xfrm>
            <a:off x="1249559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31" name="object 3731"/>
          <p:cNvSpPr/>
          <p:nvPr/>
        </p:nvSpPr>
        <p:spPr>
          <a:xfrm>
            <a:off x="1290707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32" name="object 3732"/>
          <p:cNvSpPr/>
          <p:nvPr/>
        </p:nvSpPr>
        <p:spPr>
          <a:xfrm>
            <a:off x="1400435" y="3744467"/>
            <a:ext cx="288034" cy="96012"/>
          </a:xfrm>
          <a:prstGeom prst="rect">
            <a:avLst/>
          </a:prstGeom>
          <a:blipFill>
            <a:blip r:embed="rId35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33" name="object 3733"/>
          <p:cNvSpPr/>
          <p:nvPr/>
        </p:nvSpPr>
        <p:spPr>
          <a:xfrm>
            <a:off x="1729618" y="3813047"/>
            <a:ext cx="68580" cy="27432"/>
          </a:xfrm>
          <a:prstGeom prst="rect">
            <a:avLst/>
          </a:prstGeom>
          <a:blipFill>
            <a:blip r:embed="rId35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34" name="object 3734"/>
          <p:cNvSpPr/>
          <p:nvPr/>
        </p:nvSpPr>
        <p:spPr>
          <a:xfrm>
            <a:off x="1839346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35" name="object 3735"/>
          <p:cNvSpPr/>
          <p:nvPr/>
        </p:nvSpPr>
        <p:spPr>
          <a:xfrm>
            <a:off x="1907925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36" name="object 3736"/>
          <p:cNvSpPr/>
          <p:nvPr/>
        </p:nvSpPr>
        <p:spPr>
          <a:xfrm>
            <a:off x="1976506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37" name="object 3737"/>
          <p:cNvSpPr/>
          <p:nvPr/>
        </p:nvSpPr>
        <p:spPr>
          <a:xfrm>
            <a:off x="3142366" y="3799332"/>
            <a:ext cx="41148" cy="41148"/>
          </a:xfrm>
          <a:prstGeom prst="rect">
            <a:avLst/>
          </a:prstGeom>
          <a:blipFill>
            <a:blip r:embed="rId36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38" name="object 3738"/>
          <p:cNvSpPr/>
          <p:nvPr/>
        </p:nvSpPr>
        <p:spPr>
          <a:xfrm>
            <a:off x="3224662" y="3744467"/>
            <a:ext cx="82296" cy="96012"/>
          </a:xfrm>
          <a:prstGeom prst="rect">
            <a:avLst/>
          </a:prstGeom>
          <a:blipFill>
            <a:blip r:embed="rId36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39" name="object 3739"/>
          <p:cNvSpPr/>
          <p:nvPr/>
        </p:nvSpPr>
        <p:spPr>
          <a:xfrm>
            <a:off x="3334390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40" name="object 3740"/>
          <p:cNvSpPr/>
          <p:nvPr/>
        </p:nvSpPr>
        <p:spPr>
          <a:xfrm>
            <a:off x="3402970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41" name="object 3741"/>
          <p:cNvSpPr/>
          <p:nvPr/>
        </p:nvSpPr>
        <p:spPr>
          <a:xfrm>
            <a:off x="3471550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42" name="object 3742"/>
          <p:cNvSpPr/>
          <p:nvPr/>
        </p:nvSpPr>
        <p:spPr>
          <a:xfrm>
            <a:off x="3526414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43" name="object 3743"/>
          <p:cNvSpPr/>
          <p:nvPr/>
        </p:nvSpPr>
        <p:spPr>
          <a:xfrm>
            <a:off x="3567562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44" name="object 3744"/>
          <p:cNvSpPr/>
          <p:nvPr/>
        </p:nvSpPr>
        <p:spPr>
          <a:xfrm>
            <a:off x="3608709" y="3813047"/>
            <a:ext cx="68580" cy="27432"/>
          </a:xfrm>
          <a:prstGeom prst="rect">
            <a:avLst/>
          </a:prstGeom>
          <a:blipFill>
            <a:blip r:embed="rId36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45" name="object 3745"/>
          <p:cNvSpPr/>
          <p:nvPr/>
        </p:nvSpPr>
        <p:spPr>
          <a:xfrm>
            <a:off x="3718438" y="3744467"/>
            <a:ext cx="82296" cy="96012"/>
          </a:xfrm>
          <a:prstGeom prst="rect">
            <a:avLst/>
          </a:prstGeom>
          <a:blipFill>
            <a:blip r:embed="rId36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46" name="object 3746"/>
          <p:cNvSpPr/>
          <p:nvPr/>
        </p:nvSpPr>
        <p:spPr>
          <a:xfrm>
            <a:off x="3841882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47" name="object 3747"/>
          <p:cNvSpPr/>
          <p:nvPr/>
        </p:nvSpPr>
        <p:spPr>
          <a:xfrm>
            <a:off x="3883030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48" name="object 3748"/>
          <p:cNvSpPr/>
          <p:nvPr/>
        </p:nvSpPr>
        <p:spPr>
          <a:xfrm>
            <a:off x="3924177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49" name="object 3749"/>
          <p:cNvSpPr/>
          <p:nvPr/>
        </p:nvSpPr>
        <p:spPr>
          <a:xfrm>
            <a:off x="5336926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50" name="object 3750"/>
          <p:cNvSpPr/>
          <p:nvPr/>
        </p:nvSpPr>
        <p:spPr>
          <a:xfrm>
            <a:off x="5405506" y="3813047"/>
            <a:ext cx="68580" cy="27432"/>
          </a:xfrm>
          <a:prstGeom prst="rect">
            <a:avLst/>
          </a:prstGeom>
          <a:blipFill>
            <a:blip r:embed="rId36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51" name="object 3751"/>
          <p:cNvSpPr/>
          <p:nvPr/>
        </p:nvSpPr>
        <p:spPr>
          <a:xfrm>
            <a:off x="5460370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52" name="object 3752"/>
          <p:cNvSpPr/>
          <p:nvPr/>
        </p:nvSpPr>
        <p:spPr>
          <a:xfrm>
            <a:off x="5528950" y="3799332"/>
            <a:ext cx="41148" cy="41148"/>
          </a:xfrm>
          <a:prstGeom prst="rect">
            <a:avLst/>
          </a:prstGeom>
          <a:blipFill>
            <a:blip r:embed="rId36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53" name="object 3753"/>
          <p:cNvSpPr/>
          <p:nvPr/>
        </p:nvSpPr>
        <p:spPr>
          <a:xfrm>
            <a:off x="5624962" y="3744467"/>
            <a:ext cx="82296" cy="96012"/>
          </a:xfrm>
          <a:prstGeom prst="rect">
            <a:avLst/>
          </a:prstGeom>
          <a:blipFill>
            <a:blip r:embed="rId36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54" name="object 3754"/>
          <p:cNvSpPr/>
          <p:nvPr/>
        </p:nvSpPr>
        <p:spPr>
          <a:xfrm>
            <a:off x="5803270" y="3826764"/>
            <a:ext cx="68580" cy="13716"/>
          </a:xfrm>
          <a:prstGeom prst="rect">
            <a:avLst/>
          </a:prstGeom>
          <a:blipFill>
            <a:blip r:embed="rId36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55" name="object 3755"/>
          <p:cNvSpPr/>
          <p:nvPr/>
        </p:nvSpPr>
        <p:spPr>
          <a:xfrm>
            <a:off x="5926714" y="3744467"/>
            <a:ext cx="274320" cy="96012"/>
          </a:xfrm>
          <a:prstGeom prst="rect">
            <a:avLst/>
          </a:prstGeom>
          <a:blipFill>
            <a:blip r:embed="rId36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56" name="object 3756"/>
          <p:cNvSpPr/>
          <p:nvPr/>
        </p:nvSpPr>
        <p:spPr>
          <a:xfrm>
            <a:off x="6242182" y="3744467"/>
            <a:ext cx="68580" cy="96012"/>
          </a:xfrm>
          <a:prstGeom prst="rect">
            <a:avLst/>
          </a:prstGeom>
          <a:blipFill>
            <a:blip r:embed="rId36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57" name="object 3757"/>
          <p:cNvSpPr/>
          <p:nvPr/>
        </p:nvSpPr>
        <p:spPr>
          <a:xfrm>
            <a:off x="7613781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58" name="object 3758"/>
          <p:cNvSpPr/>
          <p:nvPr/>
        </p:nvSpPr>
        <p:spPr>
          <a:xfrm>
            <a:off x="7682362" y="3813047"/>
            <a:ext cx="68580" cy="27432"/>
          </a:xfrm>
          <a:prstGeom prst="rect">
            <a:avLst/>
          </a:prstGeom>
          <a:blipFill>
            <a:blip r:embed="rId37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59" name="object 3759"/>
          <p:cNvSpPr/>
          <p:nvPr/>
        </p:nvSpPr>
        <p:spPr>
          <a:xfrm>
            <a:off x="7737226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60" name="object 3760"/>
          <p:cNvSpPr/>
          <p:nvPr/>
        </p:nvSpPr>
        <p:spPr>
          <a:xfrm>
            <a:off x="7792090" y="3744467"/>
            <a:ext cx="68580" cy="96012"/>
          </a:xfrm>
          <a:prstGeom prst="rect">
            <a:avLst/>
          </a:prstGeom>
          <a:blipFill>
            <a:blip r:embed="rId37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61" name="object 3761"/>
          <p:cNvSpPr/>
          <p:nvPr/>
        </p:nvSpPr>
        <p:spPr>
          <a:xfrm>
            <a:off x="7901818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62" name="object 3762"/>
          <p:cNvSpPr/>
          <p:nvPr/>
        </p:nvSpPr>
        <p:spPr>
          <a:xfrm>
            <a:off x="7942966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63" name="object 3763"/>
          <p:cNvSpPr/>
          <p:nvPr/>
        </p:nvSpPr>
        <p:spPr>
          <a:xfrm>
            <a:off x="7997830" y="3826764"/>
            <a:ext cx="54864" cy="13716"/>
          </a:xfrm>
          <a:prstGeom prst="rect">
            <a:avLst/>
          </a:prstGeom>
          <a:blipFill>
            <a:blip r:embed="rId37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64" name="object 3764"/>
          <p:cNvSpPr/>
          <p:nvPr/>
        </p:nvSpPr>
        <p:spPr>
          <a:xfrm>
            <a:off x="8121274" y="3826764"/>
            <a:ext cx="27432" cy="13716"/>
          </a:xfrm>
          <a:prstGeom prst="rect">
            <a:avLst/>
          </a:prstGeom>
          <a:blipFill>
            <a:blip r:embed="rId37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65" name="object 3765"/>
          <p:cNvSpPr/>
          <p:nvPr/>
        </p:nvSpPr>
        <p:spPr>
          <a:xfrm>
            <a:off x="8203569" y="3826764"/>
            <a:ext cx="27432" cy="13716"/>
          </a:xfrm>
          <a:prstGeom prst="rect">
            <a:avLst/>
          </a:prstGeom>
          <a:blipFill>
            <a:blip r:embed="rId37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66" name="object 3766"/>
          <p:cNvSpPr/>
          <p:nvPr/>
        </p:nvSpPr>
        <p:spPr>
          <a:xfrm>
            <a:off x="8285866" y="3744467"/>
            <a:ext cx="68580" cy="96012"/>
          </a:xfrm>
          <a:prstGeom prst="rect">
            <a:avLst/>
          </a:prstGeom>
          <a:blipFill>
            <a:blip r:embed="rId37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67" name="object 3767"/>
          <p:cNvSpPr/>
          <p:nvPr/>
        </p:nvSpPr>
        <p:spPr>
          <a:xfrm>
            <a:off x="8450457" y="3813047"/>
            <a:ext cx="68580" cy="27432"/>
          </a:xfrm>
          <a:prstGeom prst="rect">
            <a:avLst/>
          </a:prstGeom>
          <a:blipFill>
            <a:blip r:embed="rId37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68" name="object 3768"/>
          <p:cNvSpPr/>
          <p:nvPr/>
        </p:nvSpPr>
        <p:spPr>
          <a:xfrm>
            <a:off x="8573902" y="3826764"/>
            <a:ext cx="68580" cy="13716"/>
          </a:xfrm>
          <a:prstGeom prst="rect">
            <a:avLst/>
          </a:prstGeom>
          <a:blipFill>
            <a:blip r:embed="rId37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69" name="object 3769"/>
          <p:cNvSpPr/>
          <p:nvPr/>
        </p:nvSpPr>
        <p:spPr>
          <a:xfrm>
            <a:off x="8683630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70" name="object 3770"/>
          <p:cNvSpPr/>
          <p:nvPr/>
        </p:nvSpPr>
        <p:spPr>
          <a:xfrm>
            <a:off x="8738493" y="3744467"/>
            <a:ext cx="68580" cy="96012"/>
          </a:xfrm>
          <a:prstGeom prst="rect">
            <a:avLst/>
          </a:prstGeom>
          <a:blipFill>
            <a:blip r:embed="rId37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71" name="object 3771"/>
          <p:cNvSpPr/>
          <p:nvPr/>
        </p:nvSpPr>
        <p:spPr>
          <a:xfrm>
            <a:off x="8848221" y="3826764"/>
            <a:ext cx="68580" cy="13716"/>
          </a:xfrm>
          <a:prstGeom prst="rect">
            <a:avLst/>
          </a:prstGeom>
          <a:blipFill>
            <a:blip r:embed="rId37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72" name="object 3772"/>
          <p:cNvSpPr/>
          <p:nvPr/>
        </p:nvSpPr>
        <p:spPr>
          <a:xfrm>
            <a:off x="8944233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73" name="object 3773"/>
          <p:cNvSpPr/>
          <p:nvPr/>
        </p:nvSpPr>
        <p:spPr>
          <a:xfrm>
            <a:off x="8985381" y="3777995"/>
            <a:ext cx="82296" cy="62484"/>
          </a:xfrm>
          <a:prstGeom prst="rect">
            <a:avLst/>
          </a:prstGeom>
          <a:blipFill>
            <a:blip r:embed="rId38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74" name="object 3774"/>
          <p:cNvSpPr/>
          <p:nvPr/>
        </p:nvSpPr>
        <p:spPr>
          <a:xfrm>
            <a:off x="9108826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75" name="object 3775"/>
          <p:cNvSpPr/>
          <p:nvPr/>
        </p:nvSpPr>
        <p:spPr>
          <a:xfrm>
            <a:off x="9177405" y="38336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76" name="object 3776"/>
          <p:cNvSpPr/>
          <p:nvPr/>
        </p:nvSpPr>
        <p:spPr>
          <a:xfrm>
            <a:off x="9218554" y="3744467"/>
            <a:ext cx="82296" cy="96012"/>
          </a:xfrm>
          <a:prstGeom prst="rect">
            <a:avLst/>
          </a:prstGeom>
          <a:blipFill>
            <a:blip r:embed="rId38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77" name="object 3777"/>
          <p:cNvSpPr/>
          <p:nvPr/>
        </p:nvSpPr>
        <p:spPr>
          <a:xfrm>
            <a:off x="5336926" y="38473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78" name="object 3778"/>
          <p:cNvSpPr/>
          <p:nvPr/>
        </p:nvSpPr>
        <p:spPr>
          <a:xfrm>
            <a:off x="5803270" y="38473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79" name="object 3779"/>
          <p:cNvSpPr/>
          <p:nvPr/>
        </p:nvSpPr>
        <p:spPr>
          <a:xfrm>
            <a:off x="7613781" y="38473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80" name="object 3780"/>
          <p:cNvSpPr/>
          <p:nvPr/>
        </p:nvSpPr>
        <p:spPr>
          <a:xfrm>
            <a:off x="7737226" y="38473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81" name="object 3781"/>
          <p:cNvSpPr/>
          <p:nvPr/>
        </p:nvSpPr>
        <p:spPr>
          <a:xfrm>
            <a:off x="5336926" y="38610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82" name="object 3782"/>
          <p:cNvSpPr/>
          <p:nvPr/>
        </p:nvSpPr>
        <p:spPr>
          <a:xfrm>
            <a:off x="5803270" y="38610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83" name="object 3783"/>
          <p:cNvSpPr/>
          <p:nvPr/>
        </p:nvSpPr>
        <p:spPr>
          <a:xfrm>
            <a:off x="7613781" y="38610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84" name="object 3784"/>
          <p:cNvSpPr/>
          <p:nvPr/>
        </p:nvSpPr>
        <p:spPr>
          <a:xfrm>
            <a:off x="5336926" y="38747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85" name="object 3785"/>
          <p:cNvSpPr/>
          <p:nvPr/>
        </p:nvSpPr>
        <p:spPr>
          <a:xfrm>
            <a:off x="7613781" y="38747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86" name="object 3786"/>
          <p:cNvSpPr/>
          <p:nvPr/>
        </p:nvSpPr>
        <p:spPr>
          <a:xfrm>
            <a:off x="783215" y="3552444"/>
            <a:ext cx="9121140" cy="356616"/>
          </a:xfrm>
          <a:prstGeom prst="rect">
            <a:avLst/>
          </a:prstGeom>
          <a:blipFill>
            <a:blip r:embed="rId38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87" name="object 3787"/>
          <p:cNvSpPr/>
          <p:nvPr/>
        </p:nvSpPr>
        <p:spPr>
          <a:xfrm>
            <a:off x="5336926" y="39022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88" name="object 3788"/>
          <p:cNvSpPr/>
          <p:nvPr/>
        </p:nvSpPr>
        <p:spPr>
          <a:xfrm>
            <a:off x="7613781" y="39022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89" name="object 3789"/>
          <p:cNvSpPr/>
          <p:nvPr/>
        </p:nvSpPr>
        <p:spPr>
          <a:xfrm>
            <a:off x="5336926" y="39159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90" name="object 3790"/>
          <p:cNvSpPr/>
          <p:nvPr/>
        </p:nvSpPr>
        <p:spPr>
          <a:xfrm>
            <a:off x="7613781" y="39159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91" name="object 3791"/>
          <p:cNvSpPr/>
          <p:nvPr/>
        </p:nvSpPr>
        <p:spPr>
          <a:xfrm>
            <a:off x="5336926" y="39296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92" name="object 3792"/>
          <p:cNvSpPr/>
          <p:nvPr/>
        </p:nvSpPr>
        <p:spPr>
          <a:xfrm>
            <a:off x="7613781" y="39296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93" name="object 3793"/>
          <p:cNvSpPr/>
          <p:nvPr/>
        </p:nvSpPr>
        <p:spPr>
          <a:xfrm>
            <a:off x="5336926" y="39433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94" name="object 3794"/>
          <p:cNvSpPr/>
          <p:nvPr/>
        </p:nvSpPr>
        <p:spPr>
          <a:xfrm>
            <a:off x="7613781" y="39433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95" name="object 3795"/>
          <p:cNvSpPr/>
          <p:nvPr/>
        </p:nvSpPr>
        <p:spPr>
          <a:xfrm>
            <a:off x="5336926" y="39570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96" name="object 3796"/>
          <p:cNvSpPr/>
          <p:nvPr/>
        </p:nvSpPr>
        <p:spPr>
          <a:xfrm>
            <a:off x="7613781" y="39570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97" name="object 3797"/>
          <p:cNvSpPr/>
          <p:nvPr/>
        </p:nvSpPr>
        <p:spPr>
          <a:xfrm>
            <a:off x="5336926" y="39707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98" name="object 3798"/>
          <p:cNvSpPr/>
          <p:nvPr/>
        </p:nvSpPr>
        <p:spPr>
          <a:xfrm>
            <a:off x="7613781" y="39707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99" name="object 3799"/>
          <p:cNvSpPr/>
          <p:nvPr/>
        </p:nvSpPr>
        <p:spPr>
          <a:xfrm>
            <a:off x="5336926" y="39844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00" name="object 3800"/>
          <p:cNvSpPr/>
          <p:nvPr/>
        </p:nvSpPr>
        <p:spPr>
          <a:xfrm>
            <a:off x="7613781" y="39844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01" name="object 3801"/>
          <p:cNvSpPr/>
          <p:nvPr/>
        </p:nvSpPr>
        <p:spPr>
          <a:xfrm>
            <a:off x="5336926" y="39982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02" name="object 3802"/>
          <p:cNvSpPr/>
          <p:nvPr/>
        </p:nvSpPr>
        <p:spPr>
          <a:xfrm>
            <a:off x="7613781" y="39982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03" name="object 3803"/>
          <p:cNvSpPr/>
          <p:nvPr/>
        </p:nvSpPr>
        <p:spPr>
          <a:xfrm>
            <a:off x="5336926" y="40119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04" name="object 3804"/>
          <p:cNvSpPr/>
          <p:nvPr/>
        </p:nvSpPr>
        <p:spPr>
          <a:xfrm>
            <a:off x="7613781" y="40119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05" name="object 3805"/>
          <p:cNvSpPr/>
          <p:nvPr/>
        </p:nvSpPr>
        <p:spPr>
          <a:xfrm>
            <a:off x="5336926" y="40256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06" name="object 3806"/>
          <p:cNvSpPr/>
          <p:nvPr/>
        </p:nvSpPr>
        <p:spPr>
          <a:xfrm>
            <a:off x="7613781" y="40256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07" name="object 3807"/>
          <p:cNvSpPr/>
          <p:nvPr/>
        </p:nvSpPr>
        <p:spPr>
          <a:xfrm>
            <a:off x="5336926" y="40393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08" name="object 3808"/>
          <p:cNvSpPr/>
          <p:nvPr/>
        </p:nvSpPr>
        <p:spPr>
          <a:xfrm>
            <a:off x="7613781" y="40393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09" name="object 3809"/>
          <p:cNvSpPr/>
          <p:nvPr/>
        </p:nvSpPr>
        <p:spPr>
          <a:xfrm>
            <a:off x="865511" y="4046220"/>
            <a:ext cx="41148" cy="13716"/>
          </a:xfrm>
          <a:prstGeom prst="rect">
            <a:avLst/>
          </a:prstGeom>
          <a:blipFill>
            <a:blip r:embed="rId38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10" name="object 3810"/>
          <p:cNvSpPr/>
          <p:nvPr/>
        </p:nvSpPr>
        <p:spPr>
          <a:xfrm>
            <a:off x="1126115" y="40530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11" name="object 3811"/>
          <p:cNvSpPr/>
          <p:nvPr/>
        </p:nvSpPr>
        <p:spPr>
          <a:xfrm>
            <a:off x="1290707" y="40530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12" name="object 3812"/>
          <p:cNvSpPr/>
          <p:nvPr/>
        </p:nvSpPr>
        <p:spPr>
          <a:xfrm>
            <a:off x="1331855" y="40530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13" name="object 3813"/>
          <p:cNvSpPr/>
          <p:nvPr/>
        </p:nvSpPr>
        <p:spPr>
          <a:xfrm>
            <a:off x="2099950" y="405307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14" name="object 3814"/>
          <p:cNvSpPr/>
          <p:nvPr/>
        </p:nvSpPr>
        <p:spPr>
          <a:xfrm>
            <a:off x="3787018" y="40530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15" name="object 3815"/>
          <p:cNvSpPr/>
          <p:nvPr/>
        </p:nvSpPr>
        <p:spPr>
          <a:xfrm>
            <a:off x="5336926" y="40530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16" name="object 3816"/>
          <p:cNvSpPr/>
          <p:nvPr/>
        </p:nvSpPr>
        <p:spPr>
          <a:xfrm>
            <a:off x="5885565" y="40530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17" name="object 3817"/>
          <p:cNvSpPr/>
          <p:nvPr/>
        </p:nvSpPr>
        <p:spPr>
          <a:xfrm>
            <a:off x="6420490" y="40530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18" name="object 3818"/>
          <p:cNvSpPr/>
          <p:nvPr/>
        </p:nvSpPr>
        <p:spPr>
          <a:xfrm>
            <a:off x="7613781" y="40530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19" name="object 3819"/>
          <p:cNvSpPr/>
          <p:nvPr/>
        </p:nvSpPr>
        <p:spPr>
          <a:xfrm>
            <a:off x="8107557" y="4046220"/>
            <a:ext cx="54864" cy="13716"/>
          </a:xfrm>
          <a:prstGeom prst="rect">
            <a:avLst/>
          </a:prstGeom>
          <a:blipFill>
            <a:blip r:embed="rId38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20" name="object 3820"/>
          <p:cNvSpPr/>
          <p:nvPr/>
        </p:nvSpPr>
        <p:spPr>
          <a:xfrm>
            <a:off x="8313297" y="40530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21" name="object 3821"/>
          <p:cNvSpPr/>
          <p:nvPr/>
        </p:nvSpPr>
        <p:spPr>
          <a:xfrm>
            <a:off x="851795" y="40667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22" name="object 3822"/>
          <p:cNvSpPr/>
          <p:nvPr/>
        </p:nvSpPr>
        <p:spPr>
          <a:xfrm>
            <a:off x="1290707" y="406679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23" name="object 3823"/>
          <p:cNvSpPr/>
          <p:nvPr/>
        </p:nvSpPr>
        <p:spPr>
          <a:xfrm>
            <a:off x="3649858" y="40667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24" name="object 3824"/>
          <p:cNvSpPr/>
          <p:nvPr/>
        </p:nvSpPr>
        <p:spPr>
          <a:xfrm>
            <a:off x="3965326" y="40667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25" name="object 3825"/>
          <p:cNvSpPr/>
          <p:nvPr/>
        </p:nvSpPr>
        <p:spPr>
          <a:xfrm>
            <a:off x="5336926" y="40667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26" name="object 3826"/>
          <p:cNvSpPr/>
          <p:nvPr/>
        </p:nvSpPr>
        <p:spPr>
          <a:xfrm>
            <a:off x="5885565" y="40667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27" name="object 3827"/>
          <p:cNvSpPr/>
          <p:nvPr/>
        </p:nvSpPr>
        <p:spPr>
          <a:xfrm>
            <a:off x="7613781" y="40667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28" name="object 3828"/>
          <p:cNvSpPr/>
          <p:nvPr/>
        </p:nvSpPr>
        <p:spPr>
          <a:xfrm>
            <a:off x="8093842" y="40667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29" name="object 3829"/>
          <p:cNvSpPr/>
          <p:nvPr/>
        </p:nvSpPr>
        <p:spPr>
          <a:xfrm>
            <a:off x="8148705" y="40667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30" name="object 3830"/>
          <p:cNvSpPr/>
          <p:nvPr/>
        </p:nvSpPr>
        <p:spPr>
          <a:xfrm>
            <a:off x="8313297" y="40667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31" name="object 3831"/>
          <p:cNvSpPr/>
          <p:nvPr/>
        </p:nvSpPr>
        <p:spPr>
          <a:xfrm>
            <a:off x="851795" y="408050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32" name="object 3832"/>
          <p:cNvSpPr/>
          <p:nvPr/>
        </p:nvSpPr>
        <p:spPr>
          <a:xfrm>
            <a:off x="1290707" y="408050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33" name="object 3833"/>
          <p:cNvSpPr/>
          <p:nvPr/>
        </p:nvSpPr>
        <p:spPr>
          <a:xfrm>
            <a:off x="3649858" y="40805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34" name="object 3834"/>
          <p:cNvSpPr/>
          <p:nvPr/>
        </p:nvSpPr>
        <p:spPr>
          <a:xfrm>
            <a:off x="3965326" y="40805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35" name="object 3835"/>
          <p:cNvSpPr/>
          <p:nvPr/>
        </p:nvSpPr>
        <p:spPr>
          <a:xfrm>
            <a:off x="5336926" y="40805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36" name="object 3836"/>
          <p:cNvSpPr/>
          <p:nvPr/>
        </p:nvSpPr>
        <p:spPr>
          <a:xfrm>
            <a:off x="5885565" y="40805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37" name="object 3837"/>
          <p:cNvSpPr/>
          <p:nvPr/>
        </p:nvSpPr>
        <p:spPr>
          <a:xfrm>
            <a:off x="7613781" y="40805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38" name="object 3838"/>
          <p:cNvSpPr/>
          <p:nvPr/>
        </p:nvSpPr>
        <p:spPr>
          <a:xfrm>
            <a:off x="8093842" y="40805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39" name="object 3839"/>
          <p:cNvSpPr/>
          <p:nvPr/>
        </p:nvSpPr>
        <p:spPr>
          <a:xfrm>
            <a:off x="8148705" y="40805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40" name="object 3840"/>
          <p:cNvSpPr/>
          <p:nvPr/>
        </p:nvSpPr>
        <p:spPr>
          <a:xfrm>
            <a:off x="8313297" y="40805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41" name="object 3841"/>
          <p:cNvSpPr/>
          <p:nvPr/>
        </p:nvSpPr>
        <p:spPr>
          <a:xfrm>
            <a:off x="851795" y="40942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42" name="object 3842"/>
          <p:cNvSpPr/>
          <p:nvPr/>
        </p:nvSpPr>
        <p:spPr>
          <a:xfrm>
            <a:off x="1290707" y="40942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43" name="object 3843"/>
          <p:cNvSpPr/>
          <p:nvPr/>
        </p:nvSpPr>
        <p:spPr>
          <a:xfrm>
            <a:off x="3649858" y="40942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44" name="object 3844"/>
          <p:cNvSpPr/>
          <p:nvPr/>
        </p:nvSpPr>
        <p:spPr>
          <a:xfrm>
            <a:off x="3965326" y="40942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45" name="object 3845"/>
          <p:cNvSpPr/>
          <p:nvPr/>
        </p:nvSpPr>
        <p:spPr>
          <a:xfrm>
            <a:off x="5336926" y="40942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46" name="object 3846"/>
          <p:cNvSpPr/>
          <p:nvPr/>
        </p:nvSpPr>
        <p:spPr>
          <a:xfrm>
            <a:off x="5885565" y="40942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47" name="object 3847"/>
          <p:cNvSpPr/>
          <p:nvPr/>
        </p:nvSpPr>
        <p:spPr>
          <a:xfrm>
            <a:off x="7613781" y="40942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48" name="object 3848"/>
          <p:cNvSpPr/>
          <p:nvPr/>
        </p:nvSpPr>
        <p:spPr>
          <a:xfrm>
            <a:off x="8093842" y="40942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49" name="object 3849"/>
          <p:cNvSpPr/>
          <p:nvPr/>
        </p:nvSpPr>
        <p:spPr>
          <a:xfrm>
            <a:off x="8148705" y="40942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50" name="object 3850"/>
          <p:cNvSpPr/>
          <p:nvPr/>
        </p:nvSpPr>
        <p:spPr>
          <a:xfrm>
            <a:off x="8313297" y="40942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51" name="object 3851"/>
          <p:cNvSpPr/>
          <p:nvPr/>
        </p:nvSpPr>
        <p:spPr>
          <a:xfrm>
            <a:off x="1030103" y="4101084"/>
            <a:ext cx="68580" cy="13716"/>
          </a:xfrm>
          <a:prstGeom prst="rect">
            <a:avLst/>
          </a:prstGeom>
          <a:blipFill>
            <a:blip r:embed="rId38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52" name="object 3852"/>
          <p:cNvSpPr/>
          <p:nvPr/>
        </p:nvSpPr>
        <p:spPr>
          <a:xfrm>
            <a:off x="1126115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53" name="object 3853"/>
          <p:cNvSpPr/>
          <p:nvPr/>
        </p:nvSpPr>
        <p:spPr>
          <a:xfrm>
            <a:off x="1180979" y="4101084"/>
            <a:ext cx="68580" cy="13716"/>
          </a:xfrm>
          <a:prstGeom prst="rect">
            <a:avLst/>
          </a:prstGeom>
          <a:blipFill>
            <a:blip r:embed="rId38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54" name="object 3854"/>
          <p:cNvSpPr/>
          <p:nvPr/>
        </p:nvSpPr>
        <p:spPr>
          <a:xfrm>
            <a:off x="1290707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55" name="object 3855"/>
          <p:cNvSpPr/>
          <p:nvPr/>
        </p:nvSpPr>
        <p:spPr>
          <a:xfrm>
            <a:off x="1331855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56" name="object 3856"/>
          <p:cNvSpPr/>
          <p:nvPr/>
        </p:nvSpPr>
        <p:spPr>
          <a:xfrm>
            <a:off x="1441583" y="4101084"/>
            <a:ext cx="109728" cy="13716"/>
          </a:xfrm>
          <a:prstGeom prst="rect">
            <a:avLst/>
          </a:prstGeom>
          <a:blipFill>
            <a:blip r:embed="rId38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57" name="object 3857"/>
          <p:cNvSpPr/>
          <p:nvPr/>
        </p:nvSpPr>
        <p:spPr>
          <a:xfrm>
            <a:off x="1715902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58" name="object 3858"/>
          <p:cNvSpPr/>
          <p:nvPr/>
        </p:nvSpPr>
        <p:spPr>
          <a:xfrm>
            <a:off x="1784482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59" name="object 3859"/>
          <p:cNvSpPr/>
          <p:nvPr/>
        </p:nvSpPr>
        <p:spPr>
          <a:xfrm>
            <a:off x="1990222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60" name="object 3860"/>
          <p:cNvSpPr/>
          <p:nvPr/>
        </p:nvSpPr>
        <p:spPr>
          <a:xfrm>
            <a:off x="2099950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61" name="object 3861"/>
          <p:cNvSpPr/>
          <p:nvPr/>
        </p:nvSpPr>
        <p:spPr>
          <a:xfrm>
            <a:off x="3114934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62" name="object 3862"/>
          <p:cNvSpPr/>
          <p:nvPr/>
        </p:nvSpPr>
        <p:spPr>
          <a:xfrm>
            <a:off x="3183514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63" name="object 3863"/>
          <p:cNvSpPr/>
          <p:nvPr/>
        </p:nvSpPr>
        <p:spPr>
          <a:xfrm>
            <a:off x="3238378" y="4101084"/>
            <a:ext cx="54864" cy="13716"/>
          </a:xfrm>
          <a:prstGeom prst="rect">
            <a:avLst/>
          </a:prstGeom>
          <a:blipFill>
            <a:blip r:embed="rId38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64" name="object 3864"/>
          <p:cNvSpPr/>
          <p:nvPr/>
        </p:nvSpPr>
        <p:spPr>
          <a:xfrm>
            <a:off x="3348106" y="4101084"/>
            <a:ext cx="68580" cy="13716"/>
          </a:xfrm>
          <a:prstGeom prst="rect">
            <a:avLst/>
          </a:prstGeom>
          <a:blipFill>
            <a:blip r:embed="rId38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65" name="object 3865"/>
          <p:cNvSpPr/>
          <p:nvPr/>
        </p:nvSpPr>
        <p:spPr>
          <a:xfrm>
            <a:off x="3457833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66" name="object 3866"/>
          <p:cNvSpPr/>
          <p:nvPr/>
        </p:nvSpPr>
        <p:spPr>
          <a:xfrm>
            <a:off x="3526414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67" name="object 3867"/>
          <p:cNvSpPr/>
          <p:nvPr/>
        </p:nvSpPr>
        <p:spPr>
          <a:xfrm>
            <a:off x="3567562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68" name="object 3868"/>
          <p:cNvSpPr/>
          <p:nvPr/>
        </p:nvSpPr>
        <p:spPr>
          <a:xfrm>
            <a:off x="3787018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69" name="object 3869"/>
          <p:cNvSpPr/>
          <p:nvPr/>
        </p:nvSpPr>
        <p:spPr>
          <a:xfrm>
            <a:off x="3841882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70" name="object 3870"/>
          <p:cNvSpPr/>
          <p:nvPr/>
        </p:nvSpPr>
        <p:spPr>
          <a:xfrm>
            <a:off x="4143633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71" name="object 3871"/>
          <p:cNvSpPr/>
          <p:nvPr/>
        </p:nvSpPr>
        <p:spPr>
          <a:xfrm>
            <a:off x="4253362" y="4101084"/>
            <a:ext cx="54864" cy="13716"/>
          </a:xfrm>
          <a:prstGeom prst="rect">
            <a:avLst/>
          </a:prstGeom>
          <a:blipFill>
            <a:blip r:embed="rId39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72" name="object 3872"/>
          <p:cNvSpPr/>
          <p:nvPr/>
        </p:nvSpPr>
        <p:spPr>
          <a:xfrm>
            <a:off x="5336926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73" name="object 3873"/>
          <p:cNvSpPr/>
          <p:nvPr/>
        </p:nvSpPr>
        <p:spPr>
          <a:xfrm>
            <a:off x="5391790" y="4101084"/>
            <a:ext cx="109728" cy="13716"/>
          </a:xfrm>
          <a:prstGeom prst="rect">
            <a:avLst/>
          </a:prstGeom>
          <a:blipFill>
            <a:blip r:embed="rId39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74" name="object 3874"/>
          <p:cNvSpPr/>
          <p:nvPr/>
        </p:nvSpPr>
        <p:spPr>
          <a:xfrm>
            <a:off x="5803270" y="4101084"/>
            <a:ext cx="41148" cy="13716"/>
          </a:xfrm>
          <a:prstGeom prst="rect">
            <a:avLst/>
          </a:prstGeom>
          <a:blipFill>
            <a:blip r:embed="rId39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75" name="object 3875"/>
          <p:cNvSpPr/>
          <p:nvPr/>
        </p:nvSpPr>
        <p:spPr>
          <a:xfrm>
            <a:off x="5885565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76" name="object 3876"/>
          <p:cNvSpPr/>
          <p:nvPr/>
        </p:nvSpPr>
        <p:spPr>
          <a:xfrm>
            <a:off x="6118738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77" name="object 3877"/>
          <p:cNvSpPr/>
          <p:nvPr/>
        </p:nvSpPr>
        <p:spPr>
          <a:xfrm>
            <a:off x="6297046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78" name="object 3878"/>
          <p:cNvSpPr/>
          <p:nvPr/>
        </p:nvSpPr>
        <p:spPr>
          <a:xfrm>
            <a:off x="6420490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79" name="object 3879"/>
          <p:cNvSpPr/>
          <p:nvPr/>
        </p:nvSpPr>
        <p:spPr>
          <a:xfrm>
            <a:off x="7613781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80" name="object 3880"/>
          <p:cNvSpPr/>
          <p:nvPr/>
        </p:nvSpPr>
        <p:spPr>
          <a:xfrm>
            <a:off x="7696078" y="4101084"/>
            <a:ext cx="41148" cy="13716"/>
          </a:xfrm>
          <a:prstGeom prst="rect">
            <a:avLst/>
          </a:prstGeom>
          <a:blipFill>
            <a:blip r:embed="rId39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81" name="object 3881"/>
          <p:cNvSpPr/>
          <p:nvPr/>
        </p:nvSpPr>
        <p:spPr>
          <a:xfrm>
            <a:off x="7792090" y="4101084"/>
            <a:ext cx="54864" cy="13716"/>
          </a:xfrm>
          <a:prstGeom prst="rect">
            <a:avLst/>
          </a:prstGeom>
          <a:blipFill>
            <a:blip r:embed="rId39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82" name="object 3882"/>
          <p:cNvSpPr/>
          <p:nvPr/>
        </p:nvSpPr>
        <p:spPr>
          <a:xfrm>
            <a:off x="7901818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83" name="object 3883"/>
          <p:cNvSpPr/>
          <p:nvPr/>
        </p:nvSpPr>
        <p:spPr>
          <a:xfrm>
            <a:off x="7970397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84" name="object 3884"/>
          <p:cNvSpPr/>
          <p:nvPr/>
        </p:nvSpPr>
        <p:spPr>
          <a:xfrm>
            <a:off x="8080126" y="4101084"/>
            <a:ext cx="54864" cy="13716"/>
          </a:xfrm>
          <a:prstGeom prst="rect">
            <a:avLst/>
          </a:prstGeom>
          <a:blipFill>
            <a:blip r:embed="rId39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85" name="object 3885"/>
          <p:cNvSpPr/>
          <p:nvPr/>
        </p:nvSpPr>
        <p:spPr>
          <a:xfrm>
            <a:off x="8148705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86" name="object 3886"/>
          <p:cNvSpPr/>
          <p:nvPr/>
        </p:nvSpPr>
        <p:spPr>
          <a:xfrm>
            <a:off x="8313297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87" name="object 3887"/>
          <p:cNvSpPr/>
          <p:nvPr/>
        </p:nvSpPr>
        <p:spPr>
          <a:xfrm>
            <a:off x="8368162" y="41079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88" name="object 3888"/>
          <p:cNvSpPr/>
          <p:nvPr/>
        </p:nvSpPr>
        <p:spPr>
          <a:xfrm>
            <a:off x="851795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89" name="object 3889"/>
          <p:cNvSpPr/>
          <p:nvPr/>
        </p:nvSpPr>
        <p:spPr>
          <a:xfrm>
            <a:off x="975239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90" name="object 3890"/>
          <p:cNvSpPr/>
          <p:nvPr/>
        </p:nvSpPr>
        <p:spPr>
          <a:xfrm>
            <a:off x="1016387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91" name="object 3891"/>
          <p:cNvSpPr/>
          <p:nvPr/>
        </p:nvSpPr>
        <p:spPr>
          <a:xfrm>
            <a:off x="1084967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92" name="object 3892"/>
          <p:cNvSpPr/>
          <p:nvPr/>
        </p:nvSpPr>
        <p:spPr>
          <a:xfrm>
            <a:off x="1126115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93" name="object 3893"/>
          <p:cNvSpPr/>
          <p:nvPr/>
        </p:nvSpPr>
        <p:spPr>
          <a:xfrm>
            <a:off x="1167263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94" name="object 3894"/>
          <p:cNvSpPr/>
          <p:nvPr/>
        </p:nvSpPr>
        <p:spPr>
          <a:xfrm>
            <a:off x="1249559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95" name="object 3895"/>
          <p:cNvSpPr/>
          <p:nvPr/>
        </p:nvSpPr>
        <p:spPr>
          <a:xfrm>
            <a:off x="1290707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96" name="object 3896"/>
          <p:cNvSpPr/>
          <p:nvPr/>
        </p:nvSpPr>
        <p:spPr>
          <a:xfrm>
            <a:off x="1331855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97" name="object 3897"/>
          <p:cNvSpPr/>
          <p:nvPr/>
        </p:nvSpPr>
        <p:spPr>
          <a:xfrm>
            <a:off x="1441583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98" name="object 3898"/>
          <p:cNvSpPr/>
          <p:nvPr/>
        </p:nvSpPr>
        <p:spPr>
          <a:xfrm>
            <a:off x="1496447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99" name="object 3899"/>
          <p:cNvSpPr/>
          <p:nvPr/>
        </p:nvSpPr>
        <p:spPr>
          <a:xfrm>
            <a:off x="1551310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00" name="object 3900"/>
          <p:cNvSpPr/>
          <p:nvPr/>
        </p:nvSpPr>
        <p:spPr>
          <a:xfrm>
            <a:off x="1674754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01" name="object 3901"/>
          <p:cNvSpPr/>
          <p:nvPr/>
        </p:nvSpPr>
        <p:spPr>
          <a:xfrm>
            <a:off x="1715902" y="4101084"/>
            <a:ext cx="205740" cy="27432"/>
          </a:xfrm>
          <a:prstGeom prst="rect">
            <a:avLst/>
          </a:prstGeom>
          <a:blipFill>
            <a:blip r:embed="rId39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02" name="object 3902"/>
          <p:cNvSpPr/>
          <p:nvPr/>
        </p:nvSpPr>
        <p:spPr>
          <a:xfrm>
            <a:off x="1853062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03" name="object 3903"/>
          <p:cNvSpPr/>
          <p:nvPr/>
        </p:nvSpPr>
        <p:spPr>
          <a:xfrm>
            <a:off x="1921642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04" name="object 3904"/>
          <p:cNvSpPr/>
          <p:nvPr/>
        </p:nvSpPr>
        <p:spPr>
          <a:xfrm>
            <a:off x="1990222" y="4101084"/>
            <a:ext cx="68580" cy="27432"/>
          </a:xfrm>
          <a:prstGeom prst="rect">
            <a:avLst/>
          </a:prstGeom>
          <a:blipFill>
            <a:blip r:embed="rId39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05" name="object 3905"/>
          <p:cNvSpPr/>
          <p:nvPr/>
        </p:nvSpPr>
        <p:spPr>
          <a:xfrm>
            <a:off x="2058802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06" name="object 3906"/>
          <p:cNvSpPr/>
          <p:nvPr/>
        </p:nvSpPr>
        <p:spPr>
          <a:xfrm>
            <a:off x="2099950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07" name="object 3907"/>
          <p:cNvSpPr/>
          <p:nvPr/>
        </p:nvSpPr>
        <p:spPr>
          <a:xfrm>
            <a:off x="3114934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08" name="object 3908"/>
          <p:cNvSpPr/>
          <p:nvPr/>
        </p:nvSpPr>
        <p:spPr>
          <a:xfrm>
            <a:off x="3183514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09" name="object 3909"/>
          <p:cNvSpPr/>
          <p:nvPr/>
        </p:nvSpPr>
        <p:spPr>
          <a:xfrm>
            <a:off x="3224662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10" name="object 3910"/>
          <p:cNvSpPr/>
          <p:nvPr/>
        </p:nvSpPr>
        <p:spPr>
          <a:xfrm>
            <a:off x="3293242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11" name="object 3911"/>
          <p:cNvSpPr/>
          <p:nvPr/>
        </p:nvSpPr>
        <p:spPr>
          <a:xfrm>
            <a:off x="3334390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12" name="object 3912"/>
          <p:cNvSpPr/>
          <p:nvPr/>
        </p:nvSpPr>
        <p:spPr>
          <a:xfrm>
            <a:off x="3402970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13" name="object 3913"/>
          <p:cNvSpPr/>
          <p:nvPr/>
        </p:nvSpPr>
        <p:spPr>
          <a:xfrm>
            <a:off x="3457833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14" name="object 3914"/>
          <p:cNvSpPr/>
          <p:nvPr/>
        </p:nvSpPr>
        <p:spPr>
          <a:xfrm>
            <a:off x="3526414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15" name="object 3915"/>
          <p:cNvSpPr/>
          <p:nvPr/>
        </p:nvSpPr>
        <p:spPr>
          <a:xfrm>
            <a:off x="3567562" y="4101084"/>
            <a:ext cx="123444" cy="27432"/>
          </a:xfrm>
          <a:prstGeom prst="rect">
            <a:avLst/>
          </a:prstGeom>
          <a:blipFill>
            <a:blip r:embed="rId39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16" name="object 3916"/>
          <p:cNvSpPr/>
          <p:nvPr/>
        </p:nvSpPr>
        <p:spPr>
          <a:xfrm>
            <a:off x="3649858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17" name="object 3917"/>
          <p:cNvSpPr/>
          <p:nvPr/>
        </p:nvSpPr>
        <p:spPr>
          <a:xfrm>
            <a:off x="3787018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18" name="object 3918"/>
          <p:cNvSpPr/>
          <p:nvPr/>
        </p:nvSpPr>
        <p:spPr>
          <a:xfrm>
            <a:off x="3841882" y="4101084"/>
            <a:ext cx="68580" cy="27432"/>
          </a:xfrm>
          <a:prstGeom prst="rect">
            <a:avLst/>
          </a:prstGeom>
          <a:blipFill>
            <a:blip r:embed="rId39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19" name="object 3919"/>
          <p:cNvSpPr/>
          <p:nvPr/>
        </p:nvSpPr>
        <p:spPr>
          <a:xfrm>
            <a:off x="3910462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20" name="object 3920"/>
          <p:cNvSpPr/>
          <p:nvPr/>
        </p:nvSpPr>
        <p:spPr>
          <a:xfrm>
            <a:off x="3965326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21" name="object 3921"/>
          <p:cNvSpPr/>
          <p:nvPr/>
        </p:nvSpPr>
        <p:spPr>
          <a:xfrm>
            <a:off x="4033906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22" name="object 3922"/>
          <p:cNvSpPr/>
          <p:nvPr/>
        </p:nvSpPr>
        <p:spPr>
          <a:xfrm>
            <a:off x="4102486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23" name="object 3923"/>
          <p:cNvSpPr/>
          <p:nvPr/>
        </p:nvSpPr>
        <p:spPr>
          <a:xfrm>
            <a:off x="4239646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24" name="object 3924"/>
          <p:cNvSpPr/>
          <p:nvPr/>
        </p:nvSpPr>
        <p:spPr>
          <a:xfrm>
            <a:off x="4308226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25" name="object 3925"/>
          <p:cNvSpPr/>
          <p:nvPr/>
        </p:nvSpPr>
        <p:spPr>
          <a:xfrm>
            <a:off x="5336926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26" name="object 3926"/>
          <p:cNvSpPr/>
          <p:nvPr/>
        </p:nvSpPr>
        <p:spPr>
          <a:xfrm>
            <a:off x="5391790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27" name="object 3927"/>
          <p:cNvSpPr/>
          <p:nvPr/>
        </p:nvSpPr>
        <p:spPr>
          <a:xfrm>
            <a:off x="5446653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28" name="object 3928"/>
          <p:cNvSpPr/>
          <p:nvPr/>
        </p:nvSpPr>
        <p:spPr>
          <a:xfrm>
            <a:off x="5501518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29" name="object 3929"/>
          <p:cNvSpPr/>
          <p:nvPr/>
        </p:nvSpPr>
        <p:spPr>
          <a:xfrm>
            <a:off x="5611246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30" name="object 3930"/>
          <p:cNvSpPr/>
          <p:nvPr/>
        </p:nvSpPr>
        <p:spPr>
          <a:xfrm>
            <a:off x="5679826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31" name="object 3931"/>
          <p:cNvSpPr/>
          <p:nvPr/>
        </p:nvSpPr>
        <p:spPr>
          <a:xfrm>
            <a:off x="5734690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32" name="object 3932"/>
          <p:cNvSpPr/>
          <p:nvPr/>
        </p:nvSpPr>
        <p:spPr>
          <a:xfrm>
            <a:off x="5789553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33" name="object 3933"/>
          <p:cNvSpPr/>
          <p:nvPr/>
        </p:nvSpPr>
        <p:spPr>
          <a:xfrm>
            <a:off x="5844418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34" name="object 3934"/>
          <p:cNvSpPr/>
          <p:nvPr/>
        </p:nvSpPr>
        <p:spPr>
          <a:xfrm>
            <a:off x="5885565" y="4101084"/>
            <a:ext cx="68580" cy="27432"/>
          </a:xfrm>
          <a:prstGeom prst="rect">
            <a:avLst/>
          </a:prstGeom>
          <a:blipFill>
            <a:blip r:embed="rId40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35" name="object 3935"/>
          <p:cNvSpPr/>
          <p:nvPr/>
        </p:nvSpPr>
        <p:spPr>
          <a:xfrm>
            <a:off x="5954146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36" name="object 3936"/>
          <p:cNvSpPr/>
          <p:nvPr/>
        </p:nvSpPr>
        <p:spPr>
          <a:xfrm>
            <a:off x="5995294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37" name="object 3937"/>
          <p:cNvSpPr/>
          <p:nvPr/>
        </p:nvSpPr>
        <p:spPr>
          <a:xfrm>
            <a:off x="6077590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38" name="object 3938"/>
          <p:cNvSpPr/>
          <p:nvPr/>
        </p:nvSpPr>
        <p:spPr>
          <a:xfrm>
            <a:off x="6118738" y="4101084"/>
            <a:ext cx="137160" cy="27432"/>
          </a:xfrm>
          <a:prstGeom prst="rect">
            <a:avLst/>
          </a:prstGeom>
          <a:blipFill>
            <a:blip r:embed="rId40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39" name="object 3939"/>
          <p:cNvSpPr/>
          <p:nvPr/>
        </p:nvSpPr>
        <p:spPr>
          <a:xfrm>
            <a:off x="6187318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40" name="object 3940"/>
          <p:cNvSpPr/>
          <p:nvPr/>
        </p:nvSpPr>
        <p:spPr>
          <a:xfrm>
            <a:off x="6255897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41" name="object 3941"/>
          <p:cNvSpPr/>
          <p:nvPr/>
        </p:nvSpPr>
        <p:spPr>
          <a:xfrm>
            <a:off x="6297046" y="4101084"/>
            <a:ext cx="68580" cy="27432"/>
          </a:xfrm>
          <a:prstGeom prst="rect">
            <a:avLst/>
          </a:prstGeom>
          <a:blipFill>
            <a:blip r:embed="rId40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42" name="object 3942"/>
          <p:cNvSpPr/>
          <p:nvPr/>
        </p:nvSpPr>
        <p:spPr>
          <a:xfrm>
            <a:off x="6365626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43" name="object 3943"/>
          <p:cNvSpPr/>
          <p:nvPr/>
        </p:nvSpPr>
        <p:spPr>
          <a:xfrm>
            <a:off x="6420490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44" name="object 3944"/>
          <p:cNvSpPr/>
          <p:nvPr/>
        </p:nvSpPr>
        <p:spPr>
          <a:xfrm>
            <a:off x="7613781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45" name="object 3945"/>
          <p:cNvSpPr/>
          <p:nvPr/>
        </p:nvSpPr>
        <p:spPr>
          <a:xfrm>
            <a:off x="7682362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46" name="object 3946"/>
          <p:cNvSpPr/>
          <p:nvPr/>
        </p:nvSpPr>
        <p:spPr>
          <a:xfrm>
            <a:off x="7737226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47" name="object 3947"/>
          <p:cNvSpPr/>
          <p:nvPr/>
        </p:nvSpPr>
        <p:spPr>
          <a:xfrm>
            <a:off x="7778374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48" name="object 3948"/>
          <p:cNvSpPr/>
          <p:nvPr/>
        </p:nvSpPr>
        <p:spPr>
          <a:xfrm>
            <a:off x="7846954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49" name="object 3949"/>
          <p:cNvSpPr/>
          <p:nvPr/>
        </p:nvSpPr>
        <p:spPr>
          <a:xfrm>
            <a:off x="7901818" y="4101084"/>
            <a:ext cx="137160" cy="27432"/>
          </a:xfrm>
          <a:prstGeom prst="rect">
            <a:avLst/>
          </a:prstGeom>
          <a:blipFill>
            <a:blip r:embed="rId40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50" name="object 3950"/>
          <p:cNvSpPr/>
          <p:nvPr/>
        </p:nvSpPr>
        <p:spPr>
          <a:xfrm>
            <a:off x="8038978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51" name="object 3951"/>
          <p:cNvSpPr/>
          <p:nvPr/>
        </p:nvSpPr>
        <p:spPr>
          <a:xfrm>
            <a:off x="8093842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52" name="object 3952"/>
          <p:cNvSpPr/>
          <p:nvPr/>
        </p:nvSpPr>
        <p:spPr>
          <a:xfrm>
            <a:off x="8148705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53" name="object 3953"/>
          <p:cNvSpPr/>
          <p:nvPr/>
        </p:nvSpPr>
        <p:spPr>
          <a:xfrm>
            <a:off x="8272150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54" name="object 3954"/>
          <p:cNvSpPr/>
          <p:nvPr/>
        </p:nvSpPr>
        <p:spPr>
          <a:xfrm>
            <a:off x="8313297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55" name="object 3955"/>
          <p:cNvSpPr/>
          <p:nvPr/>
        </p:nvSpPr>
        <p:spPr>
          <a:xfrm>
            <a:off x="8354445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56" name="object 3956"/>
          <p:cNvSpPr/>
          <p:nvPr/>
        </p:nvSpPr>
        <p:spPr>
          <a:xfrm>
            <a:off x="8409309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57" name="object 3957"/>
          <p:cNvSpPr/>
          <p:nvPr/>
        </p:nvSpPr>
        <p:spPr>
          <a:xfrm>
            <a:off x="8477890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58" name="object 3958"/>
          <p:cNvSpPr/>
          <p:nvPr/>
        </p:nvSpPr>
        <p:spPr>
          <a:xfrm>
            <a:off x="8519038" y="41216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59" name="object 3959"/>
          <p:cNvSpPr/>
          <p:nvPr/>
        </p:nvSpPr>
        <p:spPr>
          <a:xfrm>
            <a:off x="851795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60" name="object 3960"/>
          <p:cNvSpPr/>
          <p:nvPr/>
        </p:nvSpPr>
        <p:spPr>
          <a:xfrm>
            <a:off x="975239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61" name="object 3961"/>
          <p:cNvSpPr/>
          <p:nvPr/>
        </p:nvSpPr>
        <p:spPr>
          <a:xfrm>
            <a:off x="1016387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62" name="object 3962"/>
          <p:cNvSpPr/>
          <p:nvPr/>
        </p:nvSpPr>
        <p:spPr>
          <a:xfrm>
            <a:off x="1084967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63" name="object 3963"/>
          <p:cNvSpPr/>
          <p:nvPr/>
        </p:nvSpPr>
        <p:spPr>
          <a:xfrm>
            <a:off x="1126115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64" name="object 3964"/>
          <p:cNvSpPr/>
          <p:nvPr/>
        </p:nvSpPr>
        <p:spPr>
          <a:xfrm>
            <a:off x="1167263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65" name="object 3965"/>
          <p:cNvSpPr/>
          <p:nvPr/>
        </p:nvSpPr>
        <p:spPr>
          <a:xfrm>
            <a:off x="1249559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66" name="object 3966"/>
          <p:cNvSpPr/>
          <p:nvPr/>
        </p:nvSpPr>
        <p:spPr>
          <a:xfrm>
            <a:off x="1290707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67" name="object 3967"/>
          <p:cNvSpPr/>
          <p:nvPr/>
        </p:nvSpPr>
        <p:spPr>
          <a:xfrm>
            <a:off x="1331855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68" name="object 3968"/>
          <p:cNvSpPr/>
          <p:nvPr/>
        </p:nvSpPr>
        <p:spPr>
          <a:xfrm>
            <a:off x="1441583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69" name="object 3969"/>
          <p:cNvSpPr/>
          <p:nvPr/>
        </p:nvSpPr>
        <p:spPr>
          <a:xfrm>
            <a:off x="1496447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70" name="object 3970"/>
          <p:cNvSpPr/>
          <p:nvPr/>
        </p:nvSpPr>
        <p:spPr>
          <a:xfrm>
            <a:off x="1551310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71" name="object 3971"/>
          <p:cNvSpPr/>
          <p:nvPr/>
        </p:nvSpPr>
        <p:spPr>
          <a:xfrm>
            <a:off x="1674754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72" name="object 3972"/>
          <p:cNvSpPr/>
          <p:nvPr/>
        </p:nvSpPr>
        <p:spPr>
          <a:xfrm>
            <a:off x="171590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73" name="object 3973"/>
          <p:cNvSpPr/>
          <p:nvPr/>
        </p:nvSpPr>
        <p:spPr>
          <a:xfrm>
            <a:off x="178448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74" name="object 3974"/>
          <p:cNvSpPr/>
          <p:nvPr/>
        </p:nvSpPr>
        <p:spPr>
          <a:xfrm>
            <a:off x="185306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75" name="object 3975"/>
          <p:cNvSpPr/>
          <p:nvPr/>
        </p:nvSpPr>
        <p:spPr>
          <a:xfrm>
            <a:off x="192164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76" name="object 3976"/>
          <p:cNvSpPr/>
          <p:nvPr/>
        </p:nvSpPr>
        <p:spPr>
          <a:xfrm>
            <a:off x="199022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77" name="object 3977"/>
          <p:cNvSpPr/>
          <p:nvPr/>
        </p:nvSpPr>
        <p:spPr>
          <a:xfrm>
            <a:off x="205880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78" name="object 3978"/>
          <p:cNvSpPr/>
          <p:nvPr/>
        </p:nvSpPr>
        <p:spPr>
          <a:xfrm>
            <a:off x="2099950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79" name="object 3979"/>
          <p:cNvSpPr/>
          <p:nvPr/>
        </p:nvSpPr>
        <p:spPr>
          <a:xfrm>
            <a:off x="3128650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80" name="object 3980"/>
          <p:cNvSpPr/>
          <p:nvPr/>
        </p:nvSpPr>
        <p:spPr>
          <a:xfrm>
            <a:off x="3169797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81" name="object 3981"/>
          <p:cNvSpPr/>
          <p:nvPr/>
        </p:nvSpPr>
        <p:spPr>
          <a:xfrm>
            <a:off x="322466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82" name="object 3982"/>
          <p:cNvSpPr/>
          <p:nvPr/>
        </p:nvSpPr>
        <p:spPr>
          <a:xfrm>
            <a:off x="329324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83" name="object 3983"/>
          <p:cNvSpPr/>
          <p:nvPr/>
        </p:nvSpPr>
        <p:spPr>
          <a:xfrm>
            <a:off x="3334390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84" name="object 3984"/>
          <p:cNvSpPr/>
          <p:nvPr/>
        </p:nvSpPr>
        <p:spPr>
          <a:xfrm>
            <a:off x="3402970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85" name="object 3985"/>
          <p:cNvSpPr/>
          <p:nvPr/>
        </p:nvSpPr>
        <p:spPr>
          <a:xfrm>
            <a:off x="3457833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86" name="object 3986"/>
          <p:cNvSpPr/>
          <p:nvPr/>
        </p:nvSpPr>
        <p:spPr>
          <a:xfrm>
            <a:off x="3526414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87" name="object 3987"/>
          <p:cNvSpPr/>
          <p:nvPr/>
        </p:nvSpPr>
        <p:spPr>
          <a:xfrm>
            <a:off x="356756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88" name="object 3988"/>
          <p:cNvSpPr/>
          <p:nvPr/>
        </p:nvSpPr>
        <p:spPr>
          <a:xfrm>
            <a:off x="3649858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89" name="object 3989"/>
          <p:cNvSpPr/>
          <p:nvPr/>
        </p:nvSpPr>
        <p:spPr>
          <a:xfrm>
            <a:off x="3787018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90" name="object 3990"/>
          <p:cNvSpPr/>
          <p:nvPr/>
        </p:nvSpPr>
        <p:spPr>
          <a:xfrm>
            <a:off x="384188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91" name="object 3991"/>
          <p:cNvSpPr/>
          <p:nvPr/>
        </p:nvSpPr>
        <p:spPr>
          <a:xfrm>
            <a:off x="391046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92" name="object 3992"/>
          <p:cNvSpPr/>
          <p:nvPr/>
        </p:nvSpPr>
        <p:spPr>
          <a:xfrm>
            <a:off x="3965326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93" name="object 3993"/>
          <p:cNvSpPr/>
          <p:nvPr/>
        </p:nvSpPr>
        <p:spPr>
          <a:xfrm>
            <a:off x="4033906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94" name="object 3994"/>
          <p:cNvSpPr/>
          <p:nvPr/>
        </p:nvSpPr>
        <p:spPr>
          <a:xfrm>
            <a:off x="4102486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95" name="object 3995"/>
          <p:cNvSpPr/>
          <p:nvPr/>
        </p:nvSpPr>
        <p:spPr>
          <a:xfrm>
            <a:off x="4143633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96" name="object 3996"/>
          <p:cNvSpPr/>
          <p:nvPr/>
        </p:nvSpPr>
        <p:spPr>
          <a:xfrm>
            <a:off x="4239646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97" name="object 3997"/>
          <p:cNvSpPr/>
          <p:nvPr/>
        </p:nvSpPr>
        <p:spPr>
          <a:xfrm>
            <a:off x="4308226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98" name="object 3998"/>
          <p:cNvSpPr/>
          <p:nvPr/>
        </p:nvSpPr>
        <p:spPr>
          <a:xfrm>
            <a:off x="5336926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99" name="object 3999"/>
          <p:cNvSpPr/>
          <p:nvPr/>
        </p:nvSpPr>
        <p:spPr>
          <a:xfrm>
            <a:off x="5391790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00" name="object 4000"/>
          <p:cNvSpPr/>
          <p:nvPr/>
        </p:nvSpPr>
        <p:spPr>
          <a:xfrm>
            <a:off x="5446653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01" name="object 4001"/>
          <p:cNvSpPr/>
          <p:nvPr/>
        </p:nvSpPr>
        <p:spPr>
          <a:xfrm>
            <a:off x="5501518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02" name="object 4002"/>
          <p:cNvSpPr/>
          <p:nvPr/>
        </p:nvSpPr>
        <p:spPr>
          <a:xfrm>
            <a:off x="5611246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03" name="object 4003"/>
          <p:cNvSpPr/>
          <p:nvPr/>
        </p:nvSpPr>
        <p:spPr>
          <a:xfrm>
            <a:off x="5775838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04" name="object 4004"/>
          <p:cNvSpPr/>
          <p:nvPr/>
        </p:nvSpPr>
        <p:spPr>
          <a:xfrm>
            <a:off x="5885565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05" name="object 4005"/>
          <p:cNvSpPr/>
          <p:nvPr/>
        </p:nvSpPr>
        <p:spPr>
          <a:xfrm>
            <a:off x="5954146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06" name="object 4006"/>
          <p:cNvSpPr/>
          <p:nvPr/>
        </p:nvSpPr>
        <p:spPr>
          <a:xfrm>
            <a:off x="5995294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07" name="object 4007"/>
          <p:cNvSpPr/>
          <p:nvPr/>
        </p:nvSpPr>
        <p:spPr>
          <a:xfrm>
            <a:off x="6077590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08" name="object 4008"/>
          <p:cNvSpPr/>
          <p:nvPr/>
        </p:nvSpPr>
        <p:spPr>
          <a:xfrm>
            <a:off x="6118738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09" name="object 4009"/>
          <p:cNvSpPr/>
          <p:nvPr/>
        </p:nvSpPr>
        <p:spPr>
          <a:xfrm>
            <a:off x="6187318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10" name="object 4010"/>
          <p:cNvSpPr/>
          <p:nvPr/>
        </p:nvSpPr>
        <p:spPr>
          <a:xfrm>
            <a:off x="6255897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11" name="object 4011"/>
          <p:cNvSpPr/>
          <p:nvPr/>
        </p:nvSpPr>
        <p:spPr>
          <a:xfrm>
            <a:off x="6297046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12" name="object 4012"/>
          <p:cNvSpPr/>
          <p:nvPr/>
        </p:nvSpPr>
        <p:spPr>
          <a:xfrm>
            <a:off x="6365626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13" name="object 4013"/>
          <p:cNvSpPr/>
          <p:nvPr/>
        </p:nvSpPr>
        <p:spPr>
          <a:xfrm>
            <a:off x="6420490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14" name="object 4014"/>
          <p:cNvSpPr/>
          <p:nvPr/>
        </p:nvSpPr>
        <p:spPr>
          <a:xfrm>
            <a:off x="7613781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15" name="object 4015"/>
          <p:cNvSpPr/>
          <p:nvPr/>
        </p:nvSpPr>
        <p:spPr>
          <a:xfrm>
            <a:off x="7668645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16" name="object 4016"/>
          <p:cNvSpPr/>
          <p:nvPr/>
        </p:nvSpPr>
        <p:spPr>
          <a:xfrm>
            <a:off x="7778374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17" name="object 4017"/>
          <p:cNvSpPr/>
          <p:nvPr/>
        </p:nvSpPr>
        <p:spPr>
          <a:xfrm>
            <a:off x="7846954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18" name="object 4018"/>
          <p:cNvSpPr/>
          <p:nvPr/>
        </p:nvSpPr>
        <p:spPr>
          <a:xfrm>
            <a:off x="7901818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19" name="object 4019"/>
          <p:cNvSpPr/>
          <p:nvPr/>
        </p:nvSpPr>
        <p:spPr>
          <a:xfrm>
            <a:off x="7970397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20" name="object 4020"/>
          <p:cNvSpPr/>
          <p:nvPr/>
        </p:nvSpPr>
        <p:spPr>
          <a:xfrm>
            <a:off x="8038978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21" name="object 4021"/>
          <p:cNvSpPr/>
          <p:nvPr/>
        </p:nvSpPr>
        <p:spPr>
          <a:xfrm>
            <a:off x="8093842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22" name="object 4022"/>
          <p:cNvSpPr/>
          <p:nvPr/>
        </p:nvSpPr>
        <p:spPr>
          <a:xfrm>
            <a:off x="8148705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23" name="object 4023"/>
          <p:cNvSpPr/>
          <p:nvPr/>
        </p:nvSpPr>
        <p:spPr>
          <a:xfrm>
            <a:off x="8272150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24" name="object 4024"/>
          <p:cNvSpPr/>
          <p:nvPr/>
        </p:nvSpPr>
        <p:spPr>
          <a:xfrm>
            <a:off x="8313297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25" name="object 4025"/>
          <p:cNvSpPr/>
          <p:nvPr/>
        </p:nvSpPr>
        <p:spPr>
          <a:xfrm>
            <a:off x="8340730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26" name="object 4026"/>
          <p:cNvSpPr/>
          <p:nvPr/>
        </p:nvSpPr>
        <p:spPr>
          <a:xfrm>
            <a:off x="8409309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27" name="object 4027"/>
          <p:cNvSpPr/>
          <p:nvPr/>
        </p:nvSpPr>
        <p:spPr>
          <a:xfrm>
            <a:off x="8477890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28" name="object 4028"/>
          <p:cNvSpPr/>
          <p:nvPr/>
        </p:nvSpPr>
        <p:spPr>
          <a:xfrm>
            <a:off x="8519038" y="41353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29" name="object 4029"/>
          <p:cNvSpPr/>
          <p:nvPr/>
        </p:nvSpPr>
        <p:spPr>
          <a:xfrm>
            <a:off x="851795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30" name="object 4030"/>
          <p:cNvSpPr/>
          <p:nvPr/>
        </p:nvSpPr>
        <p:spPr>
          <a:xfrm>
            <a:off x="1016387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31" name="object 4031"/>
          <p:cNvSpPr/>
          <p:nvPr/>
        </p:nvSpPr>
        <p:spPr>
          <a:xfrm>
            <a:off x="1084967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32" name="object 4032"/>
          <p:cNvSpPr/>
          <p:nvPr/>
        </p:nvSpPr>
        <p:spPr>
          <a:xfrm>
            <a:off x="1126115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33" name="object 4033"/>
          <p:cNvSpPr/>
          <p:nvPr/>
        </p:nvSpPr>
        <p:spPr>
          <a:xfrm>
            <a:off x="1167263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34" name="object 4034"/>
          <p:cNvSpPr/>
          <p:nvPr/>
        </p:nvSpPr>
        <p:spPr>
          <a:xfrm>
            <a:off x="1249559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35" name="object 4035"/>
          <p:cNvSpPr/>
          <p:nvPr/>
        </p:nvSpPr>
        <p:spPr>
          <a:xfrm>
            <a:off x="1290707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36" name="object 4036"/>
          <p:cNvSpPr/>
          <p:nvPr/>
        </p:nvSpPr>
        <p:spPr>
          <a:xfrm>
            <a:off x="1331855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37" name="object 4037"/>
          <p:cNvSpPr/>
          <p:nvPr/>
        </p:nvSpPr>
        <p:spPr>
          <a:xfrm>
            <a:off x="1441583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38" name="object 4038"/>
          <p:cNvSpPr/>
          <p:nvPr/>
        </p:nvSpPr>
        <p:spPr>
          <a:xfrm>
            <a:off x="1496447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39" name="object 4039"/>
          <p:cNvSpPr/>
          <p:nvPr/>
        </p:nvSpPr>
        <p:spPr>
          <a:xfrm>
            <a:off x="1551310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40" name="object 4040"/>
          <p:cNvSpPr/>
          <p:nvPr/>
        </p:nvSpPr>
        <p:spPr>
          <a:xfrm>
            <a:off x="171590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41" name="object 4041"/>
          <p:cNvSpPr/>
          <p:nvPr/>
        </p:nvSpPr>
        <p:spPr>
          <a:xfrm>
            <a:off x="178448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42" name="object 4042"/>
          <p:cNvSpPr/>
          <p:nvPr/>
        </p:nvSpPr>
        <p:spPr>
          <a:xfrm>
            <a:off x="185306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43" name="object 4043"/>
          <p:cNvSpPr/>
          <p:nvPr/>
        </p:nvSpPr>
        <p:spPr>
          <a:xfrm>
            <a:off x="192164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44" name="object 4044"/>
          <p:cNvSpPr/>
          <p:nvPr/>
        </p:nvSpPr>
        <p:spPr>
          <a:xfrm>
            <a:off x="199022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45" name="object 4045"/>
          <p:cNvSpPr/>
          <p:nvPr/>
        </p:nvSpPr>
        <p:spPr>
          <a:xfrm>
            <a:off x="205880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46" name="object 4046"/>
          <p:cNvSpPr/>
          <p:nvPr/>
        </p:nvSpPr>
        <p:spPr>
          <a:xfrm>
            <a:off x="2099950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47" name="object 4047"/>
          <p:cNvSpPr/>
          <p:nvPr/>
        </p:nvSpPr>
        <p:spPr>
          <a:xfrm>
            <a:off x="3128650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48" name="object 4048"/>
          <p:cNvSpPr/>
          <p:nvPr/>
        </p:nvSpPr>
        <p:spPr>
          <a:xfrm>
            <a:off x="3169797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49" name="object 4049"/>
          <p:cNvSpPr/>
          <p:nvPr/>
        </p:nvSpPr>
        <p:spPr>
          <a:xfrm>
            <a:off x="322466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50" name="object 4050"/>
          <p:cNvSpPr/>
          <p:nvPr/>
        </p:nvSpPr>
        <p:spPr>
          <a:xfrm>
            <a:off x="329324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51" name="object 4051"/>
          <p:cNvSpPr/>
          <p:nvPr/>
        </p:nvSpPr>
        <p:spPr>
          <a:xfrm>
            <a:off x="3334390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52" name="object 4052"/>
          <p:cNvSpPr/>
          <p:nvPr/>
        </p:nvSpPr>
        <p:spPr>
          <a:xfrm>
            <a:off x="3402970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53" name="object 4053"/>
          <p:cNvSpPr/>
          <p:nvPr/>
        </p:nvSpPr>
        <p:spPr>
          <a:xfrm>
            <a:off x="3457833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54" name="object 4054"/>
          <p:cNvSpPr/>
          <p:nvPr/>
        </p:nvSpPr>
        <p:spPr>
          <a:xfrm>
            <a:off x="3526414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55" name="object 4055"/>
          <p:cNvSpPr/>
          <p:nvPr/>
        </p:nvSpPr>
        <p:spPr>
          <a:xfrm>
            <a:off x="356756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56" name="object 4056"/>
          <p:cNvSpPr/>
          <p:nvPr/>
        </p:nvSpPr>
        <p:spPr>
          <a:xfrm>
            <a:off x="3649858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57" name="object 4057"/>
          <p:cNvSpPr/>
          <p:nvPr/>
        </p:nvSpPr>
        <p:spPr>
          <a:xfrm>
            <a:off x="3787018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58" name="object 4058"/>
          <p:cNvSpPr/>
          <p:nvPr/>
        </p:nvSpPr>
        <p:spPr>
          <a:xfrm>
            <a:off x="384188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59" name="object 4059"/>
          <p:cNvSpPr/>
          <p:nvPr/>
        </p:nvSpPr>
        <p:spPr>
          <a:xfrm>
            <a:off x="391046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60" name="object 4060"/>
          <p:cNvSpPr/>
          <p:nvPr/>
        </p:nvSpPr>
        <p:spPr>
          <a:xfrm>
            <a:off x="3965326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61" name="object 4061"/>
          <p:cNvSpPr/>
          <p:nvPr/>
        </p:nvSpPr>
        <p:spPr>
          <a:xfrm>
            <a:off x="3951609" y="4101084"/>
            <a:ext cx="260604" cy="54864"/>
          </a:xfrm>
          <a:prstGeom prst="rect">
            <a:avLst/>
          </a:prstGeom>
          <a:blipFill>
            <a:blip r:embed="rId40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62" name="object 4062"/>
          <p:cNvSpPr/>
          <p:nvPr/>
        </p:nvSpPr>
        <p:spPr>
          <a:xfrm>
            <a:off x="4143633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63" name="object 4063"/>
          <p:cNvSpPr/>
          <p:nvPr/>
        </p:nvSpPr>
        <p:spPr>
          <a:xfrm>
            <a:off x="4239646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64" name="object 4064"/>
          <p:cNvSpPr/>
          <p:nvPr/>
        </p:nvSpPr>
        <p:spPr>
          <a:xfrm>
            <a:off x="4308226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65" name="object 4065"/>
          <p:cNvSpPr/>
          <p:nvPr/>
        </p:nvSpPr>
        <p:spPr>
          <a:xfrm>
            <a:off x="5336926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66" name="object 4066"/>
          <p:cNvSpPr/>
          <p:nvPr/>
        </p:nvSpPr>
        <p:spPr>
          <a:xfrm>
            <a:off x="5391790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67" name="object 4067"/>
          <p:cNvSpPr/>
          <p:nvPr/>
        </p:nvSpPr>
        <p:spPr>
          <a:xfrm>
            <a:off x="5446653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68" name="object 4068"/>
          <p:cNvSpPr/>
          <p:nvPr/>
        </p:nvSpPr>
        <p:spPr>
          <a:xfrm>
            <a:off x="5501518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69" name="object 4069"/>
          <p:cNvSpPr/>
          <p:nvPr/>
        </p:nvSpPr>
        <p:spPr>
          <a:xfrm>
            <a:off x="5775838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70" name="object 4070"/>
          <p:cNvSpPr/>
          <p:nvPr/>
        </p:nvSpPr>
        <p:spPr>
          <a:xfrm>
            <a:off x="5885565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71" name="object 4071"/>
          <p:cNvSpPr/>
          <p:nvPr/>
        </p:nvSpPr>
        <p:spPr>
          <a:xfrm>
            <a:off x="5954146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72" name="object 4072"/>
          <p:cNvSpPr/>
          <p:nvPr/>
        </p:nvSpPr>
        <p:spPr>
          <a:xfrm>
            <a:off x="6118738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73" name="object 4073"/>
          <p:cNvSpPr/>
          <p:nvPr/>
        </p:nvSpPr>
        <p:spPr>
          <a:xfrm>
            <a:off x="6187318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74" name="object 4074"/>
          <p:cNvSpPr/>
          <p:nvPr/>
        </p:nvSpPr>
        <p:spPr>
          <a:xfrm>
            <a:off x="6255897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75" name="object 4075"/>
          <p:cNvSpPr/>
          <p:nvPr/>
        </p:nvSpPr>
        <p:spPr>
          <a:xfrm>
            <a:off x="6297046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76" name="object 4076"/>
          <p:cNvSpPr/>
          <p:nvPr/>
        </p:nvSpPr>
        <p:spPr>
          <a:xfrm>
            <a:off x="6365626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77" name="object 4077"/>
          <p:cNvSpPr/>
          <p:nvPr/>
        </p:nvSpPr>
        <p:spPr>
          <a:xfrm>
            <a:off x="6420490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78" name="object 4078"/>
          <p:cNvSpPr/>
          <p:nvPr/>
        </p:nvSpPr>
        <p:spPr>
          <a:xfrm>
            <a:off x="7613781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79" name="object 4079"/>
          <p:cNvSpPr/>
          <p:nvPr/>
        </p:nvSpPr>
        <p:spPr>
          <a:xfrm>
            <a:off x="7668645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80" name="object 4080"/>
          <p:cNvSpPr/>
          <p:nvPr/>
        </p:nvSpPr>
        <p:spPr>
          <a:xfrm>
            <a:off x="7778374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81" name="object 4081"/>
          <p:cNvSpPr/>
          <p:nvPr/>
        </p:nvSpPr>
        <p:spPr>
          <a:xfrm>
            <a:off x="7846954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82" name="object 4082"/>
          <p:cNvSpPr/>
          <p:nvPr/>
        </p:nvSpPr>
        <p:spPr>
          <a:xfrm>
            <a:off x="7901818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83" name="object 4083"/>
          <p:cNvSpPr/>
          <p:nvPr/>
        </p:nvSpPr>
        <p:spPr>
          <a:xfrm>
            <a:off x="7970397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84" name="object 4084"/>
          <p:cNvSpPr/>
          <p:nvPr/>
        </p:nvSpPr>
        <p:spPr>
          <a:xfrm>
            <a:off x="8038978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85" name="object 4085"/>
          <p:cNvSpPr/>
          <p:nvPr/>
        </p:nvSpPr>
        <p:spPr>
          <a:xfrm>
            <a:off x="8093842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86" name="object 4086"/>
          <p:cNvSpPr/>
          <p:nvPr/>
        </p:nvSpPr>
        <p:spPr>
          <a:xfrm>
            <a:off x="8148705" y="41490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87" name="object 4087"/>
          <p:cNvSpPr/>
          <p:nvPr/>
        </p:nvSpPr>
        <p:spPr>
          <a:xfrm>
            <a:off x="851795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88" name="object 4088"/>
          <p:cNvSpPr/>
          <p:nvPr/>
        </p:nvSpPr>
        <p:spPr>
          <a:xfrm>
            <a:off x="906659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89" name="object 4089"/>
          <p:cNvSpPr/>
          <p:nvPr/>
        </p:nvSpPr>
        <p:spPr>
          <a:xfrm>
            <a:off x="975239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90" name="object 4090"/>
          <p:cNvSpPr/>
          <p:nvPr/>
        </p:nvSpPr>
        <p:spPr>
          <a:xfrm>
            <a:off x="1016387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91" name="object 4091"/>
          <p:cNvSpPr/>
          <p:nvPr/>
        </p:nvSpPr>
        <p:spPr>
          <a:xfrm>
            <a:off x="1084967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92" name="object 4092"/>
          <p:cNvSpPr/>
          <p:nvPr/>
        </p:nvSpPr>
        <p:spPr>
          <a:xfrm>
            <a:off x="1126115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93" name="object 4093"/>
          <p:cNvSpPr/>
          <p:nvPr/>
        </p:nvSpPr>
        <p:spPr>
          <a:xfrm>
            <a:off x="1167263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94" name="object 4094"/>
          <p:cNvSpPr/>
          <p:nvPr/>
        </p:nvSpPr>
        <p:spPr>
          <a:xfrm>
            <a:off x="1249559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95" name="object 4095"/>
          <p:cNvSpPr/>
          <p:nvPr/>
        </p:nvSpPr>
        <p:spPr>
          <a:xfrm>
            <a:off x="1290707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96" name="object 4096"/>
          <p:cNvSpPr/>
          <p:nvPr/>
        </p:nvSpPr>
        <p:spPr>
          <a:xfrm>
            <a:off x="1331855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97" name="object 4097"/>
          <p:cNvSpPr/>
          <p:nvPr/>
        </p:nvSpPr>
        <p:spPr>
          <a:xfrm>
            <a:off x="1441583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98" name="object 4098"/>
          <p:cNvSpPr/>
          <p:nvPr/>
        </p:nvSpPr>
        <p:spPr>
          <a:xfrm>
            <a:off x="1496447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99" name="object 4099"/>
          <p:cNvSpPr/>
          <p:nvPr/>
        </p:nvSpPr>
        <p:spPr>
          <a:xfrm>
            <a:off x="1551310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00" name="object 4100"/>
          <p:cNvSpPr/>
          <p:nvPr/>
        </p:nvSpPr>
        <p:spPr>
          <a:xfrm>
            <a:off x="1606174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01" name="object 4101"/>
          <p:cNvSpPr/>
          <p:nvPr/>
        </p:nvSpPr>
        <p:spPr>
          <a:xfrm>
            <a:off x="1674754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02" name="object 4102"/>
          <p:cNvSpPr/>
          <p:nvPr/>
        </p:nvSpPr>
        <p:spPr>
          <a:xfrm>
            <a:off x="171590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03" name="object 4103"/>
          <p:cNvSpPr/>
          <p:nvPr/>
        </p:nvSpPr>
        <p:spPr>
          <a:xfrm>
            <a:off x="178448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04" name="object 4104"/>
          <p:cNvSpPr/>
          <p:nvPr/>
        </p:nvSpPr>
        <p:spPr>
          <a:xfrm>
            <a:off x="185306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05" name="object 4105"/>
          <p:cNvSpPr/>
          <p:nvPr/>
        </p:nvSpPr>
        <p:spPr>
          <a:xfrm>
            <a:off x="192164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06" name="object 4106"/>
          <p:cNvSpPr/>
          <p:nvPr/>
        </p:nvSpPr>
        <p:spPr>
          <a:xfrm>
            <a:off x="199022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07" name="object 4107"/>
          <p:cNvSpPr/>
          <p:nvPr/>
        </p:nvSpPr>
        <p:spPr>
          <a:xfrm>
            <a:off x="205880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08" name="object 4108"/>
          <p:cNvSpPr/>
          <p:nvPr/>
        </p:nvSpPr>
        <p:spPr>
          <a:xfrm>
            <a:off x="2099950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09" name="object 4109"/>
          <p:cNvSpPr/>
          <p:nvPr/>
        </p:nvSpPr>
        <p:spPr>
          <a:xfrm>
            <a:off x="322466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10" name="object 4110"/>
          <p:cNvSpPr/>
          <p:nvPr/>
        </p:nvSpPr>
        <p:spPr>
          <a:xfrm>
            <a:off x="329324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11" name="object 4111"/>
          <p:cNvSpPr/>
          <p:nvPr/>
        </p:nvSpPr>
        <p:spPr>
          <a:xfrm>
            <a:off x="3334390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12" name="object 4112"/>
          <p:cNvSpPr/>
          <p:nvPr/>
        </p:nvSpPr>
        <p:spPr>
          <a:xfrm>
            <a:off x="3402970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13" name="object 4113"/>
          <p:cNvSpPr/>
          <p:nvPr/>
        </p:nvSpPr>
        <p:spPr>
          <a:xfrm>
            <a:off x="3457833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14" name="object 4114"/>
          <p:cNvSpPr/>
          <p:nvPr/>
        </p:nvSpPr>
        <p:spPr>
          <a:xfrm>
            <a:off x="3526414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15" name="object 4115"/>
          <p:cNvSpPr/>
          <p:nvPr/>
        </p:nvSpPr>
        <p:spPr>
          <a:xfrm>
            <a:off x="356756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16" name="object 4116"/>
          <p:cNvSpPr/>
          <p:nvPr/>
        </p:nvSpPr>
        <p:spPr>
          <a:xfrm>
            <a:off x="3649858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17" name="object 4117"/>
          <p:cNvSpPr/>
          <p:nvPr/>
        </p:nvSpPr>
        <p:spPr>
          <a:xfrm>
            <a:off x="3787018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18" name="object 4118"/>
          <p:cNvSpPr/>
          <p:nvPr/>
        </p:nvSpPr>
        <p:spPr>
          <a:xfrm>
            <a:off x="384188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19" name="object 4119"/>
          <p:cNvSpPr/>
          <p:nvPr/>
        </p:nvSpPr>
        <p:spPr>
          <a:xfrm>
            <a:off x="391046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20" name="object 4120"/>
          <p:cNvSpPr/>
          <p:nvPr/>
        </p:nvSpPr>
        <p:spPr>
          <a:xfrm>
            <a:off x="3965326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21" name="object 4121"/>
          <p:cNvSpPr/>
          <p:nvPr/>
        </p:nvSpPr>
        <p:spPr>
          <a:xfrm>
            <a:off x="4033906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22" name="object 4122"/>
          <p:cNvSpPr/>
          <p:nvPr/>
        </p:nvSpPr>
        <p:spPr>
          <a:xfrm>
            <a:off x="4143633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23" name="object 4123"/>
          <p:cNvSpPr/>
          <p:nvPr/>
        </p:nvSpPr>
        <p:spPr>
          <a:xfrm>
            <a:off x="4239646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24" name="object 4124"/>
          <p:cNvSpPr/>
          <p:nvPr/>
        </p:nvSpPr>
        <p:spPr>
          <a:xfrm>
            <a:off x="4308226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25" name="object 4125"/>
          <p:cNvSpPr/>
          <p:nvPr/>
        </p:nvSpPr>
        <p:spPr>
          <a:xfrm>
            <a:off x="5336926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26" name="object 4126"/>
          <p:cNvSpPr/>
          <p:nvPr/>
        </p:nvSpPr>
        <p:spPr>
          <a:xfrm>
            <a:off x="5391790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27" name="object 4127"/>
          <p:cNvSpPr/>
          <p:nvPr/>
        </p:nvSpPr>
        <p:spPr>
          <a:xfrm>
            <a:off x="5446653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28" name="object 4128"/>
          <p:cNvSpPr/>
          <p:nvPr/>
        </p:nvSpPr>
        <p:spPr>
          <a:xfrm>
            <a:off x="5501518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29" name="object 4129"/>
          <p:cNvSpPr/>
          <p:nvPr/>
        </p:nvSpPr>
        <p:spPr>
          <a:xfrm>
            <a:off x="5542665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30" name="object 4130"/>
          <p:cNvSpPr/>
          <p:nvPr/>
        </p:nvSpPr>
        <p:spPr>
          <a:xfrm>
            <a:off x="5611246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31" name="object 4131"/>
          <p:cNvSpPr/>
          <p:nvPr/>
        </p:nvSpPr>
        <p:spPr>
          <a:xfrm>
            <a:off x="5775838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32" name="object 4132"/>
          <p:cNvSpPr/>
          <p:nvPr/>
        </p:nvSpPr>
        <p:spPr>
          <a:xfrm>
            <a:off x="5885565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33" name="object 4133"/>
          <p:cNvSpPr/>
          <p:nvPr/>
        </p:nvSpPr>
        <p:spPr>
          <a:xfrm>
            <a:off x="5954146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34" name="object 4134"/>
          <p:cNvSpPr/>
          <p:nvPr/>
        </p:nvSpPr>
        <p:spPr>
          <a:xfrm>
            <a:off x="5995294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35" name="object 4135"/>
          <p:cNvSpPr/>
          <p:nvPr/>
        </p:nvSpPr>
        <p:spPr>
          <a:xfrm>
            <a:off x="6118738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36" name="object 4136"/>
          <p:cNvSpPr/>
          <p:nvPr/>
        </p:nvSpPr>
        <p:spPr>
          <a:xfrm>
            <a:off x="6187318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37" name="object 4137"/>
          <p:cNvSpPr/>
          <p:nvPr/>
        </p:nvSpPr>
        <p:spPr>
          <a:xfrm>
            <a:off x="6255897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38" name="object 4138"/>
          <p:cNvSpPr/>
          <p:nvPr/>
        </p:nvSpPr>
        <p:spPr>
          <a:xfrm>
            <a:off x="6297046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39" name="object 4139"/>
          <p:cNvSpPr/>
          <p:nvPr/>
        </p:nvSpPr>
        <p:spPr>
          <a:xfrm>
            <a:off x="6365626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40" name="object 4140"/>
          <p:cNvSpPr/>
          <p:nvPr/>
        </p:nvSpPr>
        <p:spPr>
          <a:xfrm>
            <a:off x="6420490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41" name="object 4141"/>
          <p:cNvSpPr/>
          <p:nvPr/>
        </p:nvSpPr>
        <p:spPr>
          <a:xfrm>
            <a:off x="7613781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42" name="object 4142"/>
          <p:cNvSpPr/>
          <p:nvPr/>
        </p:nvSpPr>
        <p:spPr>
          <a:xfrm>
            <a:off x="7668645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43" name="object 4143"/>
          <p:cNvSpPr/>
          <p:nvPr/>
        </p:nvSpPr>
        <p:spPr>
          <a:xfrm>
            <a:off x="7778374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44" name="object 4144"/>
          <p:cNvSpPr/>
          <p:nvPr/>
        </p:nvSpPr>
        <p:spPr>
          <a:xfrm>
            <a:off x="7846954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45" name="object 4145"/>
          <p:cNvSpPr/>
          <p:nvPr/>
        </p:nvSpPr>
        <p:spPr>
          <a:xfrm>
            <a:off x="7901818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46" name="object 4146"/>
          <p:cNvSpPr/>
          <p:nvPr/>
        </p:nvSpPr>
        <p:spPr>
          <a:xfrm>
            <a:off x="7970397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47" name="object 4147"/>
          <p:cNvSpPr/>
          <p:nvPr/>
        </p:nvSpPr>
        <p:spPr>
          <a:xfrm>
            <a:off x="8038978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48" name="object 4148"/>
          <p:cNvSpPr/>
          <p:nvPr/>
        </p:nvSpPr>
        <p:spPr>
          <a:xfrm>
            <a:off x="809384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49" name="object 4149"/>
          <p:cNvSpPr/>
          <p:nvPr/>
        </p:nvSpPr>
        <p:spPr>
          <a:xfrm>
            <a:off x="8148705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50" name="object 4150"/>
          <p:cNvSpPr/>
          <p:nvPr/>
        </p:nvSpPr>
        <p:spPr>
          <a:xfrm>
            <a:off x="8189854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51" name="object 4151"/>
          <p:cNvSpPr/>
          <p:nvPr/>
        </p:nvSpPr>
        <p:spPr>
          <a:xfrm>
            <a:off x="8272150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52" name="object 4152"/>
          <p:cNvSpPr/>
          <p:nvPr/>
        </p:nvSpPr>
        <p:spPr>
          <a:xfrm>
            <a:off x="8313297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53" name="object 4153"/>
          <p:cNvSpPr/>
          <p:nvPr/>
        </p:nvSpPr>
        <p:spPr>
          <a:xfrm>
            <a:off x="8340730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54" name="object 4154"/>
          <p:cNvSpPr/>
          <p:nvPr/>
        </p:nvSpPr>
        <p:spPr>
          <a:xfrm>
            <a:off x="8409309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55" name="object 4155"/>
          <p:cNvSpPr/>
          <p:nvPr/>
        </p:nvSpPr>
        <p:spPr>
          <a:xfrm>
            <a:off x="8573902" y="41628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56" name="object 4156"/>
          <p:cNvSpPr/>
          <p:nvPr/>
        </p:nvSpPr>
        <p:spPr>
          <a:xfrm>
            <a:off x="851795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57" name="object 4157"/>
          <p:cNvSpPr/>
          <p:nvPr/>
        </p:nvSpPr>
        <p:spPr>
          <a:xfrm>
            <a:off x="906659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58" name="object 4158"/>
          <p:cNvSpPr/>
          <p:nvPr/>
        </p:nvSpPr>
        <p:spPr>
          <a:xfrm>
            <a:off x="975239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59" name="object 4159"/>
          <p:cNvSpPr/>
          <p:nvPr/>
        </p:nvSpPr>
        <p:spPr>
          <a:xfrm>
            <a:off x="1016387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60" name="object 4160"/>
          <p:cNvSpPr/>
          <p:nvPr/>
        </p:nvSpPr>
        <p:spPr>
          <a:xfrm>
            <a:off x="1126115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61" name="object 4161"/>
          <p:cNvSpPr/>
          <p:nvPr/>
        </p:nvSpPr>
        <p:spPr>
          <a:xfrm>
            <a:off x="1167263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62" name="object 4162"/>
          <p:cNvSpPr/>
          <p:nvPr/>
        </p:nvSpPr>
        <p:spPr>
          <a:xfrm>
            <a:off x="1249559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63" name="object 4163"/>
          <p:cNvSpPr/>
          <p:nvPr/>
        </p:nvSpPr>
        <p:spPr>
          <a:xfrm>
            <a:off x="1290707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64" name="object 4164"/>
          <p:cNvSpPr/>
          <p:nvPr/>
        </p:nvSpPr>
        <p:spPr>
          <a:xfrm>
            <a:off x="1331855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65" name="object 4165"/>
          <p:cNvSpPr/>
          <p:nvPr/>
        </p:nvSpPr>
        <p:spPr>
          <a:xfrm>
            <a:off x="1441583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66" name="object 4166"/>
          <p:cNvSpPr/>
          <p:nvPr/>
        </p:nvSpPr>
        <p:spPr>
          <a:xfrm>
            <a:off x="1496447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67" name="object 4167"/>
          <p:cNvSpPr/>
          <p:nvPr/>
        </p:nvSpPr>
        <p:spPr>
          <a:xfrm>
            <a:off x="1551310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68" name="object 4168"/>
          <p:cNvSpPr/>
          <p:nvPr/>
        </p:nvSpPr>
        <p:spPr>
          <a:xfrm>
            <a:off x="1606174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69" name="object 4169"/>
          <p:cNvSpPr/>
          <p:nvPr/>
        </p:nvSpPr>
        <p:spPr>
          <a:xfrm>
            <a:off x="1674754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70" name="object 4170"/>
          <p:cNvSpPr/>
          <p:nvPr/>
        </p:nvSpPr>
        <p:spPr>
          <a:xfrm>
            <a:off x="171590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71" name="object 4171"/>
          <p:cNvSpPr/>
          <p:nvPr/>
        </p:nvSpPr>
        <p:spPr>
          <a:xfrm>
            <a:off x="178448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72" name="object 4172"/>
          <p:cNvSpPr/>
          <p:nvPr/>
        </p:nvSpPr>
        <p:spPr>
          <a:xfrm>
            <a:off x="185306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73" name="object 4173"/>
          <p:cNvSpPr/>
          <p:nvPr/>
        </p:nvSpPr>
        <p:spPr>
          <a:xfrm>
            <a:off x="192164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74" name="object 4174"/>
          <p:cNvSpPr/>
          <p:nvPr/>
        </p:nvSpPr>
        <p:spPr>
          <a:xfrm>
            <a:off x="199022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75" name="object 4175"/>
          <p:cNvSpPr/>
          <p:nvPr/>
        </p:nvSpPr>
        <p:spPr>
          <a:xfrm>
            <a:off x="205880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76" name="object 4176"/>
          <p:cNvSpPr/>
          <p:nvPr/>
        </p:nvSpPr>
        <p:spPr>
          <a:xfrm>
            <a:off x="2099950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77" name="object 4177"/>
          <p:cNvSpPr/>
          <p:nvPr/>
        </p:nvSpPr>
        <p:spPr>
          <a:xfrm>
            <a:off x="3142366" y="4155947"/>
            <a:ext cx="27432" cy="27432"/>
          </a:xfrm>
          <a:prstGeom prst="rect">
            <a:avLst/>
          </a:prstGeom>
          <a:blipFill>
            <a:blip r:embed="rId40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78" name="object 4178"/>
          <p:cNvSpPr/>
          <p:nvPr/>
        </p:nvSpPr>
        <p:spPr>
          <a:xfrm>
            <a:off x="322466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79" name="object 4179"/>
          <p:cNvSpPr/>
          <p:nvPr/>
        </p:nvSpPr>
        <p:spPr>
          <a:xfrm>
            <a:off x="329324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80" name="object 4180"/>
          <p:cNvSpPr/>
          <p:nvPr/>
        </p:nvSpPr>
        <p:spPr>
          <a:xfrm>
            <a:off x="3334390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81" name="object 4181"/>
          <p:cNvSpPr/>
          <p:nvPr/>
        </p:nvSpPr>
        <p:spPr>
          <a:xfrm>
            <a:off x="3457833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82" name="object 4182"/>
          <p:cNvSpPr/>
          <p:nvPr/>
        </p:nvSpPr>
        <p:spPr>
          <a:xfrm>
            <a:off x="356756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83" name="object 4183"/>
          <p:cNvSpPr/>
          <p:nvPr/>
        </p:nvSpPr>
        <p:spPr>
          <a:xfrm>
            <a:off x="3649858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84" name="object 4184"/>
          <p:cNvSpPr/>
          <p:nvPr/>
        </p:nvSpPr>
        <p:spPr>
          <a:xfrm>
            <a:off x="3787018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85" name="object 4185"/>
          <p:cNvSpPr/>
          <p:nvPr/>
        </p:nvSpPr>
        <p:spPr>
          <a:xfrm>
            <a:off x="384188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86" name="object 4186"/>
          <p:cNvSpPr/>
          <p:nvPr/>
        </p:nvSpPr>
        <p:spPr>
          <a:xfrm>
            <a:off x="391046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87" name="object 4187"/>
          <p:cNvSpPr/>
          <p:nvPr/>
        </p:nvSpPr>
        <p:spPr>
          <a:xfrm>
            <a:off x="3965326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88" name="object 4188"/>
          <p:cNvSpPr/>
          <p:nvPr/>
        </p:nvSpPr>
        <p:spPr>
          <a:xfrm>
            <a:off x="4033906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89" name="object 4189"/>
          <p:cNvSpPr/>
          <p:nvPr/>
        </p:nvSpPr>
        <p:spPr>
          <a:xfrm>
            <a:off x="4102486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90" name="object 4190"/>
          <p:cNvSpPr/>
          <p:nvPr/>
        </p:nvSpPr>
        <p:spPr>
          <a:xfrm>
            <a:off x="4143633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91" name="object 4191"/>
          <p:cNvSpPr/>
          <p:nvPr/>
        </p:nvSpPr>
        <p:spPr>
          <a:xfrm>
            <a:off x="4239646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92" name="object 4192"/>
          <p:cNvSpPr/>
          <p:nvPr/>
        </p:nvSpPr>
        <p:spPr>
          <a:xfrm>
            <a:off x="4308226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93" name="object 4193"/>
          <p:cNvSpPr/>
          <p:nvPr/>
        </p:nvSpPr>
        <p:spPr>
          <a:xfrm>
            <a:off x="5336926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94" name="object 4194"/>
          <p:cNvSpPr/>
          <p:nvPr/>
        </p:nvSpPr>
        <p:spPr>
          <a:xfrm>
            <a:off x="5391790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95" name="object 4195"/>
          <p:cNvSpPr/>
          <p:nvPr/>
        </p:nvSpPr>
        <p:spPr>
          <a:xfrm>
            <a:off x="5446653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96" name="object 4196"/>
          <p:cNvSpPr/>
          <p:nvPr/>
        </p:nvSpPr>
        <p:spPr>
          <a:xfrm>
            <a:off x="5501518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97" name="object 4197"/>
          <p:cNvSpPr/>
          <p:nvPr/>
        </p:nvSpPr>
        <p:spPr>
          <a:xfrm>
            <a:off x="5542665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98" name="object 4198"/>
          <p:cNvSpPr/>
          <p:nvPr/>
        </p:nvSpPr>
        <p:spPr>
          <a:xfrm>
            <a:off x="5611246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99" name="object 4199"/>
          <p:cNvSpPr/>
          <p:nvPr/>
        </p:nvSpPr>
        <p:spPr>
          <a:xfrm>
            <a:off x="5556382" y="4101084"/>
            <a:ext cx="178308" cy="82296"/>
          </a:xfrm>
          <a:prstGeom prst="rect">
            <a:avLst/>
          </a:prstGeom>
          <a:blipFill>
            <a:blip r:embed="rId40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00" name="object 4200"/>
          <p:cNvSpPr/>
          <p:nvPr/>
        </p:nvSpPr>
        <p:spPr>
          <a:xfrm>
            <a:off x="5734690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01" name="object 4201"/>
          <p:cNvSpPr/>
          <p:nvPr/>
        </p:nvSpPr>
        <p:spPr>
          <a:xfrm>
            <a:off x="5844418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02" name="object 4202"/>
          <p:cNvSpPr/>
          <p:nvPr/>
        </p:nvSpPr>
        <p:spPr>
          <a:xfrm>
            <a:off x="5885565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03" name="object 4203"/>
          <p:cNvSpPr/>
          <p:nvPr/>
        </p:nvSpPr>
        <p:spPr>
          <a:xfrm>
            <a:off x="5954146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04" name="object 4204"/>
          <p:cNvSpPr/>
          <p:nvPr/>
        </p:nvSpPr>
        <p:spPr>
          <a:xfrm>
            <a:off x="5995294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05" name="object 4205"/>
          <p:cNvSpPr/>
          <p:nvPr/>
        </p:nvSpPr>
        <p:spPr>
          <a:xfrm>
            <a:off x="6077590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06" name="object 4206"/>
          <p:cNvSpPr/>
          <p:nvPr/>
        </p:nvSpPr>
        <p:spPr>
          <a:xfrm>
            <a:off x="6118738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07" name="object 4207"/>
          <p:cNvSpPr/>
          <p:nvPr/>
        </p:nvSpPr>
        <p:spPr>
          <a:xfrm>
            <a:off x="6187318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08" name="object 4208"/>
          <p:cNvSpPr/>
          <p:nvPr/>
        </p:nvSpPr>
        <p:spPr>
          <a:xfrm>
            <a:off x="6255897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09" name="object 4209"/>
          <p:cNvSpPr/>
          <p:nvPr/>
        </p:nvSpPr>
        <p:spPr>
          <a:xfrm>
            <a:off x="6297046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10" name="object 4210"/>
          <p:cNvSpPr/>
          <p:nvPr/>
        </p:nvSpPr>
        <p:spPr>
          <a:xfrm>
            <a:off x="6365626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11" name="object 4211"/>
          <p:cNvSpPr/>
          <p:nvPr/>
        </p:nvSpPr>
        <p:spPr>
          <a:xfrm>
            <a:off x="6420490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12" name="object 4212"/>
          <p:cNvSpPr/>
          <p:nvPr/>
        </p:nvSpPr>
        <p:spPr>
          <a:xfrm>
            <a:off x="7613781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13" name="object 4213"/>
          <p:cNvSpPr/>
          <p:nvPr/>
        </p:nvSpPr>
        <p:spPr>
          <a:xfrm>
            <a:off x="7737226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14" name="object 4214"/>
          <p:cNvSpPr/>
          <p:nvPr/>
        </p:nvSpPr>
        <p:spPr>
          <a:xfrm>
            <a:off x="7778374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15" name="object 4215"/>
          <p:cNvSpPr/>
          <p:nvPr/>
        </p:nvSpPr>
        <p:spPr>
          <a:xfrm>
            <a:off x="7846954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16" name="object 4216"/>
          <p:cNvSpPr/>
          <p:nvPr/>
        </p:nvSpPr>
        <p:spPr>
          <a:xfrm>
            <a:off x="7901818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17" name="object 4217"/>
          <p:cNvSpPr/>
          <p:nvPr/>
        </p:nvSpPr>
        <p:spPr>
          <a:xfrm>
            <a:off x="7970397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18" name="object 4218"/>
          <p:cNvSpPr/>
          <p:nvPr/>
        </p:nvSpPr>
        <p:spPr>
          <a:xfrm>
            <a:off x="8038978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19" name="object 4219"/>
          <p:cNvSpPr/>
          <p:nvPr/>
        </p:nvSpPr>
        <p:spPr>
          <a:xfrm>
            <a:off x="809384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20" name="object 4220"/>
          <p:cNvSpPr/>
          <p:nvPr/>
        </p:nvSpPr>
        <p:spPr>
          <a:xfrm>
            <a:off x="8148705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21" name="object 4221"/>
          <p:cNvSpPr/>
          <p:nvPr/>
        </p:nvSpPr>
        <p:spPr>
          <a:xfrm>
            <a:off x="8189854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22" name="object 4222"/>
          <p:cNvSpPr/>
          <p:nvPr/>
        </p:nvSpPr>
        <p:spPr>
          <a:xfrm>
            <a:off x="8272150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23" name="object 4223"/>
          <p:cNvSpPr/>
          <p:nvPr/>
        </p:nvSpPr>
        <p:spPr>
          <a:xfrm>
            <a:off x="8313297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24" name="object 4224"/>
          <p:cNvSpPr/>
          <p:nvPr/>
        </p:nvSpPr>
        <p:spPr>
          <a:xfrm>
            <a:off x="8354445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25" name="object 4225"/>
          <p:cNvSpPr/>
          <p:nvPr/>
        </p:nvSpPr>
        <p:spPr>
          <a:xfrm>
            <a:off x="8409309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26" name="object 4226"/>
          <p:cNvSpPr/>
          <p:nvPr/>
        </p:nvSpPr>
        <p:spPr>
          <a:xfrm>
            <a:off x="8477890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27" name="object 4227"/>
          <p:cNvSpPr/>
          <p:nvPr/>
        </p:nvSpPr>
        <p:spPr>
          <a:xfrm>
            <a:off x="8573902" y="41765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28" name="object 4228"/>
          <p:cNvSpPr/>
          <p:nvPr/>
        </p:nvSpPr>
        <p:spPr>
          <a:xfrm>
            <a:off x="851795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29" name="object 4229"/>
          <p:cNvSpPr/>
          <p:nvPr/>
        </p:nvSpPr>
        <p:spPr>
          <a:xfrm>
            <a:off x="824363" y="4101084"/>
            <a:ext cx="164592" cy="96012"/>
          </a:xfrm>
          <a:prstGeom prst="rect">
            <a:avLst/>
          </a:prstGeom>
          <a:blipFill>
            <a:blip r:embed="rId40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30" name="object 4230"/>
          <p:cNvSpPr/>
          <p:nvPr/>
        </p:nvSpPr>
        <p:spPr>
          <a:xfrm>
            <a:off x="1030103" y="4169664"/>
            <a:ext cx="68580" cy="27432"/>
          </a:xfrm>
          <a:prstGeom prst="rect">
            <a:avLst/>
          </a:prstGeom>
          <a:blipFill>
            <a:blip r:embed="rId40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31" name="object 4231"/>
          <p:cNvSpPr/>
          <p:nvPr/>
        </p:nvSpPr>
        <p:spPr>
          <a:xfrm>
            <a:off x="1084967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32" name="object 4232"/>
          <p:cNvSpPr/>
          <p:nvPr/>
        </p:nvSpPr>
        <p:spPr>
          <a:xfrm>
            <a:off x="1126115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33" name="object 4233"/>
          <p:cNvSpPr/>
          <p:nvPr/>
        </p:nvSpPr>
        <p:spPr>
          <a:xfrm>
            <a:off x="1180979" y="4183379"/>
            <a:ext cx="68580" cy="13716"/>
          </a:xfrm>
          <a:prstGeom prst="rect">
            <a:avLst/>
          </a:prstGeom>
          <a:blipFill>
            <a:blip r:embed="rId40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34" name="object 4234"/>
          <p:cNvSpPr/>
          <p:nvPr/>
        </p:nvSpPr>
        <p:spPr>
          <a:xfrm>
            <a:off x="1290707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35" name="object 4235"/>
          <p:cNvSpPr/>
          <p:nvPr/>
        </p:nvSpPr>
        <p:spPr>
          <a:xfrm>
            <a:off x="1331855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36" name="object 4236"/>
          <p:cNvSpPr/>
          <p:nvPr/>
        </p:nvSpPr>
        <p:spPr>
          <a:xfrm>
            <a:off x="1441583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37" name="object 4237"/>
          <p:cNvSpPr/>
          <p:nvPr/>
        </p:nvSpPr>
        <p:spPr>
          <a:xfrm>
            <a:off x="1496447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38" name="object 4238"/>
          <p:cNvSpPr/>
          <p:nvPr/>
        </p:nvSpPr>
        <p:spPr>
          <a:xfrm>
            <a:off x="1551310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39" name="object 4239"/>
          <p:cNvSpPr/>
          <p:nvPr/>
        </p:nvSpPr>
        <p:spPr>
          <a:xfrm>
            <a:off x="1619890" y="4101084"/>
            <a:ext cx="68580" cy="96012"/>
          </a:xfrm>
          <a:prstGeom prst="rect">
            <a:avLst/>
          </a:prstGeom>
          <a:blipFill>
            <a:blip r:embed="rId4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40" name="object 4240"/>
          <p:cNvSpPr/>
          <p:nvPr/>
        </p:nvSpPr>
        <p:spPr>
          <a:xfrm>
            <a:off x="1715902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41" name="object 4241"/>
          <p:cNvSpPr/>
          <p:nvPr/>
        </p:nvSpPr>
        <p:spPr>
          <a:xfrm>
            <a:off x="1784482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42" name="object 4242"/>
          <p:cNvSpPr/>
          <p:nvPr/>
        </p:nvSpPr>
        <p:spPr>
          <a:xfrm>
            <a:off x="1866778" y="4183379"/>
            <a:ext cx="54864" cy="13716"/>
          </a:xfrm>
          <a:prstGeom prst="rect">
            <a:avLst/>
          </a:prstGeom>
          <a:blipFill>
            <a:blip r:embed="rId4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43" name="object 4243"/>
          <p:cNvSpPr/>
          <p:nvPr/>
        </p:nvSpPr>
        <p:spPr>
          <a:xfrm>
            <a:off x="1990222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44" name="object 4244"/>
          <p:cNvSpPr/>
          <p:nvPr/>
        </p:nvSpPr>
        <p:spPr>
          <a:xfrm>
            <a:off x="2058802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45" name="object 4245"/>
          <p:cNvSpPr/>
          <p:nvPr/>
        </p:nvSpPr>
        <p:spPr>
          <a:xfrm>
            <a:off x="2099950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46" name="object 4246"/>
          <p:cNvSpPr/>
          <p:nvPr/>
        </p:nvSpPr>
        <p:spPr>
          <a:xfrm>
            <a:off x="3142366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47" name="object 4247"/>
          <p:cNvSpPr/>
          <p:nvPr/>
        </p:nvSpPr>
        <p:spPr>
          <a:xfrm>
            <a:off x="3238378" y="4183379"/>
            <a:ext cx="54864" cy="13716"/>
          </a:xfrm>
          <a:prstGeom prst="rect">
            <a:avLst/>
          </a:prstGeom>
          <a:blipFill>
            <a:blip r:embed="rId4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48" name="object 4248"/>
          <p:cNvSpPr/>
          <p:nvPr/>
        </p:nvSpPr>
        <p:spPr>
          <a:xfrm>
            <a:off x="3348106" y="4169664"/>
            <a:ext cx="68580" cy="27432"/>
          </a:xfrm>
          <a:prstGeom prst="rect">
            <a:avLst/>
          </a:prstGeom>
          <a:blipFill>
            <a:blip r:embed="rId4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49" name="object 4249"/>
          <p:cNvSpPr/>
          <p:nvPr/>
        </p:nvSpPr>
        <p:spPr>
          <a:xfrm>
            <a:off x="3402970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50" name="object 4250"/>
          <p:cNvSpPr/>
          <p:nvPr/>
        </p:nvSpPr>
        <p:spPr>
          <a:xfrm>
            <a:off x="3471550" y="4169664"/>
            <a:ext cx="68580" cy="27432"/>
          </a:xfrm>
          <a:prstGeom prst="rect">
            <a:avLst/>
          </a:prstGeom>
          <a:blipFill>
            <a:blip r:embed="rId4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51" name="object 4251"/>
          <p:cNvSpPr/>
          <p:nvPr/>
        </p:nvSpPr>
        <p:spPr>
          <a:xfrm>
            <a:off x="3526414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52" name="object 4252"/>
          <p:cNvSpPr/>
          <p:nvPr/>
        </p:nvSpPr>
        <p:spPr>
          <a:xfrm>
            <a:off x="3567562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53" name="object 4253"/>
          <p:cNvSpPr/>
          <p:nvPr/>
        </p:nvSpPr>
        <p:spPr>
          <a:xfrm>
            <a:off x="3663574" y="4183379"/>
            <a:ext cx="27432" cy="13716"/>
          </a:xfrm>
          <a:prstGeom prst="rect">
            <a:avLst/>
          </a:prstGeom>
          <a:blipFill>
            <a:blip r:embed="rId4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54" name="object 4254"/>
          <p:cNvSpPr/>
          <p:nvPr/>
        </p:nvSpPr>
        <p:spPr>
          <a:xfrm>
            <a:off x="3787018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55" name="object 4255"/>
          <p:cNvSpPr/>
          <p:nvPr/>
        </p:nvSpPr>
        <p:spPr>
          <a:xfrm>
            <a:off x="3841882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56" name="object 4256"/>
          <p:cNvSpPr/>
          <p:nvPr/>
        </p:nvSpPr>
        <p:spPr>
          <a:xfrm>
            <a:off x="3910462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57" name="object 4257"/>
          <p:cNvSpPr/>
          <p:nvPr/>
        </p:nvSpPr>
        <p:spPr>
          <a:xfrm>
            <a:off x="3979042" y="4183379"/>
            <a:ext cx="27432" cy="13716"/>
          </a:xfrm>
          <a:prstGeom prst="rect">
            <a:avLst/>
          </a:prstGeom>
          <a:blipFill>
            <a:blip r:embed="rId4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58" name="object 4258"/>
          <p:cNvSpPr/>
          <p:nvPr/>
        </p:nvSpPr>
        <p:spPr>
          <a:xfrm>
            <a:off x="4047621" y="4183379"/>
            <a:ext cx="54864" cy="13716"/>
          </a:xfrm>
          <a:prstGeom prst="rect">
            <a:avLst/>
          </a:prstGeom>
          <a:blipFill>
            <a:blip r:embed="rId4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59" name="object 4259"/>
          <p:cNvSpPr/>
          <p:nvPr/>
        </p:nvSpPr>
        <p:spPr>
          <a:xfrm>
            <a:off x="4143633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60" name="object 4260"/>
          <p:cNvSpPr/>
          <p:nvPr/>
        </p:nvSpPr>
        <p:spPr>
          <a:xfrm>
            <a:off x="4253362" y="4183379"/>
            <a:ext cx="54864" cy="13716"/>
          </a:xfrm>
          <a:prstGeom prst="rect">
            <a:avLst/>
          </a:prstGeom>
          <a:blipFill>
            <a:blip r:embed="rId4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61" name="object 4261"/>
          <p:cNvSpPr/>
          <p:nvPr/>
        </p:nvSpPr>
        <p:spPr>
          <a:xfrm>
            <a:off x="5336926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62" name="object 4262"/>
          <p:cNvSpPr/>
          <p:nvPr/>
        </p:nvSpPr>
        <p:spPr>
          <a:xfrm>
            <a:off x="5391790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63" name="object 4263"/>
          <p:cNvSpPr/>
          <p:nvPr/>
        </p:nvSpPr>
        <p:spPr>
          <a:xfrm>
            <a:off x="5446653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64" name="object 4264"/>
          <p:cNvSpPr/>
          <p:nvPr/>
        </p:nvSpPr>
        <p:spPr>
          <a:xfrm>
            <a:off x="5501518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65" name="object 4265"/>
          <p:cNvSpPr/>
          <p:nvPr/>
        </p:nvSpPr>
        <p:spPr>
          <a:xfrm>
            <a:off x="5556382" y="4183379"/>
            <a:ext cx="68580" cy="13716"/>
          </a:xfrm>
          <a:prstGeom prst="rect">
            <a:avLst/>
          </a:prstGeom>
          <a:blipFill>
            <a:blip r:embed="rId41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66" name="object 4266"/>
          <p:cNvSpPr/>
          <p:nvPr/>
        </p:nvSpPr>
        <p:spPr>
          <a:xfrm>
            <a:off x="5693542" y="4183379"/>
            <a:ext cx="41148" cy="13716"/>
          </a:xfrm>
          <a:prstGeom prst="rect">
            <a:avLst/>
          </a:prstGeom>
          <a:blipFill>
            <a:blip r:embed="rId42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67" name="object 4267"/>
          <p:cNvSpPr/>
          <p:nvPr/>
        </p:nvSpPr>
        <p:spPr>
          <a:xfrm>
            <a:off x="5775838" y="4169664"/>
            <a:ext cx="68580" cy="27432"/>
          </a:xfrm>
          <a:prstGeom prst="rect">
            <a:avLst/>
          </a:prstGeom>
          <a:blipFill>
            <a:blip r:embed="rId42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68" name="object 4268"/>
          <p:cNvSpPr/>
          <p:nvPr/>
        </p:nvSpPr>
        <p:spPr>
          <a:xfrm>
            <a:off x="5885565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69" name="object 4269"/>
          <p:cNvSpPr/>
          <p:nvPr/>
        </p:nvSpPr>
        <p:spPr>
          <a:xfrm>
            <a:off x="5954146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70" name="object 4270"/>
          <p:cNvSpPr/>
          <p:nvPr/>
        </p:nvSpPr>
        <p:spPr>
          <a:xfrm>
            <a:off x="5995294" y="4101084"/>
            <a:ext cx="96011" cy="96012"/>
          </a:xfrm>
          <a:prstGeom prst="rect">
            <a:avLst/>
          </a:prstGeom>
          <a:blipFill>
            <a:blip r:embed="rId4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71" name="object 4271"/>
          <p:cNvSpPr/>
          <p:nvPr/>
        </p:nvSpPr>
        <p:spPr>
          <a:xfrm>
            <a:off x="6118738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72" name="object 4272"/>
          <p:cNvSpPr/>
          <p:nvPr/>
        </p:nvSpPr>
        <p:spPr>
          <a:xfrm>
            <a:off x="6201033" y="4183379"/>
            <a:ext cx="54864" cy="13716"/>
          </a:xfrm>
          <a:prstGeom prst="rect">
            <a:avLst/>
          </a:prstGeom>
          <a:blipFill>
            <a:blip r:embed="rId42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73" name="object 4273"/>
          <p:cNvSpPr/>
          <p:nvPr/>
        </p:nvSpPr>
        <p:spPr>
          <a:xfrm>
            <a:off x="6297046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74" name="object 4274"/>
          <p:cNvSpPr/>
          <p:nvPr/>
        </p:nvSpPr>
        <p:spPr>
          <a:xfrm>
            <a:off x="6365626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75" name="object 4275"/>
          <p:cNvSpPr/>
          <p:nvPr/>
        </p:nvSpPr>
        <p:spPr>
          <a:xfrm>
            <a:off x="6420490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76" name="object 4276"/>
          <p:cNvSpPr/>
          <p:nvPr/>
        </p:nvSpPr>
        <p:spPr>
          <a:xfrm>
            <a:off x="7613781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77" name="object 4277"/>
          <p:cNvSpPr/>
          <p:nvPr/>
        </p:nvSpPr>
        <p:spPr>
          <a:xfrm>
            <a:off x="7668645" y="4169664"/>
            <a:ext cx="68580" cy="27432"/>
          </a:xfrm>
          <a:prstGeom prst="rect">
            <a:avLst/>
          </a:prstGeom>
          <a:blipFill>
            <a:blip r:embed="rId42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78" name="object 4278"/>
          <p:cNvSpPr/>
          <p:nvPr/>
        </p:nvSpPr>
        <p:spPr>
          <a:xfrm>
            <a:off x="7792090" y="4183379"/>
            <a:ext cx="54864" cy="13716"/>
          </a:xfrm>
          <a:prstGeom prst="rect">
            <a:avLst/>
          </a:prstGeom>
          <a:blipFill>
            <a:blip r:embed="rId42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79" name="object 4279"/>
          <p:cNvSpPr/>
          <p:nvPr/>
        </p:nvSpPr>
        <p:spPr>
          <a:xfrm>
            <a:off x="7901818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80" name="object 4280"/>
          <p:cNvSpPr/>
          <p:nvPr/>
        </p:nvSpPr>
        <p:spPr>
          <a:xfrm>
            <a:off x="7970397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81" name="object 4281"/>
          <p:cNvSpPr/>
          <p:nvPr/>
        </p:nvSpPr>
        <p:spPr>
          <a:xfrm>
            <a:off x="8038978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82" name="object 4282"/>
          <p:cNvSpPr/>
          <p:nvPr/>
        </p:nvSpPr>
        <p:spPr>
          <a:xfrm>
            <a:off x="8093842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83" name="object 4283"/>
          <p:cNvSpPr/>
          <p:nvPr/>
        </p:nvSpPr>
        <p:spPr>
          <a:xfrm>
            <a:off x="8148705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84" name="object 4284"/>
          <p:cNvSpPr/>
          <p:nvPr/>
        </p:nvSpPr>
        <p:spPr>
          <a:xfrm>
            <a:off x="8203569" y="4101084"/>
            <a:ext cx="137160" cy="96012"/>
          </a:xfrm>
          <a:prstGeom prst="rect">
            <a:avLst/>
          </a:prstGeom>
          <a:blipFill>
            <a:blip r:embed="rId42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85" name="object 4285"/>
          <p:cNvSpPr/>
          <p:nvPr/>
        </p:nvSpPr>
        <p:spPr>
          <a:xfrm>
            <a:off x="8313297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86" name="object 4286"/>
          <p:cNvSpPr/>
          <p:nvPr/>
        </p:nvSpPr>
        <p:spPr>
          <a:xfrm>
            <a:off x="8368162" y="41902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87" name="object 4287"/>
          <p:cNvSpPr/>
          <p:nvPr/>
        </p:nvSpPr>
        <p:spPr>
          <a:xfrm>
            <a:off x="8409309" y="4101084"/>
            <a:ext cx="178308" cy="96012"/>
          </a:xfrm>
          <a:prstGeom prst="rect">
            <a:avLst/>
          </a:prstGeom>
          <a:blipFill>
            <a:blip r:embed="rId42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88" name="object 4288"/>
          <p:cNvSpPr/>
          <p:nvPr/>
        </p:nvSpPr>
        <p:spPr>
          <a:xfrm>
            <a:off x="1084967" y="42039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89" name="object 4289"/>
          <p:cNvSpPr/>
          <p:nvPr/>
        </p:nvSpPr>
        <p:spPr>
          <a:xfrm>
            <a:off x="3142366" y="42039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90" name="object 4290"/>
          <p:cNvSpPr/>
          <p:nvPr/>
        </p:nvSpPr>
        <p:spPr>
          <a:xfrm>
            <a:off x="3402970" y="42039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91" name="object 4291"/>
          <p:cNvSpPr/>
          <p:nvPr/>
        </p:nvSpPr>
        <p:spPr>
          <a:xfrm>
            <a:off x="5336926" y="42039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92" name="object 4292"/>
          <p:cNvSpPr/>
          <p:nvPr/>
        </p:nvSpPr>
        <p:spPr>
          <a:xfrm>
            <a:off x="7613781" y="42039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93" name="object 4293"/>
          <p:cNvSpPr/>
          <p:nvPr/>
        </p:nvSpPr>
        <p:spPr>
          <a:xfrm>
            <a:off x="3128650" y="42176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94" name="object 4294"/>
          <p:cNvSpPr/>
          <p:nvPr/>
        </p:nvSpPr>
        <p:spPr>
          <a:xfrm>
            <a:off x="5336926" y="42176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95" name="object 4295"/>
          <p:cNvSpPr/>
          <p:nvPr/>
        </p:nvSpPr>
        <p:spPr>
          <a:xfrm>
            <a:off x="7613781" y="42176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96" name="object 4296"/>
          <p:cNvSpPr/>
          <p:nvPr/>
        </p:nvSpPr>
        <p:spPr>
          <a:xfrm>
            <a:off x="5336926" y="42313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97" name="object 4297"/>
          <p:cNvSpPr/>
          <p:nvPr/>
        </p:nvSpPr>
        <p:spPr>
          <a:xfrm>
            <a:off x="7613781" y="42313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98" name="object 4298"/>
          <p:cNvSpPr/>
          <p:nvPr/>
        </p:nvSpPr>
        <p:spPr>
          <a:xfrm>
            <a:off x="783215" y="3895344"/>
            <a:ext cx="9121140" cy="370332"/>
          </a:xfrm>
          <a:prstGeom prst="rect">
            <a:avLst/>
          </a:prstGeom>
          <a:blipFill>
            <a:blip r:embed="rId42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99" name="object 4299"/>
          <p:cNvSpPr/>
          <p:nvPr/>
        </p:nvSpPr>
        <p:spPr>
          <a:xfrm>
            <a:off x="5336926" y="42588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00" name="object 4300"/>
          <p:cNvSpPr/>
          <p:nvPr/>
        </p:nvSpPr>
        <p:spPr>
          <a:xfrm>
            <a:off x="7613781" y="42588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01" name="object 4301"/>
          <p:cNvSpPr/>
          <p:nvPr/>
        </p:nvSpPr>
        <p:spPr>
          <a:xfrm>
            <a:off x="5336926" y="42725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02" name="object 4302"/>
          <p:cNvSpPr/>
          <p:nvPr/>
        </p:nvSpPr>
        <p:spPr>
          <a:xfrm>
            <a:off x="7613781" y="42725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03" name="object 4303"/>
          <p:cNvSpPr/>
          <p:nvPr/>
        </p:nvSpPr>
        <p:spPr>
          <a:xfrm>
            <a:off x="5336926" y="42862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04" name="object 4304"/>
          <p:cNvSpPr/>
          <p:nvPr/>
        </p:nvSpPr>
        <p:spPr>
          <a:xfrm>
            <a:off x="7613781" y="42862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05" name="object 4305"/>
          <p:cNvSpPr/>
          <p:nvPr/>
        </p:nvSpPr>
        <p:spPr>
          <a:xfrm>
            <a:off x="5336926" y="42999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06" name="object 4306"/>
          <p:cNvSpPr/>
          <p:nvPr/>
        </p:nvSpPr>
        <p:spPr>
          <a:xfrm>
            <a:off x="7613781" y="42999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07" name="object 4307"/>
          <p:cNvSpPr/>
          <p:nvPr/>
        </p:nvSpPr>
        <p:spPr>
          <a:xfrm>
            <a:off x="5336926" y="43136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08" name="object 4308"/>
          <p:cNvSpPr/>
          <p:nvPr/>
        </p:nvSpPr>
        <p:spPr>
          <a:xfrm>
            <a:off x="7613781" y="43136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09" name="object 4309"/>
          <p:cNvSpPr/>
          <p:nvPr/>
        </p:nvSpPr>
        <p:spPr>
          <a:xfrm>
            <a:off x="5336926" y="43273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10" name="object 4310"/>
          <p:cNvSpPr/>
          <p:nvPr/>
        </p:nvSpPr>
        <p:spPr>
          <a:xfrm>
            <a:off x="7613781" y="43273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11" name="object 4311"/>
          <p:cNvSpPr/>
          <p:nvPr/>
        </p:nvSpPr>
        <p:spPr>
          <a:xfrm>
            <a:off x="5336926" y="43411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12" name="object 4312"/>
          <p:cNvSpPr/>
          <p:nvPr/>
        </p:nvSpPr>
        <p:spPr>
          <a:xfrm>
            <a:off x="7613781" y="43411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13" name="object 4313"/>
          <p:cNvSpPr/>
          <p:nvPr/>
        </p:nvSpPr>
        <p:spPr>
          <a:xfrm>
            <a:off x="5336926" y="43548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14" name="object 4314"/>
          <p:cNvSpPr/>
          <p:nvPr/>
        </p:nvSpPr>
        <p:spPr>
          <a:xfrm>
            <a:off x="7613781" y="43548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15" name="object 4315"/>
          <p:cNvSpPr/>
          <p:nvPr/>
        </p:nvSpPr>
        <p:spPr>
          <a:xfrm>
            <a:off x="5336926" y="4368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16" name="object 4316"/>
          <p:cNvSpPr/>
          <p:nvPr/>
        </p:nvSpPr>
        <p:spPr>
          <a:xfrm>
            <a:off x="7613781" y="43685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17" name="object 4317"/>
          <p:cNvSpPr/>
          <p:nvPr/>
        </p:nvSpPr>
        <p:spPr>
          <a:xfrm>
            <a:off x="5336926" y="4382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18" name="object 4318"/>
          <p:cNvSpPr/>
          <p:nvPr/>
        </p:nvSpPr>
        <p:spPr>
          <a:xfrm>
            <a:off x="7613781" y="43822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19" name="object 4319"/>
          <p:cNvSpPr/>
          <p:nvPr/>
        </p:nvSpPr>
        <p:spPr>
          <a:xfrm>
            <a:off x="5336926" y="43959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20" name="object 4320"/>
          <p:cNvSpPr/>
          <p:nvPr/>
        </p:nvSpPr>
        <p:spPr>
          <a:xfrm>
            <a:off x="7613781" y="43959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21" name="object 4321"/>
          <p:cNvSpPr/>
          <p:nvPr/>
        </p:nvSpPr>
        <p:spPr>
          <a:xfrm>
            <a:off x="5336926" y="4409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22" name="object 4322"/>
          <p:cNvSpPr/>
          <p:nvPr/>
        </p:nvSpPr>
        <p:spPr>
          <a:xfrm>
            <a:off x="6228465" y="4409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23" name="object 4323"/>
          <p:cNvSpPr/>
          <p:nvPr/>
        </p:nvSpPr>
        <p:spPr>
          <a:xfrm>
            <a:off x="7613781" y="4409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24" name="object 4324"/>
          <p:cNvSpPr/>
          <p:nvPr/>
        </p:nvSpPr>
        <p:spPr>
          <a:xfrm>
            <a:off x="7737226" y="4409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25" name="object 4325"/>
          <p:cNvSpPr/>
          <p:nvPr/>
        </p:nvSpPr>
        <p:spPr>
          <a:xfrm>
            <a:off x="8066409" y="4409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26" name="object 4326"/>
          <p:cNvSpPr/>
          <p:nvPr/>
        </p:nvSpPr>
        <p:spPr>
          <a:xfrm>
            <a:off x="8176138" y="44096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27" name="object 4327"/>
          <p:cNvSpPr/>
          <p:nvPr/>
        </p:nvSpPr>
        <p:spPr>
          <a:xfrm>
            <a:off x="5336926" y="44234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28" name="object 4328"/>
          <p:cNvSpPr/>
          <p:nvPr/>
        </p:nvSpPr>
        <p:spPr>
          <a:xfrm>
            <a:off x="7613781" y="44234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29" name="object 4329"/>
          <p:cNvSpPr/>
          <p:nvPr/>
        </p:nvSpPr>
        <p:spPr>
          <a:xfrm>
            <a:off x="8066409" y="44234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30" name="object 4330"/>
          <p:cNvSpPr/>
          <p:nvPr/>
        </p:nvSpPr>
        <p:spPr>
          <a:xfrm>
            <a:off x="5336926" y="44371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31" name="object 4331"/>
          <p:cNvSpPr/>
          <p:nvPr/>
        </p:nvSpPr>
        <p:spPr>
          <a:xfrm>
            <a:off x="7613781" y="44371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32" name="object 4332"/>
          <p:cNvSpPr/>
          <p:nvPr/>
        </p:nvSpPr>
        <p:spPr>
          <a:xfrm>
            <a:off x="8066409" y="44371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33" name="object 4333"/>
          <p:cNvSpPr/>
          <p:nvPr/>
        </p:nvSpPr>
        <p:spPr>
          <a:xfrm>
            <a:off x="5336926" y="44508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34" name="object 4334"/>
          <p:cNvSpPr/>
          <p:nvPr/>
        </p:nvSpPr>
        <p:spPr>
          <a:xfrm>
            <a:off x="7613781" y="44508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35" name="object 4335"/>
          <p:cNvSpPr/>
          <p:nvPr/>
        </p:nvSpPr>
        <p:spPr>
          <a:xfrm>
            <a:off x="8066409" y="44508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36" name="object 4336"/>
          <p:cNvSpPr/>
          <p:nvPr/>
        </p:nvSpPr>
        <p:spPr>
          <a:xfrm>
            <a:off x="947807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37" name="object 4337"/>
          <p:cNvSpPr/>
          <p:nvPr/>
        </p:nvSpPr>
        <p:spPr>
          <a:xfrm>
            <a:off x="1126115" y="4457700"/>
            <a:ext cx="54864" cy="13716"/>
          </a:xfrm>
          <a:prstGeom prst="rect">
            <a:avLst/>
          </a:prstGeom>
          <a:blipFill>
            <a:blip r:embed="rId42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38" name="object 4338"/>
          <p:cNvSpPr/>
          <p:nvPr/>
        </p:nvSpPr>
        <p:spPr>
          <a:xfrm>
            <a:off x="3114934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39" name="object 4339"/>
          <p:cNvSpPr/>
          <p:nvPr/>
        </p:nvSpPr>
        <p:spPr>
          <a:xfrm>
            <a:off x="3334390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40" name="object 4340"/>
          <p:cNvSpPr/>
          <p:nvPr/>
        </p:nvSpPr>
        <p:spPr>
          <a:xfrm>
            <a:off x="5336926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41" name="object 4341"/>
          <p:cNvSpPr/>
          <p:nvPr/>
        </p:nvSpPr>
        <p:spPr>
          <a:xfrm>
            <a:off x="5624962" y="4457700"/>
            <a:ext cx="54864" cy="13716"/>
          </a:xfrm>
          <a:prstGeom prst="rect">
            <a:avLst/>
          </a:prstGeom>
          <a:blipFill>
            <a:blip r:embed="rId43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42" name="object 4342"/>
          <p:cNvSpPr/>
          <p:nvPr/>
        </p:nvSpPr>
        <p:spPr>
          <a:xfrm>
            <a:off x="5748406" y="4457700"/>
            <a:ext cx="41148" cy="13716"/>
          </a:xfrm>
          <a:prstGeom prst="rect">
            <a:avLst/>
          </a:prstGeom>
          <a:blipFill>
            <a:blip r:embed="rId43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43" name="object 4343"/>
          <p:cNvSpPr/>
          <p:nvPr/>
        </p:nvSpPr>
        <p:spPr>
          <a:xfrm>
            <a:off x="5940430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44" name="object 4344"/>
          <p:cNvSpPr/>
          <p:nvPr/>
        </p:nvSpPr>
        <p:spPr>
          <a:xfrm>
            <a:off x="6228465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45" name="object 4345"/>
          <p:cNvSpPr/>
          <p:nvPr/>
        </p:nvSpPr>
        <p:spPr>
          <a:xfrm>
            <a:off x="6283330" y="4457700"/>
            <a:ext cx="54864" cy="13716"/>
          </a:xfrm>
          <a:prstGeom prst="rect">
            <a:avLst/>
          </a:prstGeom>
          <a:blipFill>
            <a:blip r:embed="rId43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46" name="object 4346"/>
          <p:cNvSpPr/>
          <p:nvPr/>
        </p:nvSpPr>
        <p:spPr>
          <a:xfrm>
            <a:off x="7613781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47" name="object 4347"/>
          <p:cNvSpPr/>
          <p:nvPr/>
        </p:nvSpPr>
        <p:spPr>
          <a:xfrm>
            <a:off x="7668645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48" name="object 4348"/>
          <p:cNvSpPr/>
          <p:nvPr/>
        </p:nvSpPr>
        <p:spPr>
          <a:xfrm>
            <a:off x="7737226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49" name="object 4349"/>
          <p:cNvSpPr/>
          <p:nvPr/>
        </p:nvSpPr>
        <p:spPr>
          <a:xfrm>
            <a:off x="8066409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50" name="object 4350"/>
          <p:cNvSpPr/>
          <p:nvPr/>
        </p:nvSpPr>
        <p:spPr>
          <a:xfrm>
            <a:off x="8176138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51" name="object 4351"/>
          <p:cNvSpPr/>
          <p:nvPr/>
        </p:nvSpPr>
        <p:spPr>
          <a:xfrm>
            <a:off x="8340730" y="44645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52" name="object 4352"/>
          <p:cNvSpPr/>
          <p:nvPr/>
        </p:nvSpPr>
        <p:spPr>
          <a:xfrm>
            <a:off x="8477890" y="4457700"/>
            <a:ext cx="41148" cy="13716"/>
          </a:xfrm>
          <a:prstGeom prst="rect">
            <a:avLst/>
          </a:prstGeom>
          <a:blipFill>
            <a:blip r:embed="rId43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53" name="object 4353"/>
          <p:cNvSpPr/>
          <p:nvPr/>
        </p:nvSpPr>
        <p:spPr>
          <a:xfrm>
            <a:off x="8573902" y="4457700"/>
            <a:ext cx="68580" cy="13716"/>
          </a:xfrm>
          <a:prstGeom prst="rect">
            <a:avLst/>
          </a:prstGeom>
          <a:blipFill>
            <a:blip r:embed="rId43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54" name="object 4354"/>
          <p:cNvSpPr/>
          <p:nvPr/>
        </p:nvSpPr>
        <p:spPr>
          <a:xfrm>
            <a:off x="824363" y="4457700"/>
            <a:ext cx="82296" cy="27432"/>
          </a:xfrm>
          <a:prstGeom prst="rect">
            <a:avLst/>
          </a:prstGeom>
          <a:blipFill>
            <a:blip r:embed="rId43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55" name="object 4355"/>
          <p:cNvSpPr/>
          <p:nvPr/>
        </p:nvSpPr>
        <p:spPr>
          <a:xfrm>
            <a:off x="906659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56" name="object 4356"/>
          <p:cNvSpPr/>
          <p:nvPr/>
        </p:nvSpPr>
        <p:spPr>
          <a:xfrm>
            <a:off x="947807" y="4457700"/>
            <a:ext cx="137160" cy="27432"/>
          </a:xfrm>
          <a:prstGeom prst="rect">
            <a:avLst/>
          </a:prstGeom>
          <a:blipFill>
            <a:blip r:embed="rId43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57" name="object 4357"/>
          <p:cNvSpPr/>
          <p:nvPr/>
        </p:nvSpPr>
        <p:spPr>
          <a:xfrm>
            <a:off x="1071251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58" name="object 4358"/>
          <p:cNvSpPr/>
          <p:nvPr/>
        </p:nvSpPr>
        <p:spPr>
          <a:xfrm>
            <a:off x="1112399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59" name="object 4359"/>
          <p:cNvSpPr/>
          <p:nvPr/>
        </p:nvSpPr>
        <p:spPr>
          <a:xfrm>
            <a:off x="1180979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60" name="object 4360"/>
          <p:cNvSpPr/>
          <p:nvPr/>
        </p:nvSpPr>
        <p:spPr>
          <a:xfrm>
            <a:off x="3114934" y="4457700"/>
            <a:ext cx="68580" cy="27432"/>
          </a:xfrm>
          <a:prstGeom prst="rect">
            <a:avLst/>
          </a:prstGeom>
          <a:blipFill>
            <a:blip r:embed="rId43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61" name="object 4361"/>
          <p:cNvSpPr/>
          <p:nvPr/>
        </p:nvSpPr>
        <p:spPr>
          <a:xfrm>
            <a:off x="3183514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62" name="object 4362"/>
          <p:cNvSpPr/>
          <p:nvPr/>
        </p:nvSpPr>
        <p:spPr>
          <a:xfrm>
            <a:off x="3224662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63" name="object 4363"/>
          <p:cNvSpPr/>
          <p:nvPr/>
        </p:nvSpPr>
        <p:spPr>
          <a:xfrm>
            <a:off x="3293242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64" name="object 4364"/>
          <p:cNvSpPr/>
          <p:nvPr/>
        </p:nvSpPr>
        <p:spPr>
          <a:xfrm>
            <a:off x="3334390" y="4457700"/>
            <a:ext cx="150876" cy="27432"/>
          </a:xfrm>
          <a:prstGeom prst="rect">
            <a:avLst/>
          </a:prstGeom>
          <a:blipFill>
            <a:blip r:embed="rId43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65" name="object 4365"/>
          <p:cNvSpPr/>
          <p:nvPr/>
        </p:nvSpPr>
        <p:spPr>
          <a:xfrm>
            <a:off x="3402970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66" name="object 4366"/>
          <p:cNvSpPr/>
          <p:nvPr/>
        </p:nvSpPr>
        <p:spPr>
          <a:xfrm>
            <a:off x="3485265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67" name="object 4367"/>
          <p:cNvSpPr/>
          <p:nvPr/>
        </p:nvSpPr>
        <p:spPr>
          <a:xfrm>
            <a:off x="5336926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68" name="object 4368"/>
          <p:cNvSpPr/>
          <p:nvPr/>
        </p:nvSpPr>
        <p:spPr>
          <a:xfrm>
            <a:off x="5391790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69" name="object 4369"/>
          <p:cNvSpPr/>
          <p:nvPr/>
        </p:nvSpPr>
        <p:spPr>
          <a:xfrm>
            <a:off x="5556382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70" name="object 4370"/>
          <p:cNvSpPr/>
          <p:nvPr/>
        </p:nvSpPr>
        <p:spPr>
          <a:xfrm>
            <a:off x="5611246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71" name="object 4371"/>
          <p:cNvSpPr/>
          <p:nvPr/>
        </p:nvSpPr>
        <p:spPr>
          <a:xfrm>
            <a:off x="5679826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72" name="object 4372"/>
          <p:cNvSpPr/>
          <p:nvPr/>
        </p:nvSpPr>
        <p:spPr>
          <a:xfrm>
            <a:off x="5734690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73" name="object 4373"/>
          <p:cNvSpPr/>
          <p:nvPr/>
        </p:nvSpPr>
        <p:spPr>
          <a:xfrm>
            <a:off x="5789553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74" name="object 4374"/>
          <p:cNvSpPr/>
          <p:nvPr/>
        </p:nvSpPr>
        <p:spPr>
          <a:xfrm>
            <a:off x="5899282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75" name="object 4375"/>
          <p:cNvSpPr/>
          <p:nvPr/>
        </p:nvSpPr>
        <p:spPr>
          <a:xfrm>
            <a:off x="5940430" y="4457700"/>
            <a:ext cx="150876" cy="27432"/>
          </a:xfrm>
          <a:prstGeom prst="rect">
            <a:avLst/>
          </a:prstGeom>
          <a:blipFill>
            <a:blip r:embed="rId43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76" name="object 4376"/>
          <p:cNvSpPr/>
          <p:nvPr/>
        </p:nvSpPr>
        <p:spPr>
          <a:xfrm>
            <a:off x="6009009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77" name="object 4377"/>
          <p:cNvSpPr/>
          <p:nvPr/>
        </p:nvSpPr>
        <p:spPr>
          <a:xfrm>
            <a:off x="6091306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78" name="object 4378"/>
          <p:cNvSpPr/>
          <p:nvPr/>
        </p:nvSpPr>
        <p:spPr>
          <a:xfrm>
            <a:off x="6132453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79" name="object 4379"/>
          <p:cNvSpPr/>
          <p:nvPr/>
        </p:nvSpPr>
        <p:spPr>
          <a:xfrm>
            <a:off x="6228465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80" name="object 4380"/>
          <p:cNvSpPr/>
          <p:nvPr/>
        </p:nvSpPr>
        <p:spPr>
          <a:xfrm>
            <a:off x="6269614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81" name="object 4381"/>
          <p:cNvSpPr/>
          <p:nvPr/>
        </p:nvSpPr>
        <p:spPr>
          <a:xfrm>
            <a:off x="6338194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82" name="object 4382"/>
          <p:cNvSpPr/>
          <p:nvPr/>
        </p:nvSpPr>
        <p:spPr>
          <a:xfrm>
            <a:off x="7613781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83" name="object 4383"/>
          <p:cNvSpPr/>
          <p:nvPr/>
        </p:nvSpPr>
        <p:spPr>
          <a:xfrm>
            <a:off x="7668645" y="4457700"/>
            <a:ext cx="54864" cy="27432"/>
          </a:xfrm>
          <a:prstGeom prst="rect">
            <a:avLst/>
          </a:prstGeom>
          <a:blipFill>
            <a:blip r:embed="rId44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84" name="object 4384"/>
          <p:cNvSpPr/>
          <p:nvPr/>
        </p:nvSpPr>
        <p:spPr>
          <a:xfrm>
            <a:off x="7737226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85" name="object 4385"/>
          <p:cNvSpPr/>
          <p:nvPr/>
        </p:nvSpPr>
        <p:spPr>
          <a:xfrm>
            <a:off x="7778374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86" name="object 4386"/>
          <p:cNvSpPr/>
          <p:nvPr/>
        </p:nvSpPr>
        <p:spPr>
          <a:xfrm>
            <a:off x="7792090" y="4457700"/>
            <a:ext cx="164592" cy="27432"/>
          </a:xfrm>
          <a:prstGeom prst="rect">
            <a:avLst/>
          </a:prstGeom>
          <a:blipFill>
            <a:blip r:embed="rId44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87" name="object 4387"/>
          <p:cNvSpPr/>
          <p:nvPr/>
        </p:nvSpPr>
        <p:spPr>
          <a:xfrm>
            <a:off x="7956681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88" name="object 4388"/>
          <p:cNvSpPr/>
          <p:nvPr/>
        </p:nvSpPr>
        <p:spPr>
          <a:xfrm>
            <a:off x="8066409" y="4457700"/>
            <a:ext cx="68580" cy="27432"/>
          </a:xfrm>
          <a:prstGeom prst="rect">
            <a:avLst/>
          </a:prstGeom>
          <a:blipFill>
            <a:blip r:embed="rId44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89" name="object 4389"/>
          <p:cNvSpPr/>
          <p:nvPr/>
        </p:nvSpPr>
        <p:spPr>
          <a:xfrm>
            <a:off x="8134990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90" name="object 4390"/>
          <p:cNvSpPr/>
          <p:nvPr/>
        </p:nvSpPr>
        <p:spPr>
          <a:xfrm>
            <a:off x="8176138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91" name="object 4391"/>
          <p:cNvSpPr/>
          <p:nvPr/>
        </p:nvSpPr>
        <p:spPr>
          <a:xfrm>
            <a:off x="8299581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92" name="object 4392"/>
          <p:cNvSpPr/>
          <p:nvPr/>
        </p:nvSpPr>
        <p:spPr>
          <a:xfrm>
            <a:off x="8340730" y="4457700"/>
            <a:ext cx="68580" cy="27432"/>
          </a:xfrm>
          <a:prstGeom prst="rect">
            <a:avLst/>
          </a:prstGeom>
          <a:blipFill>
            <a:blip r:embed="rId44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93" name="object 4393"/>
          <p:cNvSpPr/>
          <p:nvPr/>
        </p:nvSpPr>
        <p:spPr>
          <a:xfrm>
            <a:off x="8409309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94" name="object 4394"/>
          <p:cNvSpPr/>
          <p:nvPr/>
        </p:nvSpPr>
        <p:spPr>
          <a:xfrm>
            <a:off x="8464174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95" name="object 4395"/>
          <p:cNvSpPr/>
          <p:nvPr/>
        </p:nvSpPr>
        <p:spPr>
          <a:xfrm>
            <a:off x="8519038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96" name="object 4396"/>
          <p:cNvSpPr/>
          <p:nvPr/>
        </p:nvSpPr>
        <p:spPr>
          <a:xfrm>
            <a:off x="8560186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97" name="object 4397"/>
          <p:cNvSpPr/>
          <p:nvPr/>
        </p:nvSpPr>
        <p:spPr>
          <a:xfrm>
            <a:off x="8642481" y="44782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98" name="object 4398"/>
          <p:cNvSpPr/>
          <p:nvPr/>
        </p:nvSpPr>
        <p:spPr>
          <a:xfrm>
            <a:off x="906659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99" name="object 4399"/>
          <p:cNvSpPr/>
          <p:nvPr/>
        </p:nvSpPr>
        <p:spPr>
          <a:xfrm>
            <a:off x="947807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00" name="object 4400"/>
          <p:cNvSpPr/>
          <p:nvPr/>
        </p:nvSpPr>
        <p:spPr>
          <a:xfrm>
            <a:off x="1057535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01" name="object 4401"/>
          <p:cNvSpPr/>
          <p:nvPr/>
        </p:nvSpPr>
        <p:spPr>
          <a:xfrm>
            <a:off x="1112399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02" name="object 4402"/>
          <p:cNvSpPr/>
          <p:nvPr/>
        </p:nvSpPr>
        <p:spPr>
          <a:xfrm>
            <a:off x="1180979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03" name="object 4403"/>
          <p:cNvSpPr/>
          <p:nvPr/>
        </p:nvSpPr>
        <p:spPr>
          <a:xfrm>
            <a:off x="3114934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04" name="object 4404"/>
          <p:cNvSpPr/>
          <p:nvPr/>
        </p:nvSpPr>
        <p:spPr>
          <a:xfrm>
            <a:off x="3183514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05" name="object 4405"/>
          <p:cNvSpPr/>
          <p:nvPr/>
        </p:nvSpPr>
        <p:spPr>
          <a:xfrm>
            <a:off x="3224662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06" name="object 4406"/>
          <p:cNvSpPr/>
          <p:nvPr/>
        </p:nvSpPr>
        <p:spPr>
          <a:xfrm>
            <a:off x="3293242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07" name="object 4407"/>
          <p:cNvSpPr/>
          <p:nvPr/>
        </p:nvSpPr>
        <p:spPr>
          <a:xfrm>
            <a:off x="3334390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08" name="object 4408"/>
          <p:cNvSpPr/>
          <p:nvPr/>
        </p:nvSpPr>
        <p:spPr>
          <a:xfrm>
            <a:off x="3402970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09" name="object 4409"/>
          <p:cNvSpPr/>
          <p:nvPr/>
        </p:nvSpPr>
        <p:spPr>
          <a:xfrm>
            <a:off x="3485265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10" name="object 4410"/>
          <p:cNvSpPr/>
          <p:nvPr/>
        </p:nvSpPr>
        <p:spPr>
          <a:xfrm>
            <a:off x="5336926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11" name="object 4411"/>
          <p:cNvSpPr/>
          <p:nvPr/>
        </p:nvSpPr>
        <p:spPr>
          <a:xfrm>
            <a:off x="5391790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12" name="object 4412"/>
          <p:cNvSpPr/>
          <p:nvPr/>
        </p:nvSpPr>
        <p:spPr>
          <a:xfrm>
            <a:off x="5556382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13" name="object 4413"/>
          <p:cNvSpPr/>
          <p:nvPr/>
        </p:nvSpPr>
        <p:spPr>
          <a:xfrm>
            <a:off x="5597530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14" name="object 4414"/>
          <p:cNvSpPr/>
          <p:nvPr/>
        </p:nvSpPr>
        <p:spPr>
          <a:xfrm>
            <a:off x="5720974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15" name="object 4415"/>
          <p:cNvSpPr/>
          <p:nvPr/>
        </p:nvSpPr>
        <p:spPr>
          <a:xfrm>
            <a:off x="5899282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16" name="object 4416"/>
          <p:cNvSpPr/>
          <p:nvPr/>
        </p:nvSpPr>
        <p:spPr>
          <a:xfrm>
            <a:off x="5940430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17" name="object 4417"/>
          <p:cNvSpPr/>
          <p:nvPr/>
        </p:nvSpPr>
        <p:spPr>
          <a:xfrm>
            <a:off x="6009009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18" name="object 4418"/>
          <p:cNvSpPr/>
          <p:nvPr/>
        </p:nvSpPr>
        <p:spPr>
          <a:xfrm>
            <a:off x="6091306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19" name="object 4419"/>
          <p:cNvSpPr/>
          <p:nvPr/>
        </p:nvSpPr>
        <p:spPr>
          <a:xfrm>
            <a:off x="6132453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20" name="object 4420"/>
          <p:cNvSpPr/>
          <p:nvPr/>
        </p:nvSpPr>
        <p:spPr>
          <a:xfrm>
            <a:off x="6228465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21" name="object 4421"/>
          <p:cNvSpPr/>
          <p:nvPr/>
        </p:nvSpPr>
        <p:spPr>
          <a:xfrm>
            <a:off x="6269614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22" name="object 4422"/>
          <p:cNvSpPr/>
          <p:nvPr/>
        </p:nvSpPr>
        <p:spPr>
          <a:xfrm>
            <a:off x="6338194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23" name="object 4423"/>
          <p:cNvSpPr/>
          <p:nvPr/>
        </p:nvSpPr>
        <p:spPr>
          <a:xfrm>
            <a:off x="7613781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24" name="object 4424"/>
          <p:cNvSpPr/>
          <p:nvPr/>
        </p:nvSpPr>
        <p:spPr>
          <a:xfrm>
            <a:off x="7668645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25" name="object 4425"/>
          <p:cNvSpPr/>
          <p:nvPr/>
        </p:nvSpPr>
        <p:spPr>
          <a:xfrm>
            <a:off x="7737226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26" name="object 4426"/>
          <p:cNvSpPr/>
          <p:nvPr/>
        </p:nvSpPr>
        <p:spPr>
          <a:xfrm>
            <a:off x="7778374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27" name="object 4427"/>
          <p:cNvSpPr/>
          <p:nvPr/>
        </p:nvSpPr>
        <p:spPr>
          <a:xfrm>
            <a:off x="7956681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28" name="object 4428"/>
          <p:cNvSpPr/>
          <p:nvPr/>
        </p:nvSpPr>
        <p:spPr>
          <a:xfrm>
            <a:off x="8066409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29" name="object 4429"/>
          <p:cNvSpPr/>
          <p:nvPr/>
        </p:nvSpPr>
        <p:spPr>
          <a:xfrm>
            <a:off x="8134990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30" name="object 4430"/>
          <p:cNvSpPr/>
          <p:nvPr/>
        </p:nvSpPr>
        <p:spPr>
          <a:xfrm>
            <a:off x="8176138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31" name="object 4431"/>
          <p:cNvSpPr/>
          <p:nvPr/>
        </p:nvSpPr>
        <p:spPr>
          <a:xfrm>
            <a:off x="8299581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32" name="object 4432"/>
          <p:cNvSpPr/>
          <p:nvPr/>
        </p:nvSpPr>
        <p:spPr>
          <a:xfrm>
            <a:off x="8340730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33" name="object 4433"/>
          <p:cNvSpPr/>
          <p:nvPr/>
        </p:nvSpPr>
        <p:spPr>
          <a:xfrm>
            <a:off x="8409309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34" name="object 4434"/>
          <p:cNvSpPr/>
          <p:nvPr/>
        </p:nvSpPr>
        <p:spPr>
          <a:xfrm>
            <a:off x="8450457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35" name="object 4435"/>
          <p:cNvSpPr/>
          <p:nvPr/>
        </p:nvSpPr>
        <p:spPr>
          <a:xfrm>
            <a:off x="8560186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36" name="object 4436"/>
          <p:cNvSpPr/>
          <p:nvPr/>
        </p:nvSpPr>
        <p:spPr>
          <a:xfrm>
            <a:off x="8642481" y="44919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37" name="object 4437"/>
          <p:cNvSpPr/>
          <p:nvPr/>
        </p:nvSpPr>
        <p:spPr>
          <a:xfrm>
            <a:off x="906659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38" name="object 4438"/>
          <p:cNvSpPr/>
          <p:nvPr/>
        </p:nvSpPr>
        <p:spPr>
          <a:xfrm>
            <a:off x="947807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39" name="object 4439"/>
          <p:cNvSpPr/>
          <p:nvPr/>
        </p:nvSpPr>
        <p:spPr>
          <a:xfrm>
            <a:off x="1043819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40" name="object 4440"/>
          <p:cNvSpPr/>
          <p:nvPr/>
        </p:nvSpPr>
        <p:spPr>
          <a:xfrm>
            <a:off x="1112399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41" name="object 4441"/>
          <p:cNvSpPr/>
          <p:nvPr/>
        </p:nvSpPr>
        <p:spPr>
          <a:xfrm>
            <a:off x="1180979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42" name="object 4442"/>
          <p:cNvSpPr/>
          <p:nvPr/>
        </p:nvSpPr>
        <p:spPr>
          <a:xfrm>
            <a:off x="3114934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43" name="object 4443"/>
          <p:cNvSpPr/>
          <p:nvPr/>
        </p:nvSpPr>
        <p:spPr>
          <a:xfrm>
            <a:off x="3183514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44" name="object 4444"/>
          <p:cNvSpPr/>
          <p:nvPr/>
        </p:nvSpPr>
        <p:spPr>
          <a:xfrm>
            <a:off x="3334390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45" name="object 4445"/>
          <p:cNvSpPr/>
          <p:nvPr/>
        </p:nvSpPr>
        <p:spPr>
          <a:xfrm>
            <a:off x="5336926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46" name="object 4446"/>
          <p:cNvSpPr/>
          <p:nvPr/>
        </p:nvSpPr>
        <p:spPr>
          <a:xfrm>
            <a:off x="5597530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47" name="object 4447"/>
          <p:cNvSpPr/>
          <p:nvPr/>
        </p:nvSpPr>
        <p:spPr>
          <a:xfrm>
            <a:off x="5720974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48" name="object 4448"/>
          <p:cNvSpPr/>
          <p:nvPr/>
        </p:nvSpPr>
        <p:spPr>
          <a:xfrm>
            <a:off x="5940430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49" name="object 4449"/>
          <p:cNvSpPr/>
          <p:nvPr/>
        </p:nvSpPr>
        <p:spPr>
          <a:xfrm>
            <a:off x="6009009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50" name="object 4450"/>
          <p:cNvSpPr/>
          <p:nvPr/>
        </p:nvSpPr>
        <p:spPr>
          <a:xfrm>
            <a:off x="6091306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51" name="object 4451"/>
          <p:cNvSpPr/>
          <p:nvPr/>
        </p:nvSpPr>
        <p:spPr>
          <a:xfrm>
            <a:off x="6228465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52" name="object 4452"/>
          <p:cNvSpPr/>
          <p:nvPr/>
        </p:nvSpPr>
        <p:spPr>
          <a:xfrm>
            <a:off x="6269614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53" name="object 4453"/>
          <p:cNvSpPr/>
          <p:nvPr/>
        </p:nvSpPr>
        <p:spPr>
          <a:xfrm>
            <a:off x="6338194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54" name="object 4454"/>
          <p:cNvSpPr/>
          <p:nvPr/>
        </p:nvSpPr>
        <p:spPr>
          <a:xfrm>
            <a:off x="7613781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55" name="object 4455"/>
          <p:cNvSpPr/>
          <p:nvPr/>
        </p:nvSpPr>
        <p:spPr>
          <a:xfrm>
            <a:off x="7668645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56" name="object 4456"/>
          <p:cNvSpPr/>
          <p:nvPr/>
        </p:nvSpPr>
        <p:spPr>
          <a:xfrm>
            <a:off x="7737226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57" name="object 4457"/>
          <p:cNvSpPr/>
          <p:nvPr/>
        </p:nvSpPr>
        <p:spPr>
          <a:xfrm>
            <a:off x="7956681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58" name="object 4458"/>
          <p:cNvSpPr/>
          <p:nvPr/>
        </p:nvSpPr>
        <p:spPr>
          <a:xfrm>
            <a:off x="8066409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59" name="object 4459"/>
          <p:cNvSpPr/>
          <p:nvPr/>
        </p:nvSpPr>
        <p:spPr>
          <a:xfrm>
            <a:off x="8134990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60" name="object 4460"/>
          <p:cNvSpPr/>
          <p:nvPr/>
        </p:nvSpPr>
        <p:spPr>
          <a:xfrm>
            <a:off x="8176138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61" name="object 4461"/>
          <p:cNvSpPr/>
          <p:nvPr/>
        </p:nvSpPr>
        <p:spPr>
          <a:xfrm>
            <a:off x="8340730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62" name="object 4462"/>
          <p:cNvSpPr/>
          <p:nvPr/>
        </p:nvSpPr>
        <p:spPr>
          <a:xfrm>
            <a:off x="8409309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63" name="object 4463"/>
          <p:cNvSpPr/>
          <p:nvPr/>
        </p:nvSpPr>
        <p:spPr>
          <a:xfrm>
            <a:off x="8450457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64" name="object 4464"/>
          <p:cNvSpPr/>
          <p:nvPr/>
        </p:nvSpPr>
        <p:spPr>
          <a:xfrm>
            <a:off x="8560186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65" name="object 4465"/>
          <p:cNvSpPr/>
          <p:nvPr/>
        </p:nvSpPr>
        <p:spPr>
          <a:xfrm>
            <a:off x="8642481" y="45057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66" name="object 4466"/>
          <p:cNvSpPr/>
          <p:nvPr/>
        </p:nvSpPr>
        <p:spPr>
          <a:xfrm>
            <a:off x="906659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67" name="object 4467"/>
          <p:cNvSpPr/>
          <p:nvPr/>
        </p:nvSpPr>
        <p:spPr>
          <a:xfrm>
            <a:off x="947807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68" name="object 4468"/>
          <p:cNvSpPr/>
          <p:nvPr/>
        </p:nvSpPr>
        <p:spPr>
          <a:xfrm>
            <a:off x="1030103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69" name="object 4469"/>
          <p:cNvSpPr/>
          <p:nvPr/>
        </p:nvSpPr>
        <p:spPr>
          <a:xfrm>
            <a:off x="1112399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70" name="object 4470"/>
          <p:cNvSpPr/>
          <p:nvPr/>
        </p:nvSpPr>
        <p:spPr>
          <a:xfrm>
            <a:off x="1180979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71" name="object 4471"/>
          <p:cNvSpPr/>
          <p:nvPr/>
        </p:nvSpPr>
        <p:spPr>
          <a:xfrm>
            <a:off x="3114934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72" name="object 4472"/>
          <p:cNvSpPr/>
          <p:nvPr/>
        </p:nvSpPr>
        <p:spPr>
          <a:xfrm>
            <a:off x="3183514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73" name="object 4473"/>
          <p:cNvSpPr/>
          <p:nvPr/>
        </p:nvSpPr>
        <p:spPr>
          <a:xfrm>
            <a:off x="3224662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74" name="object 4474"/>
          <p:cNvSpPr/>
          <p:nvPr/>
        </p:nvSpPr>
        <p:spPr>
          <a:xfrm>
            <a:off x="3334390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75" name="object 4475"/>
          <p:cNvSpPr/>
          <p:nvPr/>
        </p:nvSpPr>
        <p:spPr>
          <a:xfrm>
            <a:off x="3402970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76" name="object 4476"/>
          <p:cNvSpPr/>
          <p:nvPr/>
        </p:nvSpPr>
        <p:spPr>
          <a:xfrm>
            <a:off x="5336926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77" name="object 4477"/>
          <p:cNvSpPr/>
          <p:nvPr/>
        </p:nvSpPr>
        <p:spPr>
          <a:xfrm>
            <a:off x="5446653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78" name="object 4478"/>
          <p:cNvSpPr/>
          <p:nvPr/>
        </p:nvSpPr>
        <p:spPr>
          <a:xfrm>
            <a:off x="5487802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79" name="object 4479"/>
          <p:cNvSpPr/>
          <p:nvPr/>
        </p:nvSpPr>
        <p:spPr>
          <a:xfrm>
            <a:off x="5556382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80" name="object 4480"/>
          <p:cNvSpPr/>
          <p:nvPr/>
        </p:nvSpPr>
        <p:spPr>
          <a:xfrm>
            <a:off x="5597530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81" name="object 4481"/>
          <p:cNvSpPr/>
          <p:nvPr/>
        </p:nvSpPr>
        <p:spPr>
          <a:xfrm>
            <a:off x="5720974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82" name="object 4482"/>
          <p:cNvSpPr/>
          <p:nvPr/>
        </p:nvSpPr>
        <p:spPr>
          <a:xfrm>
            <a:off x="5830702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83" name="object 4483"/>
          <p:cNvSpPr/>
          <p:nvPr/>
        </p:nvSpPr>
        <p:spPr>
          <a:xfrm>
            <a:off x="5899282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84" name="object 4484"/>
          <p:cNvSpPr/>
          <p:nvPr/>
        </p:nvSpPr>
        <p:spPr>
          <a:xfrm>
            <a:off x="5940430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85" name="object 4485"/>
          <p:cNvSpPr/>
          <p:nvPr/>
        </p:nvSpPr>
        <p:spPr>
          <a:xfrm>
            <a:off x="6009009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86" name="object 4486"/>
          <p:cNvSpPr/>
          <p:nvPr/>
        </p:nvSpPr>
        <p:spPr>
          <a:xfrm>
            <a:off x="6091306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87" name="object 4487"/>
          <p:cNvSpPr/>
          <p:nvPr/>
        </p:nvSpPr>
        <p:spPr>
          <a:xfrm>
            <a:off x="6187318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88" name="object 4488"/>
          <p:cNvSpPr/>
          <p:nvPr/>
        </p:nvSpPr>
        <p:spPr>
          <a:xfrm>
            <a:off x="6228465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89" name="object 4489"/>
          <p:cNvSpPr/>
          <p:nvPr/>
        </p:nvSpPr>
        <p:spPr>
          <a:xfrm>
            <a:off x="6269614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90" name="object 4490"/>
          <p:cNvSpPr/>
          <p:nvPr/>
        </p:nvSpPr>
        <p:spPr>
          <a:xfrm>
            <a:off x="6338194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91" name="object 4491"/>
          <p:cNvSpPr/>
          <p:nvPr/>
        </p:nvSpPr>
        <p:spPr>
          <a:xfrm>
            <a:off x="7613781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92" name="object 4492"/>
          <p:cNvSpPr/>
          <p:nvPr/>
        </p:nvSpPr>
        <p:spPr>
          <a:xfrm>
            <a:off x="7668645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93" name="object 4493"/>
          <p:cNvSpPr/>
          <p:nvPr/>
        </p:nvSpPr>
        <p:spPr>
          <a:xfrm>
            <a:off x="7737226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94" name="object 4494"/>
          <p:cNvSpPr/>
          <p:nvPr/>
        </p:nvSpPr>
        <p:spPr>
          <a:xfrm>
            <a:off x="7833238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95" name="object 4495"/>
          <p:cNvSpPr/>
          <p:nvPr/>
        </p:nvSpPr>
        <p:spPr>
          <a:xfrm>
            <a:off x="7956681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96" name="object 4496"/>
          <p:cNvSpPr/>
          <p:nvPr/>
        </p:nvSpPr>
        <p:spPr>
          <a:xfrm>
            <a:off x="8066409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97" name="object 4497"/>
          <p:cNvSpPr/>
          <p:nvPr/>
        </p:nvSpPr>
        <p:spPr>
          <a:xfrm>
            <a:off x="8134990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98" name="object 4498"/>
          <p:cNvSpPr/>
          <p:nvPr/>
        </p:nvSpPr>
        <p:spPr>
          <a:xfrm>
            <a:off x="8176138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99" name="object 4499"/>
          <p:cNvSpPr/>
          <p:nvPr/>
        </p:nvSpPr>
        <p:spPr>
          <a:xfrm>
            <a:off x="8217286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00" name="object 4500"/>
          <p:cNvSpPr/>
          <p:nvPr/>
        </p:nvSpPr>
        <p:spPr>
          <a:xfrm>
            <a:off x="8299581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01" name="object 4501"/>
          <p:cNvSpPr/>
          <p:nvPr/>
        </p:nvSpPr>
        <p:spPr>
          <a:xfrm>
            <a:off x="8340730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02" name="object 4502"/>
          <p:cNvSpPr/>
          <p:nvPr/>
        </p:nvSpPr>
        <p:spPr>
          <a:xfrm>
            <a:off x="8409309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03" name="object 4503"/>
          <p:cNvSpPr/>
          <p:nvPr/>
        </p:nvSpPr>
        <p:spPr>
          <a:xfrm>
            <a:off x="8450457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04" name="object 4504"/>
          <p:cNvSpPr/>
          <p:nvPr/>
        </p:nvSpPr>
        <p:spPr>
          <a:xfrm>
            <a:off x="8560186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05" name="object 4505"/>
          <p:cNvSpPr/>
          <p:nvPr/>
        </p:nvSpPr>
        <p:spPr>
          <a:xfrm>
            <a:off x="8642481" y="45194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06" name="object 4506"/>
          <p:cNvSpPr/>
          <p:nvPr/>
        </p:nvSpPr>
        <p:spPr>
          <a:xfrm>
            <a:off x="906659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07" name="object 4507"/>
          <p:cNvSpPr/>
          <p:nvPr/>
        </p:nvSpPr>
        <p:spPr>
          <a:xfrm>
            <a:off x="947807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08" name="object 4508"/>
          <p:cNvSpPr/>
          <p:nvPr/>
        </p:nvSpPr>
        <p:spPr>
          <a:xfrm>
            <a:off x="1016387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09" name="object 4509"/>
          <p:cNvSpPr/>
          <p:nvPr/>
        </p:nvSpPr>
        <p:spPr>
          <a:xfrm>
            <a:off x="1112399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10" name="object 4510"/>
          <p:cNvSpPr/>
          <p:nvPr/>
        </p:nvSpPr>
        <p:spPr>
          <a:xfrm>
            <a:off x="1180979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11" name="object 4511"/>
          <p:cNvSpPr/>
          <p:nvPr/>
        </p:nvSpPr>
        <p:spPr>
          <a:xfrm>
            <a:off x="3114934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12" name="object 4512"/>
          <p:cNvSpPr/>
          <p:nvPr/>
        </p:nvSpPr>
        <p:spPr>
          <a:xfrm>
            <a:off x="3183514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13" name="object 4513"/>
          <p:cNvSpPr/>
          <p:nvPr/>
        </p:nvSpPr>
        <p:spPr>
          <a:xfrm>
            <a:off x="3224662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14" name="object 4514"/>
          <p:cNvSpPr/>
          <p:nvPr/>
        </p:nvSpPr>
        <p:spPr>
          <a:xfrm>
            <a:off x="3293242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15" name="object 4515"/>
          <p:cNvSpPr/>
          <p:nvPr/>
        </p:nvSpPr>
        <p:spPr>
          <a:xfrm>
            <a:off x="3334390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16" name="object 4516"/>
          <p:cNvSpPr/>
          <p:nvPr/>
        </p:nvSpPr>
        <p:spPr>
          <a:xfrm>
            <a:off x="3402970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17" name="object 4517"/>
          <p:cNvSpPr/>
          <p:nvPr/>
        </p:nvSpPr>
        <p:spPr>
          <a:xfrm>
            <a:off x="3485265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18" name="object 4518"/>
          <p:cNvSpPr/>
          <p:nvPr/>
        </p:nvSpPr>
        <p:spPr>
          <a:xfrm>
            <a:off x="5336926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19" name="object 4519"/>
          <p:cNvSpPr/>
          <p:nvPr/>
        </p:nvSpPr>
        <p:spPr>
          <a:xfrm>
            <a:off x="5446653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20" name="object 4520"/>
          <p:cNvSpPr/>
          <p:nvPr/>
        </p:nvSpPr>
        <p:spPr>
          <a:xfrm>
            <a:off x="5487802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21" name="object 4521"/>
          <p:cNvSpPr/>
          <p:nvPr/>
        </p:nvSpPr>
        <p:spPr>
          <a:xfrm>
            <a:off x="5556382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22" name="object 4522"/>
          <p:cNvSpPr/>
          <p:nvPr/>
        </p:nvSpPr>
        <p:spPr>
          <a:xfrm>
            <a:off x="5679826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23" name="object 4523"/>
          <p:cNvSpPr/>
          <p:nvPr/>
        </p:nvSpPr>
        <p:spPr>
          <a:xfrm>
            <a:off x="5789553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24" name="object 4524"/>
          <p:cNvSpPr/>
          <p:nvPr/>
        </p:nvSpPr>
        <p:spPr>
          <a:xfrm>
            <a:off x="5830702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25" name="object 4525"/>
          <p:cNvSpPr/>
          <p:nvPr/>
        </p:nvSpPr>
        <p:spPr>
          <a:xfrm>
            <a:off x="5899282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26" name="object 4526"/>
          <p:cNvSpPr/>
          <p:nvPr/>
        </p:nvSpPr>
        <p:spPr>
          <a:xfrm>
            <a:off x="5940430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27" name="object 4527"/>
          <p:cNvSpPr/>
          <p:nvPr/>
        </p:nvSpPr>
        <p:spPr>
          <a:xfrm>
            <a:off x="6009009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28" name="object 4528"/>
          <p:cNvSpPr/>
          <p:nvPr/>
        </p:nvSpPr>
        <p:spPr>
          <a:xfrm>
            <a:off x="6091306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29" name="object 4529"/>
          <p:cNvSpPr/>
          <p:nvPr/>
        </p:nvSpPr>
        <p:spPr>
          <a:xfrm>
            <a:off x="6187318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30" name="object 4530"/>
          <p:cNvSpPr/>
          <p:nvPr/>
        </p:nvSpPr>
        <p:spPr>
          <a:xfrm>
            <a:off x="6228465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31" name="object 4531"/>
          <p:cNvSpPr/>
          <p:nvPr/>
        </p:nvSpPr>
        <p:spPr>
          <a:xfrm>
            <a:off x="6269614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32" name="object 4532"/>
          <p:cNvSpPr/>
          <p:nvPr/>
        </p:nvSpPr>
        <p:spPr>
          <a:xfrm>
            <a:off x="6338194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33" name="object 4533"/>
          <p:cNvSpPr/>
          <p:nvPr/>
        </p:nvSpPr>
        <p:spPr>
          <a:xfrm>
            <a:off x="7613781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34" name="object 4534"/>
          <p:cNvSpPr/>
          <p:nvPr/>
        </p:nvSpPr>
        <p:spPr>
          <a:xfrm>
            <a:off x="7668645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35" name="object 4535"/>
          <p:cNvSpPr/>
          <p:nvPr/>
        </p:nvSpPr>
        <p:spPr>
          <a:xfrm>
            <a:off x="7737226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36" name="object 4536"/>
          <p:cNvSpPr/>
          <p:nvPr/>
        </p:nvSpPr>
        <p:spPr>
          <a:xfrm>
            <a:off x="7833238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37" name="object 4537"/>
          <p:cNvSpPr/>
          <p:nvPr/>
        </p:nvSpPr>
        <p:spPr>
          <a:xfrm>
            <a:off x="7956681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38" name="object 4538"/>
          <p:cNvSpPr/>
          <p:nvPr/>
        </p:nvSpPr>
        <p:spPr>
          <a:xfrm>
            <a:off x="8066409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39" name="object 4539"/>
          <p:cNvSpPr/>
          <p:nvPr/>
        </p:nvSpPr>
        <p:spPr>
          <a:xfrm>
            <a:off x="8134990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40" name="object 4540"/>
          <p:cNvSpPr/>
          <p:nvPr/>
        </p:nvSpPr>
        <p:spPr>
          <a:xfrm>
            <a:off x="8176138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41" name="object 4541"/>
          <p:cNvSpPr/>
          <p:nvPr/>
        </p:nvSpPr>
        <p:spPr>
          <a:xfrm>
            <a:off x="8217286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42" name="object 4542"/>
          <p:cNvSpPr/>
          <p:nvPr/>
        </p:nvSpPr>
        <p:spPr>
          <a:xfrm>
            <a:off x="8299581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43" name="object 4543"/>
          <p:cNvSpPr/>
          <p:nvPr/>
        </p:nvSpPr>
        <p:spPr>
          <a:xfrm>
            <a:off x="8340730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44" name="object 4544"/>
          <p:cNvSpPr/>
          <p:nvPr/>
        </p:nvSpPr>
        <p:spPr>
          <a:xfrm>
            <a:off x="8409309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45" name="object 4545"/>
          <p:cNvSpPr/>
          <p:nvPr/>
        </p:nvSpPr>
        <p:spPr>
          <a:xfrm>
            <a:off x="8519038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46" name="object 4546"/>
          <p:cNvSpPr/>
          <p:nvPr/>
        </p:nvSpPr>
        <p:spPr>
          <a:xfrm>
            <a:off x="8560186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47" name="object 4547"/>
          <p:cNvSpPr/>
          <p:nvPr/>
        </p:nvSpPr>
        <p:spPr>
          <a:xfrm>
            <a:off x="8642481" y="45331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48" name="object 4548"/>
          <p:cNvSpPr/>
          <p:nvPr/>
        </p:nvSpPr>
        <p:spPr>
          <a:xfrm>
            <a:off x="824363" y="4485132"/>
            <a:ext cx="82296" cy="68580"/>
          </a:xfrm>
          <a:prstGeom prst="rect">
            <a:avLst/>
          </a:prstGeom>
          <a:blipFill>
            <a:blip r:embed="rId44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49" name="object 4549"/>
          <p:cNvSpPr/>
          <p:nvPr/>
        </p:nvSpPr>
        <p:spPr>
          <a:xfrm>
            <a:off x="947807" y="4546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50" name="object 4550"/>
          <p:cNvSpPr/>
          <p:nvPr/>
        </p:nvSpPr>
        <p:spPr>
          <a:xfrm>
            <a:off x="1016387" y="4539996"/>
            <a:ext cx="68580" cy="13716"/>
          </a:xfrm>
          <a:prstGeom prst="rect">
            <a:avLst/>
          </a:prstGeom>
          <a:blipFill>
            <a:blip r:embed="rId44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51" name="object 4551"/>
          <p:cNvSpPr/>
          <p:nvPr/>
        </p:nvSpPr>
        <p:spPr>
          <a:xfrm>
            <a:off x="1126115" y="4539996"/>
            <a:ext cx="54864" cy="13716"/>
          </a:xfrm>
          <a:prstGeom prst="rect">
            <a:avLst/>
          </a:prstGeom>
          <a:blipFill>
            <a:blip r:embed="rId44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52" name="object 4552"/>
          <p:cNvSpPr/>
          <p:nvPr/>
        </p:nvSpPr>
        <p:spPr>
          <a:xfrm>
            <a:off x="3114934" y="4539996"/>
            <a:ext cx="68580" cy="13716"/>
          </a:xfrm>
          <a:prstGeom prst="rect">
            <a:avLst/>
          </a:prstGeom>
          <a:blipFill>
            <a:blip r:embed="rId44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53" name="object 4553"/>
          <p:cNvSpPr/>
          <p:nvPr/>
        </p:nvSpPr>
        <p:spPr>
          <a:xfrm>
            <a:off x="3224662" y="4457700"/>
            <a:ext cx="82296" cy="96012"/>
          </a:xfrm>
          <a:prstGeom prst="rect">
            <a:avLst/>
          </a:prstGeom>
          <a:blipFill>
            <a:blip r:embed="rId44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54" name="object 4554"/>
          <p:cNvSpPr/>
          <p:nvPr/>
        </p:nvSpPr>
        <p:spPr>
          <a:xfrm>
            <a:off x="3334390" y="4546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55" name="object 4555"/>
          <p:cNvSpPr/>
          <p:nvPr/>
        </p:nvSpPr>
        <p:spPr>
          <a:xfrm>
            <a:off x="3402970" y="4498847"/>
            <a:ext cx="96011" cy="54864"/>
          </a:xfrm>
          <a:prstGeom prst="rect">
            <a:avLst/>
          </a:prstGeom>
          <a:blipFill>
            <a:blip r:embed="rId44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56" name="object 4556"/>
          <p:cNvSpPr/>
          <p:nvPr/>
        </p:nvSpPr>
        <p:spPr>
          <a:xfrm>
            <a:off x="5336926" y="4546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57" name="object 4557"/>
          <p:cNvSpPr/>
          <p:nvPr/>
        </p:nvSpPr>
        <p:spPr>
          <a:xfrm>
            <a:off x="5391790" y="4457700"/>
            <a:ext cx="68580" cy="96012"/>
          </a:xfrm>
          <a:prstGeom prst="rect">
            <a:avLst/>
          </a:prstGeom>
          <a:blipFill>
            <a:blip r:embed="rId45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58" name="object 4558"/>
          <p:cNvSpPr/>
          <p:nvPr/>
        </p:nvSpPr>
        <p:spPr>
          <a:xfrm>
            <a:off x="5501518" y="4457700"/>
            <a:ext cx="178308" cy="96012"/>
          </a:xfrm>
          <a:prstGeom prst="rect">
            <a:avLst/>
          </a:prstGeom>
          <a:blipFill>
            <a:blip r:embed="rId45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59" name="object 4559"/>
          <p:cNvSpPr/>
          <p:nvPr/>
        </p:nvSpPr>
        <p:spPr>
          <a:xfrm>
            <a:off x="5720974" y="4526279"/>
            <a:ext cx="68580" cy="27432"/>
          </a:xfrm>
          <a:prstGeom prst="rect">
            <a:avLst/>
          </a:prstGeom>
          <a:blipFill>
            <a:blip r:embed="rId45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60" name="object 4560"/>
          <p:cNvSpPr/>
          <p:nvPr/>
        </p:nvSpPr>
        <p:spPr>
          <a:xfrm>
            <a:off x="5844418" y="4457700"/>
            <a:ext cx="68580" cy="96012"/>
          </a:xfrm>
          <a:prstGeom prst="rect">
            <a:avLst/>
          </a:prstGeom>
          <a:blipFill>
            <a:blip r:embed="rId45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61" name="object 4561"/>
          <p:cNvSpPr/>
          <p:nvPr/>
        </p:nvSpPr>
        <p:spPr>
          <a:xfrm>
            <a:off x="5940430" y="4546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62" name="object 4562"/>
          <p:cNvSpPr/>
          <p:nvPr/>
        </p:nvSpPr>
        <p:spPr>
          <a:xfrm>
            <a:off x="6022726" y="4539996"/>
            <a:ext cx="68580" cy="13716"/>
          </a:xfrm>
          <a:prstGeom prst="rect">
            <a:avLst/>
          </a:prstGeom>
          <a:blipFill>
            <a:blip r:embed="rId45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63" name="object 4563"/>
          <p:cNvSpPr/>
          <p:nvPr/>
        </p:nvSpPr>
        <p:spPr>
          <a:xfrm>
            <a:off x="6132453" y="4457700"/>
            <a:ext cx="68580" cy="96012"/>
          </a:xfrm>
          <a:prstGeom prst="rect">
            <a:avLst/>
          </a:prstGeom>
          <a:blipFill>
            <a:blip r:embed="rId45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64" name="object 4564"/>
          <p:cNvSpPr/>
          <p:nvPr/>
        </p:nvSpPr>
        <p:spPr>
          <a:xfrm>
            <a:off x="6228465" y="4546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65" name="object 4565"/>
          <p:cNvSpPr/>
          <p:nvPr/>
        </p:nvSpPr>
        <p:spPr>
          <a:xfrm>
            <a:off x="6283330" y="4539996"/>
            <a:ext cx="54864" cy="13716"/>
          </a:xfrm>
          <a:prstGeom prst="rect">
            <a:avLst/>
          </a:prstGeom>
          <a:blipFill>
            <a:blip r:embed="rId45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66" name="object 4566"/>
          <p:cNvSpPr/>
          <p:nvPr/>
        </p:nvSpPr>
        <p:spPr>
          <a:xfrm>
            <a:off x="7613781" y="4546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67" name="object 4567"/>
          <p:cNvSpPr/>
          <p:nvPr/>
        </p:nvSpPr>
        <p:spPr>
          <a:xfrm>
            <a:off x="7668645" y="4546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68" name="object 4568"/>
          <p:cNvSpPr/>
          <p:nvPr/>
        </p:nvSpPr>
        <p:spPr>
          <a:xfrm>
            <a:off x="7737226" y="4546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69" name="object 4569"/>
          <p:cNvSpPr/>
          <p:nvPr/>
        </p:nvSpPr>
        <p:spPr>
          <a:xfrm>
            <a:off x="7778374" y="4498847"/>
            <a:ext cx="54864" cy="54864"/>
          </a:xfrm>
          <a:prstGeom prst="rect">
            <a:avLst/>
          </a:prstGeom>
          <a:blipFill>
            <a:blip r:embed="rId45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70" name="object 4570"/>
          <p:cNvSpPr/>
          <p:nvPr/>
        </p:nvSpPr>
        <p:spPr>
          <a:xfrm>
            <a:off x="7874386" y="4485132"/>
            <a:ext cx="82296" cy="68580"/>
          </a:xfrm>
          <a:prstGeom prst="rect">
            <a:avLst/>
          </a:prstGeom>
          <a:blipFill>
            <a:blip r:embed="rId45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71" name="object 4571"/>
          <p:cNvSpPr/>
          <p:nvPr/>
        </p:nvSpPr>
        <p:spPr>
          <a:xfrm>
            <a:off x="8066409" y="4539996"/>
            <a:ext cx="68580" cy="13716"/>
          </a:xfrm>
          <a:prstGeom prst="rect">
            <a:avLst/>
          </a:prstGeom>
          <a:blipFill>
            <a:blip r:embed="rId45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72" name="object 4572"/>
          <p:cNvSpPr/>
          <p:nvPr/>
        </p:nvSpPr>
        <p:spPr>
          <a:xfrm>
            <a:off x="8176138" y="4546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73" name="object 4573"/>
          <p:cNvSpPr/>
          <p:nvPr/>
        </p:nvSpPr>
        <p:spPr>
          <a:xfrm>
            <a:off x="8231002" y="4457700"/>
            <a:ext cx="82296" cy="96012"/>
          </a:xfrm>
          <a:prstGeom prst="rect">
            <a:avLst/>
          </a:prstGeom>
          <a:blipFill>
            <a:blip r:embed="rId46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74" name="object 4574"/>
          <p:cNvSpPr/>
          <p:nvPr/>
        </p:nvSpPr>
        <p:spPr>
          <a:xfrm>
            <a:off x="8340730" y="4546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75" name="object 4575"/>
          <p:cNvSpPr/>
          <p:nvPr/>
        </p:nvSpPr>
        <p:spPr>
          <a:xfrm>
            <a:off x="8409309" y="45468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76" name="object 4576"/>
          <p:cNvSpPr/>
          <p:nvPr/>
        </p:nvSpPr>
        <p:spPr>
          <a:xfrm>
            <a:off x="8450457" y="4526279"/>
            <a:ext cx="68580" cy="27432"/>
          </a:xfrm>
          <a:prstGeom prst="rect">
            <a:avLst/>
          </a:prstGeom>
          <a:blipFill>
            <a:blip r:embed="rId46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77" name="object 4577"/>
          <p:cNvSpPr/>
          <p:nvPr/>
        </p:nvSpPr>
        <p:spPr>
          <a:xfrm>
            <a:off x="8573902" y="4539996"/>
            <a:ext cx="68580" cy="13716"/>
          </a:xfrm>
          <a:prstGeom prst="rect">
            <a:avLst/>
          </a:prstGeom>
          <a:blipFill>
            <a:blip r:embed="rId46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78" name="object 4578"/>
          <p:cNvSpPr/>
          <p:nvPr/>
        </p:nvSpPr>
        <p:spPr>
          <a:xfrm>
            <a:off x="3114934" y="45605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79" name="object 4579"/>
          <p:cNvSpPr/>
          <p:nvPr/>
        </p:nvSpPr>
        <p:spPr>
          <a:xfrm>
            <a:off x="5336926" y="45605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80" name="object 4580"/>
          <p:cNvSpPr/>
          <p:nvPr/>
        </p:nvSpPr>
        <p:spPr>
          <a:xfrm>
            <a:off x="7613781" y="45605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81" name="object 4581"/>
          <p:cNvSpPr/>
          <p:nvPr/>
        </p:nvSpPr>
        <p:spPr>
          <a:xfrm>
            <a:off x="3114934" y="45742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82" name="object 4582"/>
          <p:cNvSpPr/>
          <p:nvPr/>
        </p:nvSpPr>
        <p:spPr>
          <a:xfrm>
            <a:off x="5336926" y="45742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83" name="object 4583"/>
          <p:cNvSpPr/>
          <p:nvPr/>
        </p:nvSpPr>
        <p:spPr>
          <a:xfrm>
            <a:off x="7613781" y="45742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84" name="object 4584"/>
          <p:cNvSpPr/>
          <p:nvPr/>
        </p:nvSpPr>
        <p:spPr>
          <a:xfrm>
            <a:off x="5336926" y="45880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85" name="object 4585"/>
          <p:cNvSpPr/>
          <p:nvPr/>
        </p:nvSpPr>
        <p:spPr>
          <a:xfrm>
            <a:off x="7613781" y="45880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86" name="object 4586"/>
          <p:cNvSpPr/>
          <p:nvPr/>
        </p:nvSpPr>
        <p:spPr>
          <a:xfrm>
            <a:off x="783215" y="4251959"/>
            <a:ext cx="9121140" cy="370332"/>
          </a:xfrm>
          <a:prstGeom prst="rect">
            <a:avLst/>
          </a:prstGeom>
          <a:blipFill>
            <a:blip r:embed="rId46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87" name="object 4587"/>
          <p:cNvSpPr/>
          <p:nvPr/>
        </p:nvSpPr>
        <p:spPr>
          <a:xfrm>
            <a:off x="5336926" y="46154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88" name="object 4588"/>
          <p:cNvSpPr/>
          <p:nvPr/>
        </p:nvSpPr>
        <p:spPr>
          <a:xfrm>
            <a:off x="7613781" y="46154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89" name="object 4589"/>
          <p:cNvSpPr/>
          <p:nvPr/>
        </p:nvSpPr>
        <p:spPr>
          <a:xfrm>
            <a:off x="5336926" y="46291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90" name="object 4590"/>
          <p:cNvSpPr/>
          <p:nvPr/>
        </p:nvSpPr>
        <p:spPr>
          <a:xfrm>
            <a:off x="7613781" y="46291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91" name="object 4591"/>
          <p:cNvSpPr/>
          <p:nvPr/>
        </p:nvSpPr>
        <p:spPr>
          <a:xfrm>
            <a:off x="5336926" y="46428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92" name="object 4592"/>
          <p:cNvSpPr/>
          <p:nvPr/>
        </p:nvSpPr>
        <p:spPr>
          <a:xfrm>
            <a:off x="7613781" y="46428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93" name="object 4593"/>
          <p:cNvSpPr/>
          <p:nvPr/>
        </p:nvSpPr>
        <p:spPr>
          <a:xfrm>
            <a:off x="5336926" y="4656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94" name="object 4594"/>
          <p:cNvSpPr/>
          <p:nvPr/>
        </p:nvSpPr>
        <p:spPr>
          <a:xfrm>
            <a:off x="7613781" y="46565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95" name="object 4595"/>
          <p:cNvSpPr/>
          <p:nvPr/>
        </p:nvSpPr>
        <p:spPr>
          <a:xfrm>
            <a:off x="5336926" y="4670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96" name="object 4596"/>
          <p:cNvSpPr/>
          <p:nvPr/>
        </p:nvSpPr>
        <p:spPr>
          <a:xfrm>
            <a:off x="7613781" y="46702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97" name="object 4597"/>
          <p:cNvSpPr/>
          <p:nvPr/>
        </p:nvSpPr>
        <p:spPr>
          <a:xfrm>
            <a:off x="5336926" y="46840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98" name="object 4598"/>
          <p:cNvSpPr/>
          <p:nvPr/>
        </p:nvSpPr>
        <p:spPr>
          <a:xfrm>
            <a:off x="7613781" y="46840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99" name="object 4599"/>
          <p:cNvSpPr/>
          <p:nvPr/>
        </p:nvSpPr>
        <p:spPr>
          <a:xfrm>
            <a:off x="5336926" y="46977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00" name="object 4600"/>
          <p:cNvSpPr/>
          <p:nvPr/>
        </p:nvSpPr>
        <p:spPr>
          <a:xfrm>
            <a:off x="7613781" y="46977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01" name="object 4601"/>
          <p:cNvSpPr/>
          <p:nvPr/>
        </p:nvSpPr>
        <p:spPr>
          <a:xfrm>
            <a:off x="5336926" y="4711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02" name="object 4602"/>
          <p:cNvSpPr/>
          <p:nvPr/>
        </p:nvSpPr>
        <p:spPr>
          <a:xfrm>
            <a:off x="7613781" y="47114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03" name="object 4603"/>
          <p:cNvSpPr/>
          <p:nvPr/>
        </p:nvSpPr>
        <p:spPr>
          <a:xfrm>
            <a:off x="5336926" y="4725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04" name="object 4604"/>
          <p:cNvSpPr/>
          <p:nvPr/>
        </p:nvSpPr>
        <p:spPr>
          <a:xfrm>
            <a:off x="7613781" y="47251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05" name="object 4605"/>
          <p:cNvSpPr/>
          <p:nvPr/>
        </p:nvSpPr>
        <p:spPr>
          <a:xfrm>
            <a:off x="5336926" y="47388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06" name="object 4606"/>
          <p:cNvSpPr/>
          <p:nvPr/>
        </p:nvSpPr>
        <p:spPr>
          <a:xfrm>
            <a:off x="7613781" y="47388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07" name="object 4607"/>
          <p:cNvSpPr/>
          <p:nvPr/>
        </p:nvSpPr>
        <p:spPr>
          <a:xfrm>
            <a:off x="5336926" y="4752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08" name="object 4608"/>
          <p:cNvSpPr/>
          <p:nvPr/>
        </p:nvSpPr>
        <p:spPr>
          <a:xfrm>
            <a:off x="7613781" y="47525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09" name="object 4609"/>
          <p:cNvSpPr/>
          <p:nvPr/>
        </p:nvSpPr>
        <p:spPr>
          <a:xfrm>
            <a:off x="1441583" y="476630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10" name="object 4610"/>
          <p:cNvSpPr/>
          <p:nvPr/>
        </p:nvSpPr>
        <p:spPr>
          <a:xfrm>
            <a:off x="1647322" y="476630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11" name="object 4611"/>
          <p:cNvSpPr/>
          <p:nvPr/>
        </p:nvSpPr>
        <p:spPr>
          <a:xfrm>
            <a:off x="3553846" y="47663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12" name="object 4612"/>
          <p:cNvSpPr/>
          <p:nvPr/>
        </p:nvSpPr>
        <p:spPr>
          <a:xfrm>
            <a:off x="3951609" y="47663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13" name="object 4613"/>
          <p:cNvSpPr/>
          <p:nvPr/>
        </p:nvSpPr>
        <p:spPr>
          <a:xfrm>
            <a:off x="5336926" y="47663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14" name="object 4614"/>
          <p:cNvSpPr/>
          <p:nvPr/>
        </p:nvSpPr>
        <p:spPr>
          <a:xfrm>
            <a:off x="5830702" y="47663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15" name="object 4615"/>
          <p:cNvSpPr/>
          <p:nvPr/>
        </p:nvSpPr>
        <p:spPr>
          <a:xfrm>
            <a:off x="6379342" y="47663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16" name="object 4616"/>
          <p:cNvSpPr/>
          <p:nvPr/>
        </p:nvSpPr>
        <p:spPr>
          <a:xfrm>
            <a:off x="6434206" y="47663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17" name="object 4617"/>
          <p:cNvSpPr/>
          <p:nvPr/>
        </p:nvSpPr>
        <p:spPr>
          <a:xfrm>
            <a:off x="7613781" y="47663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18" name="object 4618"/>
          <p:cNvSpPr/>
          <p:nvPr/>
        </p:nvSpPr>
        <p:spPr>
          <a:xfrm>
            <a:off x="7737226" y="47663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19" name="object 4619"/>
          <p:cNvSpPr/>
          <p:nvPr/>
        </p:nvSpPr>
        <p:spPr>
          <a:xfrm>
            <a:off x="1441583" y="47800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20" name="object 4620"/>
          <p:cNvSpPr/>
          <p:nvPr/>
        </p:nvSpPr>
        <p:spPr>
          <a:xfrm>
            <a:off x="3553846" y="47800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21" name="object 4621"/>
          <p:cNvSpPr/>
          <p:nvPr/>
        </p:nvSpPr>
        <p:spPr>
          <a:xfrm>
            <a:off x="3787018" y="47800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22" name="object 4622"/>
          <p:cNvSpPr/>
          <p:nvPr/>
        </p:nvSpPr>
        <p:spPr>
          <a:xfrm>
            <a:off x="3883030" y="47800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23" name="object 4623"/>
          <p:cNvSpPr/>
          <p:nvPr/>
        </p:nvSpPr>
        <p:spPr>
          <a:xfrm>
            <a:off x="5336926" y="47800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24" name="object 4624"/>
          <p:cNvSpPr/>
          <p:nvPr/>
        </p:nvSpPr>
        <p:spPr>
          <a:xfrm>
            <a:off x="5830702" y="47800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25" name="object 4625"/>
          <p:cNvSpPr/>
          <p:nvPr/>
        </p:nvSpPr>
        <p:spPr>
          <a:xfrm>
            <a:off x="6379342" y="47800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26" name="object 4626"/>
          <p:cNvSpPr/>
          <p:nvPr/>
        </p:nvSpPr>
        <p:spPr>
          <a:xfrm>
            <a:off x="7613781" y="47800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27" name="object 4627"/>
          <p:cNvSpPr/>
          <p:nvPr/>
        </p:nvSpPr>
        <p:spPr>
          <a:xfrm>
            <a:off x="8299581" y="47800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28" name="object 4628"/>
          <p:cNvSpPr/>
          <p:nvPr/>
        </p:nvSpPr>
        <p:spPr>
          <a:xfrm>
            <a:off x="8368162" y="47800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29" name="object 4629"/>
          <p:cNvSpPr/>
          <p:nvPr/>
        </p:nvSpPr>
        <p:spPr>
          <a:xfrm>
            <a:off x="8587618" y="47800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30" name="object 4630"/>
          <p:cNvSpPr/>
          <p:nvPr/>
        </p:nvSpPr>
        <p:spPr>
          <a:xfrm>
            <a:off x="1441583" y="4793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31" name="object 4631"/>
          <p:cNvSpPr/>
          <p:nvPr/>
        </p:nvSpPr>
        <p:spPr>
          <a:xfrm>
            <a:off x="3553846" y="4793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32" name="object 4632"/>
          <p:cNvSpPr/>
          <p:nvPr/>
        </p:nvSpPr>
        <p:spPr>
          <a:xfrm>
            <a:off x="3787018" y="4793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33" name="object 4633"/>
          <p:cNvSpPr/>
          <p:nvPr/>
        </p:nvSpPr>
        <p:spPr>
          <a:xfrm>
            <a:off x="3883030" y="4793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34" name="object 4634"/>
          <p:cNvSpPr/>
          <p:nvPr/>
        </p:nvSpPr>
        <p:spPr>
          <a:xfrm>
            <a:off x="5336926" y="4793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35" name="object 4635"/>
          <p:cNvSpPr/>
          <p:nvPr/>
        </p:nvSpPr>
        <p:spPr>
          <a:xfrm>
            <a:off x="5830702" y="4793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36" name="object 4636"/>
          <p:cNvSpPr/>
          <p:nvPr/>
        </p:nvSpPr>
        <p:spPr>
          <a:xfrm>
            <a:off x="6379342" y="4793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37" name="object 4637"/>
          <p:cNvSpPr/>
          <p:nvPr/>
        </p:nvSpPr>
        <p:spPr>
          <a:xfrm>
            <a:off x="7613781" y="4793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38" name="object 4638"/>
          <p:cNvSpPr/>
          <p:nvPr/>
        </p:nvSpPr>
        <p:spPr>
          <a:xfrm>
            <a:off x="8299581" y="4793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39" name="object 4639"/>
          <p:cNvSpPr/>
          <p:nvPr/>
        </p:nvSpPr>
        <p:spPr>
          <a:xfrm>
            <a:off x="8368162" y="4793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40" name="object 4640"/>
          <p:cNvSpPr/>
          <p:nvPr/>
        </p:nvSpPr>
        <p:spPr>
          <a:xfrm>
            <a:off x="8587618" y="47937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41" name="object 4641"/>
          <p:cNvSpPr/>
          <p:nvPr/>
        </p:nvSpPr>
        <p:spPr>
          <a:xfrm>
            <a:off x="1222127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42" name="object 4642"/>
          <p:cNvSpPr/>
          <p:nvPr/>
        </p:nvSpPr>
        <p:spPr>
          <a:xfrm>
            <a:off x="1441583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43" name="object 4643"/>
          <p:cNvSpPr/>
          <p:nvPr/>
        </p:nvSpPr>
        <p:spPr>
          <a:xfrm>
            <a:off x="1647322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44" name="object 4644"/>
          <p:cNvSpPr/>
          <p:nvPr/>
        </p:nvSpPr>
        <p:spPr>
          <a:xfrm>
            <a:off x="3210946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45" name="object 4645"/>
          <p:cNvSpPr/>
          <p:nvPr/>
        </p:nvSpPr>
        <p:spPr>
          <a:xfrm>
            <a:off x="3553846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46" name="object 4646"/>
          <p:cNvSpPr/>
          <p:nvPr/>
        </p:nvSpPr>
        <p:spPr>
          <a:xfrm>
            <a:off x="3951609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47" name="object 4647"/>
          <p:cNvSpPr/>
          <p:nvPr/>
        </p:nvSpPr>
        <p:spPr>
          <a:xfrm>
            <a:off x="5336926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48" name="object 4648"/>
          <p:cNvSpPr/>
          <p:nvPr/>
        </p:nvSpPr>
        <p:spPr>
          <a:xfrm>
            <a:off x="5487802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49" name="object 4649"/>
          <p:cNvSpPr/>
          <p:nvPr/>
        </p:nvSpPr>
        <p:spPr>
          <a:xfrm>
            <a:off x="5556382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50" name="object 4650"/>
          <p:cNvSpPr/>
          <p:nvPr/>
        </p:nvSpPr>
        <p:spPr>
          <a:xfrm>
            <a:off x="5830702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51" name="object 4651"/>
          <p:cNvSpPr/>
          <p:nvPr/>
        </p:nvSpPr>
        <p:spPr>
          <a:xfrm>
            <a:off x="6063874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52" name="object 4652"/>
          <p:cNvSpPr/>
          <p:nvPr/>
        </p:nvSpPr>
        <p:spPr>
          <a:xfrm>
            <a:off x="6434206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53" name="object 4653"/>
          <p:cNvSpPr/>
          <p:nvPr/>
        </p:nvSpPr>
        <p:spPr>
          <a:xfrm>
            <a:off x="6790821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54" name="object 4654"/>
          <p:cNvSpPr/>
          <p:nvPr/>
        </p:nvSpPr>
        <p:spPr>
          <a:xfrm>
            <a:off x="6900550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55" name="object 4655"/>
          <p:cNvSpPr/>
          <p:nvPr/>
        </p:nvSpPr>
        <p:spPr>
          <a:xfrm>
            <a:off x="7613781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56" name="object 4656"/>
          <p:cNvSpPr/>
          <p:nvPr/>
        </p:nvSpPr>
        <p:spPr>
          <a:xfrm>
            <a:off x="7668645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57" name="object 4657"/>
          <p:cNvSpPr/>
          <p:nvPr/>
        </p:nvSpPr>
        <p:spPr>
          <a:xfrm>
            <a:off x="7737226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58" name="object 4658"/>
          <p:cNvSpPr/>
          <p:nvPr/>
        </p:nvSpPr>
        <p:spPr>
          <a:xfrm>
            <a:off x="8285866" y="4759452"/>
            <a:ext cx="150876" cy="54864"/>
          </a:xfrm>
          <a:prstGeom prst="rect">
            <a:avLst/>
          </a:prstGeom>
          <a:blipFill>
            <a:blip r:embed="rId46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59" name="object 4659"/>
          <p:cNvSpPr/>
          <p:nvPr/>
        </p:nvSpPr>
        <p:spPr>
          <a:xfrm>
            <a:off x="8423026" y="48074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60" name="object 4660"/>
          <p:cNvSpPr/>
          <p:nvPr/>
        </p:nvSpPr>
        <p:spPr>
          <a:xfrm>
            <a:off x="961523" y="4800600"/>
            <a:ext cx="54864" cy="27432"/>
          </a:xfrm>
          <a:prstGeom prst="rect">
            <a:avLst/>
          </a:prstGeom>
          <a:blipFill>
            <a:blip r:embed="rId46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61" name="object 4661"/>
          <p:cNvSpPr/>
          <p:nvPr/>
        </p:nvSpPr>
        <p:spPr>
          <a:xfrm>
            <a:off x="1057535" y="4800600"/>
            <a:ext cx="109728" cy="27432"/>
          </a:xfrm>
          <a:prstGeom prst="rect">
            <a:avLst/>
          </a:prstGeom>
          <a:blipFill>
            <a:blip r:embed="rId46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62" name="object 4662"/>
          <p:cNvSpPr/>
          <p:nvPr/>
        </p:nvSpPr>
        <p:spPr>
          <a:xfrm>
            <a:off x="1222127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63" name="object 4663"/>
          <p:cNvSpPr/>
          <p:nvPr/>
        </p:nvSpPr>
        <p:spPr>
          <a:xfrm>
            <a:off x="1441583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64" name="object 4664"/>
          <p:cNvSpPr/>
          <p:nvPr/>
        </p:nvSpPr>
        <p:spPr>
          <a:xfrm>
            <a:off x="1482731" y="4800600"/>
            <a:ext cx="123442" cy="27432"/>
          </a:xfrm>
          <a:prstGeom prst="rect">
            <a:avLst/>
          </a:prstGeom>
          <a:blipFill>
            <a:blip r:embed="rId46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65" name="object 4665"/>
          <p:cNvSpPr/>
          <p:nvPr/>
        </p:nvSpPr>
        <p:spPr>
          <a:xfrm>
            <a:off x="1647322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66" name="object 4666"/>
          <p:cNvSpPr/>
          <p:nvPr/>
        </p:nvSpPr>
        <p:spPr>
          <a:xfrm>
            <a:off x="3210946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67" name="object 4667"/>
          <p:cNvSpPr/>
          <p:nvPr/>
        </p:nvSpPr>
        <p:spPr>
          <a:xfrm>
            <a:off x="3553846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68" name="object 4668"/>
          <p:cNvSpPr/>
          <p:nvPr/>
        </p:nvSpPr>
        <p:spPr>
          <a:xfrm>
            <a:off x="3951609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69" name="object 4669"/>
          <p:cNvSpPr/>
          <p:nvPr/>
        </p:nvSpPr>
        <p:spPr>
          <a:xfrm>
            <a:off x="5336926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70" name="object 4670"/>
          <p:cNvSpPr/>
          <p:nvPr/>
        </p:nvSpPr>
        <p:spPr>
          <a:xfrm>
            <a:off x="5391790" y="4800600"/>
            <a:ext cx="68580" cy="27432"/>
          </a:xfrm>
          <a:prstGeom prst="rect">
            <a:avLst/>
          </a:prstGeom>
          <a:blipFill>
            <a:blip r:embed="rId46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71" name="object 4671"/>
          <p:cNvSpPr/>
          <p:nvPr/>
        </p:nvSpPr>
        <p:spPr>
          <a:xfrm>
            <a:off x="5487802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72" name="object 4672"/>
          <p:cNvSpPr/>
          <p:nvPr/>
        </p:nvSpPr>
        <p:spPr>
          <a:xfrm>
            <a:off x="5556382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73" name="object 4673"/>
          <p:cNvSpPr/>
          <p:nvPr/>
        </p:nvSpPr>
        <p:spPr>
          <a:xfrm>
            <a:off x="5624962" y="4800600"/>
            <a:ext cx="54864" cy="27432"/>
          </a:xfrm>
          <a:prstGeom prst="rect">
            <a:avLst/>
          </a:prstGeom>
          <a:blipFill>
            <a:blip r:embed="rId46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74" name="object 4674"/>
          <p:cNvSpPr/>
          <p:nvPr/>
        </p:nvSpPr>
        <p:spPr>
          <a:xfrm>
            <a:off x="5748406" y="4800600"/>
            <a:ext cx="41148" cy="27432"/>
          </a:xfrm>
          <a:prstGeom prst="rect">
            <a:avLst/>
          </a:prstGeom>
          <a:blipFill>
            <a:blip r:embed="rId47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75" name="object 4675"/>
          <p:cNvSpPr/>
          <p:nvPr/>
        </p:nvSpPr>
        <p:spPr>
          <a:xfrm>
            <a:off x="5830702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76" name="object 4676"/>
          <p:cNvSpPr/>
          <p:nvPr/>
        </p:nvSpPr>
        <p:spPr>
          <a:xfrm>
            <a:off x="6063874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77" name="object 4677"/>
          <p:cNvSpPr/>
          <p:nvPr/>
        </p:nvSpPr>
        <p:spPr>
          <a:xfrm>
            <a:off x="6324477" y="4800600"/>
            <a:ext cx="68580" cy="27432"/>
          </a:xfrm>
          <a:prstGeom prst="rect">
            <a:avLst/>
          </a:prstGeom>
          <a:blipFill>
            <a:blip r:embed="rId47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78" name="object 4678"/>
          <p:cNvSpPr/>
          <p:nvPr/>
        </p:nvSpPr>
        <p:spPr>
          <a:xfrm>
            <a:off x="6434206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79" name="object 4679"/>
          <p:cNvSpPr/>
          <p:nvPr/>
        </p:nvSpPr>
        <p:spPr>
          <a:xfrm>
            <a:off x="6585081" y="4800600"/>
            <a:ext cx="41148" cy="27432"/>
          </a:xfrm>
          <a:prstGeom prst="rect">
            <a:avLst/>
          </a:prstGeom>
          <a:blipFill>
            <a:blip r:embed="rId47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80" name="object 4680"/>
          <p:cNvSpPr/>
          <p:nvPr/>
        </p:nvSpPr>
        <p:spPr>
          <a:xfrm>
            <a:off x="6790821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81" name="object 4681"/>
          <p:cNvSpPr/>
          <p:nvPr/>
        </p:nvSpPr>
        <p:spPr>
          <a:xfrm>
            <a:off x="6900550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82" name="object 4682"/>
          <p:cNvSpPr/>
          <p:nvPr/>
        </p:nvSpPr>
        <p:spPr>
          <a:xfrm>
            <a:off x="7613781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83" name="object 4683"/>
          <p:cNvSpPr/>
          <p:nvPr/>
        </p:nvSpPr>
        <p:spPr>
          <a:xfrm>
            <a:off x="7668645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84" name="object 4684"/>
          <p:cNvSpPr/>
          <p:nvPr/>
        </p:nvSpPr>
        <p:spPr>
          <a:xfrm>
            <a:off x="7737226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85" name="object 4685"/>
          <p:cNvSpPr/>
          <p:nvPr/>
        </p:nvSpPr>
        <p:spPr>
          <a:xfrm>
            <a:off x="8176138" y="4800600"/>
            <a:ext cx="54864" cy="27432"/>
          </a:xfrm>
          <a:prstGeom prst="rect">
            <a:avLst/>
          </a:prstGeom>
          <a:blipFill>
            <a:blip r:embed="rId47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86" name="object 4686"/>
          <p:cNvSpPr/>
          <p:nvPr/>
        </p:nvSpPr>
        <p:spPr>
          <a:xfrm>
            <a:off x="8285866" y="4814315"/>
            <a:ext cx="123444" cy="13716"/>
          </a:xfrm>
          <a:prstGeom prst="rect">
            <a:avLst/>
          </a:prstGeom>
          <a:blipFill>
            <a:blip r:embed="rId47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87" name="object 4687"/>
          <p:cNvSpPr/>
          <p:nvPr/>
        </p:nvSpPr>
        <p:spPr>
          <a:xfrm>
            <a:off x="8423026" y="48211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88" name="object 4688"/>
          <p:cNvSpPr/>
          <p:nvPr/>
        </p:nvSpPr>
        <p:spPr>
          <a:xfrm>
            <a:off x="8683630" y="4800600"/>
            <a:ext cx="54864" cy="27432"/>
          </a:xfrm>
          <a:prstGeom prst="rect">
            <a:avLst/>
          </a:prstGeom>
          <a:blipFill>
            <a:blip r:embed="rId47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89" name="object 4689"/>
          <p:cNvSpPr/>
          <p:nvPr/>
        </p:nvSpPr>
        <p:spPr>
          <a:xfrm>
            <a:off x="824363" y="4800600"/>
            <a:ext cx="82296" cy="41148"/>
          </a:xfrm>
          <a:prstGeom prst="rect">
            <a:avLst/>
          </a:prstGeom>
          <a:blipFill>
            <a:blip r:embed="rId47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90" name="object 4690"/>
          <p:cNvSpPr/>
          <p:nvPr/>
        </p:nvSpPr>
        <p:spPr>
          <a:xfrm>
            <a:off x="906659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91" name="object 4691"/>
          <p:cNvSpPr/>
          <p:nvPr/>
        </p:nvSpPr>
        <p:spPr>
          <a:xfrm>
            <a:off x="947807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92" name="object 4692"/>
          <p:cNvSpPr/>
          <p:nvPr/>
        </p:nvSpPr>
        <p:spPr>
          <a:xfrm>
            <a:off x="1016387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93" name="object 4693"/>
          <p:cNvSpPr/>
          <p:nvPr/>
        </p:nvSpPr>
        <p:spPr>
          <a:xfrm>
            <a:off x="1057535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94" name="object 4694"/>
          <p:cNvSpPr/>
          <p:nvPr/>
        </p:nvSpPr>
        <p:spPr>
          <a:xfrm>
            <a:off x="1112399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95" name="object 4695"/>
          <p:cNvSpPr/>
          <p:nvPr/>
        </p:nvSpPr>
        <p:spPr>
          <a:xfrm>
            <a:off x="1167263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96" name="object 4696"/>
          <p:cNvSpPr/>
          <p:nvPr/>
        </p:nvSpPr>
        <p:spPr>
          <a:xfrm>
            <a:off x="1222127" y="4800600"/>
            <a:ext cx="68580" cy="41148"/>
          </a:xfrm>
          <a:prstGeom prst="rect">
            <a:avLst/>
          </a:prstGeom>
          <a:blipFill>
            <a:blip r:embed="rId47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97" name="object 4697"/>
          <p:cNvSpPr/>
          <p:nvPr/>
        </p:nvSpPr>
        <p:spPr>
          <a:xfrm>
            <a:off x="1290707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98" name="object 4698"/>
          <p:cNvSpPr/>
          <p:nvPr/>
        </p:nvSpPr>
        <p:spPr>
          <a:xfrm>
            <a:off x="1331855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99" name="object 4699"/>
          <p:cNvSpPr/>
          <p:nvPr/>
        </p:nvSpPr>
        <p:spPr>
          <a:xfrm>
            <a:off x="1400435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00" name="object 4700"/>
          <p:cNvSpPr/>
          <p:nvPr/>
        </p:nvSpPr>
        <p:spPr>
          <a:xfrm>
            <a:off x="1441583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01" name="object 4701"/>
          <p:cNvSpPr/>
          <p:nvPr/>
        </p:nvSpPr>
        <p:spPr>
          <a:xfrm>
            <a:off x="1482731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02" name="object 4702"/>
          <p:cNvSpPr/>
          <p:nvPr/>
        </p:nvSpPr>
        <p:spPr>
          <a:xfrm>
            <a:off x="1537594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03" name="object 4703"/>
          <p:cNvSpPr/>
          <p:nvPr/>
        </p:nvSpPr>
        <p:spPr>
          <a:xfrm>
            <a:off x="1606174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04" name="object 4704"/>
          <p:cNvSpPr/>
          <p:nvPr/>
        </p:nvSpPr>
        <p:spPr>
          <a:xfrm>
            <a:off x="1647322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05" name="object 4705"/>
          <p:cNvSpPr/>
          <p:nvPr/>
        </p:nvSpPr>
        <p:spPr>
          <a:xfrm>
            <a:off x="3114934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06" name="object 4706"/>
          <p:cNvSpPr/>
          <p:nvPr/>
        </p:nvSpPr>
        <p:spPr>
          <a:xfrm>
            <a:off x="3128650" y="4800600"/>
            <a:ext cx="150876" cy="41148"/>
          </a:xfrm>
          <a:prstGeom prst="rect">
            <a:avLst/>
          </a:prstGeom>
          <a:blipFill>
            <a:blip r:embed="rId47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07" name="object 4707"/>
          <p:cNvSpPr/>
          <p:nvPr/>
        </p:nvSpPr>
        <p:spPr>
          <a:xfrm>
            <a:off x="3279526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08" name="object 4708"/>
          <p:cNvSpPr/>
          <p:nvPr/>
        </p:nvSpPr>
        <p:spPr>
          <a:xfrm>
            <a:off x="3389253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09" name="object 4709"/>
          <p:cNvSpPr/>
          <p:nvPr/>
        </p:nvSpPr>
        <p:spPr>
          <a:xfrm>
            <a:off x="3430402" y="4800600"/>
            <a:ext cx="96012" cy="41148"/>
          </a:xfrm>
          <a:prstGeom prst="rect">
            <a:avLst/>
          </a:prstGeom>
          <a:blipFill>
            <a:blip r:embed="rId47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10" name="object 4710"/>
          <p:cNvSpPr/>
          <p:nvPr/>
        </p:nvSpPr>
        <p:spPr>
          <a:xfrm>
            <a:off x="3512697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11" name="object 4711"/>
          <p:cNvSpPr/>
          <p:nvPr/>
        </p:nvSpPr>
        <p:spPr>
          <a:xfrm>
            <a:off x="3553846" y="4800600"/>
            <a:ext cx="68580" cy="41148"/>
          </a:xfrm>
          <a:prstGeom prst="rect">
            <a:avLst/>
          </a:prstGeom>
          <a:blipFill>
            <a:blip r:embed="rId48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12" name="object 4712"/>
          <p:cNvSpPr/>
          <p:nvPr/>
        </p:nvSpPr>
        <p:spPr>
          <a:xfrm>
            <a:off x="3622426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13" name="object 4713"/>
          <p:cNvSpPr/>
          <p:nvPr/>
        </p:nvSpPr>
        <p:spPr>
          <a:xfrm>
            <a:off x="3663574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14" name="object 4714"/>
          <p:cNvSpPr/>
          <p:nvPr/>
        </p:nvSpPr>
        <p:spPr>
          <a:xfrm>
            <a:off x="3732153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15" name="object 4715"/>
          <p:cNvSpPr/>
          <p:nvPr/>
        </p:nvSpPr>
        <p:spPr>
          <a:xfrm>
            <a:off x="3787018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16" name="object 4716"/>
          <p:cNvSpPr/>
          <p:nvPr/>
        </p:nvSpPr>
        <p:spPr>
          <a:xfrm>
            <a:off x="3883030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17" name="object 4717"/>
          <p:cNvSpPr/>
          <p:nvPr/>
        </p:nvSpPr>
        <p:spPr>
          <a:xfrm>
            <a:off x="3951609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18" name="object 4718"/>
          <p:cNvSpPr/>
          <p:nvPr/>
        </p:nvSpPr>
        <p:spPr>
          <a:xfrm>
            <a:off x="5336926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19" name="object 4719"/>
          <p:cNvSpPr/>
          <p:nvPr/>
        </p:nvSpPr>
        <p:spPr>
          <a:xfrm>
            <a:off x="5446653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20" name="object 4720"/>
          <p:cNvSpPr/>
          <p:nvPr/>
        </p:nvSpPr>
        <p:spPr>
          <a:xfrm>
            <a:off x="5487802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21" name="object 4721"/>
          <p:cNvSpPr/>
          <p:nvPr/>
        </p:nvSpPr>
        <p:spPr>
          <a:xfrm>
            <a:off x="5556382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22" name="object 4722"/>
          <p:cNvSpPr/>
          <p:nvPr/>
        </p:nvSpPr>
        <p:spPr>
          <a:xfrm>
            <a:off x="5611246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23" name="object 4723"/>
          <p:cNvSpPr/>
          <p:nvPr/>
        </p:nvSpPr>
        <p:spPr>
          <a:xfrm>
            <a:off x="5679826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24" name="object 4724"/>
          <p:cNvSpPr/>
          <p:nvPr/>
        </p:nvSpPr>
        <p:spPr>
          <a:xfrm>
            <a:off x="5734690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25" name="object 4725"/>
          <p:cNvSpPr/>
          <p:nvPr/>
        </p:nvSpPr>
        <p:spPr>
          <a:xfrm>
            <a:off x="5789553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26" name="object 4726"/>
          <p:cNvSpPr/>
          <p:nvPr/>
        </p:nvSpPr>
        <p:spPr>
          <a:xfrm>
            <a:off x="5830702" y="4800600"/>
            <a:ext cx="68580" cy="41148"/>
          </a:xfrm>
          <a:prstGeom prst="rect">
            <a:avLst/>
          </a:prstGeom>
          <a:blipFill>
            <a:blip r:embed="rId48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27" name="object 4727"/>
          <p:cNvSpPr/>
          <p:nvPr/>
        </p:nvSpPr>
        <p:spPr>
          <a:xfrm>
            <a:off x="5899282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28" name="object 4728"/>
          <p:cNvSpPr/>
          <p:nvPr/>
        </p:nvSpPr>
        <p:spPr>
          <a:xfrm>
            <a:off x="5940430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29" name="object 4729"/>
          <p:cNvSpPr/>
          <p:nvPr/>
        </p:nvSpPr>
        <p:spPr>
          <a:xfrm>
            <a:off x="6009009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30" name="object 4730"/>
          <p:cNvSpPr/>
          <p:nvPr/>
        </p:nvSpPr>
        <p:spPr>
          <a:xfrm>
            <a:off x="6063874" y="4800600"/>
            <a:ext cx="137160" cy="41148"/>
          </a:xfrm>
          <a:prstGeom prst="rect">
            <a:avLst/>
          </a:prstGeom>
          <a:blipFill>
            <a:blip r:embed="rId48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31" name="object 4731"/>
          <p:cNvSpPr/>
          <p:nvPr/>
        </p:nvSpPr>
        <p:spPr>
          <a:xfrm>
            <a:off x="6132453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32" name="object 4732"/>
          <p:cNvSpPr/>
          <p:nvPr/>
        </p:nvSpPr>
        <p:spPr>
          <a:xfrm>
            <a:off x="6201033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33" name="object 4733"/>
          <p:cNvSpPr/>
          <p:nvPr/>
        </p:nvSpPr>
        <p:spPr>
          <a:xfrm>
            <a:off x="6310762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34" name="object 4734"/>
          <p:cNvSpPr/>
          <p:nvPr/>
        </p:nvSpPr>
        <p:spPr>
          <a:xfrm>
            <a:off x="6379342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35" name="object 4735"/>
          <p:cNvSpPr/>
          <p:nvPr/>
        </p:nvSpPr>
        <p:spPr>
          <a:xfrm>
            <a:off x="6434206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36" name="object 4736"/>
          <p:cNvSpPr/>
          <p:nvPr/>
        </p:nvSpPr>
        <p:spPr>
          <a:xfrm>
            <a:off x="6571366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37" name="object 4737"/>
          <p:cNvSpPr/>
          <p:nvPr/>
        </p:nvSpPr>
        <p:spPr>
          <a:xfrm>
            <a:off x="6626230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38" name="object 4738"/>
          <p:cNvSpPr/>
          <p:nvPr/>
        </p:nvSpPr>
        <p:spPr>
          <a:xfrm>
            <a:off x="6735957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39" name="object 4739"/>
          <p:cNvSpPr/>
          <p:nvPr/>
        </p:nvSpPr>
        <p:spPr>
          <a:xfrm>
            <a:off x="6790821" y="4800600"/>
            <a:ext cx="68580" cy="41148"/>
          </a:xfrm>
          <a:prstGeom prst="rect">
            <a:avLst/>
          </a:prstGeom>
          <a:blipFill>
            <a:blip r:embed="rId48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40" name="object 4740"/>
          <p:cNvSpPr/>
          <p:nvPr/>
        </p:nvSpPr>
        <p:spPr>
          <a:xfrm>
            <a:off x="6859402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41" name="object 4741"/>
          <p:cNvSpPr/>
          <p:nvPr/>
        </p:nvSpPr>
        <p:spPr>
          <a:xfrm>
            <a:off x="6900550" y="4800600"/>
            <a:ext cx="68580" cy="41148"/>
          </a:xfrm>
          <a:prstGeom prst="rect">
            <a:avLst/>
          </a:prstGeom>
          <a:blipFill>
            <a:blip r:embed="rId48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42" name="object 4742"/>
          <p:cNvSpPr/>
          <p:nvPr/>
        </p:nvSpPr>
        <p:spPr>
          <a:xfrm>
            <a:off x="6969130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43" name="object 4743"/>
          <p:cNvSpPr/>
          <p:nvPr/>
        </p:nvSpPr>
        <p:spPr>
          <a:xfrm>
            <a:off x="7078857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44" name="object 4744"/>
          <p:cNvSpPr/>
          <p:nvPr/>
        </p:nvSpPr>
        <p:spPr>
          <a:xfrm>
            <a:off x="7613781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45" name="object 4745"/>
          <p:cNvSpPr/>
          <p:nvPr/>
        </p:nvSpPr>
        <p:spPr>
          <a:xfrm>
            <a:off x="7668645" y="4800600"/>
            <a:ext cx="54864" cy="41148"/>
          </a:xfrm>
          <a:prstGeom prst="rect">
            <a:avLst/>
          </a:prstGeom>
          <a:blipFill>
            <a:blip r:embed="rId48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46" name="object 4746"/>
          <p:cNvSpPr/>
          <p:nvPr/>
        </p:nvSpPr>
        <p:spPr>
          <a:xfrm>
            <a:off x="7737226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47" name="object 4747"/>
          <p:cNvSpPr/>
          <p:nvPr/>
        </p:nvSpPr>
        <p:spPr>
          <a:xfrm>
            <a:off x="7778374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48" name="object 4748"/>
          <p:cNvSpPr/>
          <p:nvPr/>
        </p:nvSpPr>
        <p:spPr>
          <a:xfrm>
            <a:off x="7792090" y="4800600"/>
            <a:ext cx="164592" cy="41148"/>
          </a:xfrm>
          <a:prstGeom prst="rect">
            <a:avLst/>
          </a:prstGeom>
          <a:blipFill>
            <a:blip r:embed="rId48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49" name="object 4749"/>
          <p:cNvSpPr/>
          <p:nvPr/>
        </p:nvSpPr>
        <p:spPr>
          <a:xfrm>
            <a:off x="7956681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50" name="object 4750"/>
          <p:cNvSpPr/>
          <p:nvPr/>
        </p:nvSpPr>
        <p:spPr>
          <a:xfrm>
            <a:off x="8066409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51" name="object 4751"/>
          <p:cNvSpPr/>
          <p:nvPr/>
        </p:nvSpPr>
        <p:spPr>
          <a:xfrm>
            <a:off x="8162421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52" name="object 4752"/>
          <p:cNvSpPr/>
          <p:nvPr/>
        </p:nvSpPr>
        <p:spPr>
          <a:xfrm>
            <a:off x="8231002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53" name="object 4753"/>
          <p:cNvSpPr/>
          <p:nvPr/>
        </p:nvSpPr>
        <p:spPr>
          <a:xfrm>
            <a:off x="8299581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54" name="object 4754"/>
          <p:cNvSpPr/>
          <p:nvPr/>
        </p:nvSpPr>
        <p:spPr>
          <a:xfrm>
            <a:off x="8368162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55" name="object 4755"/>
          <p:cNvSpPr/>
          <p:nvPr/>
        </p:nvSpPr>
        <p:spPr>
          <a:xfrm>
            <a:off x="8423026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56" name="object 4756"/>
          <p:cNvSpPr/>
          <p:nvPr/>
        </p:nvSpPr>
        <p:spPr>
          <a:xfrm>
            <a:off x="8532754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57" name="object 4757"/>
          <p:cNvSpPr/>
          <p:nvPr/>
        </p:nvSpPr>
        <p:spPr>
          <a:xfrm>
            <a:off x="8587618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58" name="object 4758"/>
          <p:cNvSpPr/>
          <p:nvPr/>
        </p:nvSpPr>
        <p:spPr>
          <a:xfrm>
            <a:off x="8669914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59" name="object 4759"/>
          <p:cNvSpPr/>
          <p:nvPr/>
        </p:nvSpPr>
        <p:spPr>
          <a:xfrm>
            <a:off x="8738493" y="48348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60" name="object 4760"/>
          <p:cNvSpPr/>
          <p:nvPr/>
        </p:nvSpPr>
        <p:spPr>
          <a:xfrm>
            <a:off x="906659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61" name="object 4761"/>
          <p:cNvSpPr/>
          <p:nvPr/>
        </p:nvSpPr>
        <p:spPr>
          <a:xfrm>
            <a:off x="947807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62" name="object 4762"/>
          <p:cNvSpPr/>
          <p:nvPr/>
        </p:nvSpPr>
        <p:spPr>
          <a:xfrm>
            <a:off x="1016387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63" name="object 4763"/>
          <p:cNvSpPr/>
          <p:nvPr/>
        </p:nvSpPr>
        <p:spPr>
          <a:xfrm>
            <a:off x="1057535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64" name="object 4764"/>
          <p:cNvSpPr/>
          <p:nvPr/>
        </p:nvSpPr>
        <p:spPr>
          <a:xfrm>
            <a:off x="1112399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65" name="object 4765"/>
          <p:cNvSpPr/>
          <p:nvPr/>
        </p:nvSpPr>
        <p:spPr>
          <a:xfrm>
            <a:off x="1167263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66" name="object 4766"/>
          <p:cNvSpPr/>
          <p:nvPr/>
        </p:nvSpPr>
        <p:spPr>
          <a:xfrm>
            <a:off x="1222127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67" name="object 4767"/>
          <p:cNvSpPr/>
          <p:nvPr/>
        </p:nvSpPr>
        <p:spPr>
          <a:xfrm>
            <a:off x="1290707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68" name="object 4768"/>
          <p:cNvSpPr/>
          <p:nvPr/>
        </p:nvSpPr>
        <p:spPr>
          <a:xfrm>
            <a:off x="1331855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69" name="object 4769"/>
          <p:cNvSpPr/>
          <p:nvPr/>
        </p:nvSpPr>
        <p:spPr>
          <a:xfrm>
            <a:off x="1400435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70" name="object 4770"/>
          <p:cNvSpPr/>
          <p:nvPr/>
        </p:nvSpPr>
        <p:spPr>
          <a:xfrm>
            <a:off x="1441583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71" name="object 4771"/>
          <p:cNvSpPr/>
          <p:nvPr/>
        </p:nvSpPr>
        <p:spPr>
          <a:xfrm>
            <a:off x="1482731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72" name="object 4772"/>
          <p:cNvSpPr/>
          <p:nvPr/>
        </p:nvSpPr>
        <p:spPr>
          <a:xfrm>
            <a:off x="1537594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73" name="object 4773"/>
          <p:cNvSpPr/>
          <p:nvPr/>
        </p:nvSpPr>
        <p:spPr>
          <a:xfrm>
            <a:off x="1606174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74" name="object 4774"/>
          <p:cNvSpPr/>
          <p:nvPr/>
        </p:nvSpPr>
        <p:spPr>
          <a:xfrm>
            <a:off x="1647322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75" name="object 4775"/>
          <p:cNvSpPr/>
          <p:nvPr/>
        </p:nvSpPr>
        <p:spPr>
          <a:xfrm>
            <a:off x="3114934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76" name="object 4776"/>
          <p:cNvSpPr/>
          <p:nvPr/>
        </p:nvSpPr>
        <p:spPr>
          <a:xfrm>
            <a:off x="3210946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77" name="object 4777"/>
          <p:cNvSpPr/>
          <p:nvPr/>
        </p:nvSpPr>
        <p:spPr>
          <a:xfrm>
            <a:off x="3279526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78" name="object 4778"/>
          <p:cNvSpPr/>
          <p:nvPr/>
        </p:nvSpPr>
        <p:spPr>
          <a:xfrm>
            <a:off x="3389253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79" name="object 4779"/>
          <p:cNvSpPr/>
          <p:nvPr/>
        </p:nvSpPr>
        <p:spPr>
          <a:xfrm>
            <a:off x="3512697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80" name="object 4780"/>
          <p:cNvSpPr/>
          <p:nvPr/>
        </p:nvSpPr>
        <p:spPr>
          <a:xfrm>
            <a:off x="3553846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81" name="object 4781"/>
          <p:cNvSpPr/>
          <p:nvPr/>
        </p:nvSpPr>
        <p:spPr>
          <a:xfrm>
            <a:off x="3622426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82" name="object 4782"/>
          <p:cNvSpPr/>
          <p:nvPr/>
        </p:nvSpPr>
        <p:spPr>
          <a:xfrm>
            <a:off x="3663574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83" name="object 4783"/>
          <p:cNvSpPr/>
          <p:nvPr/>
        </p:nvSpPr>
        <p:spPr>
          <a:xfrm>
            <a:off x="3732153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84" name="object 4784"/>
          <p:cNvSpPr/>
          <p:nvPr/>
        </p:nvSpPr>
        <p:spPr>
          <a:xfrm>
            <a:off x="3787018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85" name="object 4785"/>
          <p:cNvSpPr/>
          <p:nvPr/>
        </p:nvSpPr>
        <p:spPr>
          <a:xfrm>
            <a:off x="3883030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86" name="object 4786"/>
          <p:cNvSpPr/>
          <p:nvPr/>
        </p:nvSpPr>
        <p:spPr>
          <a:xfrm>
            <a:off x="3951609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87" name="object 4787"/>
          <p:cNvSpPr/>
          <p:nvPr/>
        </p:nvSpPr>
        <p:spPr>
          <a:xfrm>
            <a:off x="5336926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88" name="object 4788"/>
          <p:cNvSpPr/>
          <p:nvPr/>
        </p:nvSpPr>
        <p:spPr>
          <a:xfrm>
            <a:off x="5432938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89" name="object 4789"/>
          <p:cNvSpPr/>
          <p:nvPr/>
        </p:nvSpPr>
        <p:spPr>
          <a:xfrm>
            <a:off x="5487802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90" name="object 4790"/>
          <p:cNvSpPr/>
          <p:nvPr/>
        </p:nvSpPr>
        <p:spPr>
          <a:xfrm>
            <a:off x="5556382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91" name="object 4791"/>
          <p:cNvSpPr/>
          <p:nvPr/>
        </p:nvSpPr>
        <p:spPr>
          <a:xfrm>
            <a:off x="5597530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92" name="object 4792"/>
          <p:cNvSpPr/>
          <p:nvPr/>
        </p:nvSpPr>
        <p:spPr>
          <a:xfrm>
            <a:off x="5720974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93" name="object 4793"/>
          <p:cNvSpPr/>
          <p:nvPr/>
        </p:nvSpPr>
        <p:spPr>
          <a:xfrm>
            <a:off x="5830702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94" name="object 4794"/>
          <p:cNvSpPr/>
          <p:nvPr/>
        </p:nvSpPr>
        <p:spPr>
          <a:xfrm>
            <a:off x="5899282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95" name="object 4795"/>
          <p:cNvSpPr/>
          <p:nvPr/>
        </p:nvSpPr>
        <p:spPr>
          <a:xfrm>
            <a:off x="5940430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96" name="object 4796"/>
          <p:cNvSpPr/>
          <p:nvPr/>
        </p:nvSpPr>
        <p:spPr>
          <a:xfrm>
            <a:off x="6009009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97" name="object 4797"/>
          <p:cNvSpPr/>
          <p:nvPr/>
        </p:nvSpPr>
        <p:spPr>
          <a:xfrm>
            <a:off x="6063874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98" name="object 4798"/>
          <p:cNvSpPr/>
          <p:nvPr/>
        </p:nvSpPr>
        <p:spPr>
          <a:xfrm>
            <a:off x="6132453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99" name="object 4799"/>
          <p:cNvSpPr/>
          <p:nvPr/>
        </p:nvSpPr>
        <p:spPr>
          <a:xfrm>
            <a:off x="6201033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00" name="object 4800"/>
          <p:cNvSpPr/>
          <p:nvPr/>
        </p:nvSpPr>
        <p:spPr>
          <a:xfrm>
            <a:off x="6310762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01" name="object 4801"/>
          <p:cNvSpPr/>
          <p:nvPr/>
        </p:nvSpPr>
        <p:spPr>
          <a:xfrm>
            <a:off x="6379342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02" name="object 4802"/>
          <p:cNvSpPr/>
          <p:nvPr/>
        </p:nvSpPr>
        <p:spPr>
          <a:xfrm>
            <a:off x="6434206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03" name="object 4803"/>
          <p:cNvSpPr/>
          <p:nvPr/>
        </p:nvSpPr>
        <p:spPr>
          <a:xfrm>
            <a:off x="6557650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04" name="object 4804"/>
          <p:cNvSpPr/>
          <p:nvPr/>
        </p:nvSpPr>
        <p:spPr>
          <a:xfrm>
            <a:off x="6735957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05" name="object 4805"/>
          <p:cNvSpPr/>
          <p:nvPr/>
        </p:nvSpPr>
        <p:spPr>
          <a:xfrm>
            <a:off x="6790821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06" name="object 4806"/>
          <p:cNvSpPr/>
          <p:nvPr/>
        </p:nvSpPr>
        <p:spPr>
          <a:xfrm>
            <a:off x="6859402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07" name="object 4807"/>
          <p:cNvSpPr/>
          <p:nvPr/>
        </p:nvSpPr>
        <p:spPr>
          <a:xfrm>
            <a:off x="6900550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08" name="object 4808"/>
          <p:cNvSpPr/>
          <p:nvPr/>
        </p:nvSpPr>
        <p:spPr>
          <a:xfrm>
            <a:off x="6969130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09" name="object 4809"/>
          <p:cNvSpPr/>
          <p:nvPr/>
        </p:nvSpPr>
        <p:spPr>
          <a:xfrm>
            <a:off x="7078857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10" name="object 4810"/>
          <p:cNvSpPr/>
          <p:nvPr/>
        </p:nvSpPr>
        <p:spPr>
          <a:xfrm>
            <a:off x="7613781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11" name="object 4811"/>
          <p:cNvSpPr/>
          <p:nvPr/>
        </p:nvSpPr>
        <p:spPr>
          <a:xfrm>
            <a:off x="7668645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12" name="object 4812"/>
          <p:cNvSpPr/>
          <p:nvPr/>
        </p:nvSpPr>
        <p:spPr>
          <a:xfrm>
            <a:off x="7737226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13" name="object 4813"/>
          <p:cNvSpPr/>
          <p:nvPr/>
        </p:nvSpPr>
        <p:spPr>
          <a:xfrm>
            <a:off x="7778374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14" name="object 4814"/>
          <p:cNvSpPr/>
          <p:nvPr/>
        </p:nvSpPr>
        <p:spPr>
          <a:xfrm>
            <a:off x="7956681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15" name="object 4815"/>
          <p:cNvSpPr/>
          <p:nvPr/>
        </p:nvSpPr>
        <p:spPr>
          <a:xfrm>
            <a:off x="8066409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16" name="object 4816"/>
          <p:cNvSpPr/>
          <p:nvPr/>
        </p:nvSpPr>
        <p:spPr>
          <a:xfrm>
            <a:off x="8162421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17" name="object 4817"/>
          <p:cNvSpPr/>
          <p:nvPr/>
        </p:nvSpPr>
        <p:spPr>
          <a:xfrm>
            <a:off x="8231002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18" name="object 4818"/>
          <p:cNvSpPr/>
          <p:nvPr/>
        </p:nvSpPr>
        <p:spPr>
          <a:xfrm>
            <a:off x="8299581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19" name="object 4819"/>
          <p:cNvSpPr/>
          <p:nvPr/>
        </p:nvSpPr>
        <p:spPr>
          <a:xfrm>
            <a:off x="8368162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20" name="object 4820"/>
          <p:cNvSpPr/>
          <p:nvPr/>
        </p:nvSpPr>
        <p:spPr>
          <a:xfrm>
            <a:off x="8423026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21" name="object 4821"/>
          <p:cNvSpPr/>
          <p:nvPr/>
        </p:nvSpPr>
        <p:spPr>
          <a:xfrm>
            <a:off x="8532754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22" name="object 4822"/>
          <p:cNvSpPr/>
          <p:nvPr/>
        </p:nvSpPr>
        <p:spPr>
          <a:xfrm>
            <a:off x="8587618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23" name="object 4823"/>
          <p:cNvSpPr/>
          <p:nvPr/>
        </p:nvSpPr>
        <p:spPr>
          <a:xfrm>
            <a:off x="8669914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24" name="object 4824"/>
          <p:cNvSpPr/>
          <p:nvPr/>
        </p:nvSpPr>
        <p:spPr>
          <a:xfrm>
            <a:off x="8738493" y="48486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25" name="object 4825"/>
          <p:cNvSpPr/>
          <p:nvPr/>
        </p:nvSpPr>
        <p:spPr>
          <a:xfrm>
            <a:off x="906659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26" name="object 4826"/>
          <p:cNvSpPr/>
          <p:nvPr/>
        </p:nvSpPr>
        <p:spPr>
          <a:xfrm>
            <a:off x="947807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27" name="object 4827"/>
          <p:cNvSpPr/>
          <p:nvPr/>
        </p:nvSpPr>
        <p:spPr>
          <a:xfrm>
            <a:off x="1016387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28" name="object 4828"/>
          <p:cNvSpPr/>
          <p:nvPr/>
        </p:nvSpPr>
        <p:spPr>
          <a:xfrm>
            <a:off x="1057535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29" name="object 4829"/>
          <p:cNvSpPr/>
          <p:nvPr/>
        </p:nvSpPr>
        <p:spPr>
          <a:xfrm>
            <a:off x="1112399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30" name="object 4830"/>
          <p:cNvSpPr/>
          <p:nvPr/>
        </p:nvSpPr>
        <p:spPr>
          <a:xfrm>
            <a:off x="1167263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31" name="object 4831"/>
          <p:cNvSpPr/>
          <p:nvPr/>
        </p:nvSpPr>
        <p:spPr>
          <a:xfrm>
            <a:off x="1222127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32" name="object 4832"/>
          <p:cNvSpPr/>
          <p:nvPr/>
        </p:nvSpPr>
        <p:spPr>
          <a:xfrm>
            <a:off x="1290707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33" name="object 4833"/>
          <p:cNvSpPr/>
          <p:nvPr/>
        </p:nvSpPr>
        <p:spPr>
          <a:xfrm>
            <a:off x="1441583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34" name="object 4834"/>
          <p:cNvSpPr/>
          <p:nvPr/>
        </p:nvSpPr>
        <p:spPr>
          <a:xfrm>
            <a:off x="1482731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35" name="object 4835"/>
          <p:cNvSpPr/>
          <p:nvPr/>
        </p:nvSpPr>
        <p:spPr>
          <a:xfrm>
            <a:off x="1537594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36" name="object 4836"/>
          <p:cNvSpPr/>
          <p:nvPr/>
        </p:nvSpPr>
        <p:spPr>
          <a:xfrm>
            <a:off x="1606174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37" name="object 4837"/>
          <p:cNvSpPr/>
          <p:nvPr/>
        </p:nvSpPr>
        <p:spPr>
          <a:xfrm>
            <a:off x="1647322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38" name="object 4838"/>
          <p:cNvSpPr/>
          <p:nvPr/>
        </p:nvSpPr>
        <p:spPr>
          <a:xfrm>
            <a:off x="3210946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39" name="object 4839"/>
          <p:cNvSpPr/>
          <p:nvPr/>
        </p:nvSpPr>
        <p:spPr>
          <a:xfrm>
            <a:off x="3279526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40" name="object 4840"/>
          <p:cNvSpPr/>
          <p:nvPr/>
        </p:nvSpPr>
        <p:spPr>
          <a:xfrm>
            <a:off x="3512697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41" name="object 4841"/>
          <p:cNvSpPr/>
          <p:nvPr/>
        </p:nvSpPr>
        <p:spPr>
          <a:xfrm>
            <a:off x="3553846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42" name="object 4842"/>
          <p:cNvSpPr/>
          <p:nvPr/>
        </p:nvSpPr>
        <p:spPr>
          <a:xfrm>
            <a:off x="3622426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43" name="object 4843"/>
          <p:cNvSpPr/>
          <p:nvPr/>
        </p:nvSpPr>
        <p:spPr>
          <a:xfrm>
            <a:off x="3663574" y="4800600"/>
            <a:ext cx="260604" cy="68580"/>
          </a:xfrm>
          <a:prstGeom prst="rect">
            <a:avLst/>
          </a:prstGeom>
          <a:blipFill>
            <a:blip r:embed="rId48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44" name="object 4844"/>
          <p:cNvSpPr/>
          <p:nvPr/>
        </p:nvSpPr>
        <p:spPr>
          <a:xfrm>
            <a:off x="3787018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45" name="object 4845"/>
          <p:cNvSpPr/>
          <p:nvPr/>
        </p:nvSpPr>
        <p:spPr>
          <a:xfrm>
            <a:off x="3883030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46" name="object 4846"/>
          <p:cNvSpPr/>
          <p:nvPr/>
        </p:nvSpPr>
        <p:spPr>
          <a:xfrm>
            <a:off x="3951609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47" name="object 4847"/>
          <p:cNvSpPr/>
          <p:nvPr/>
        </p:nvSpPr>
        <p:spPr>
          <a:xfrm>
            <a:off x="5336926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48" name="object 4848"/>
          <p:cNvSpPr/>
          <p:nvPr/>
        </p:nvSpPr>
        <p:spPr>
          <a:xfrm>
            <a:off x="5419221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49" name="object 4849"/>
          <p:cNvSpPr/>
          <p:nvPr/>
        </p:nvSpPr>
        <p:spPr>
          <a:xfrm>
            <a:off x="5487802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50" name="object 4850"/>
          <p:cNvSpPr/>
          <p:nvPr/>
        </p:nvSpPr>
        <p:spPr>
          <a:xfrm>
            <a:off x="5556382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51" name="object 4851"/>
          <p:cNvSpPr/>
          <p:nvPr/>
        </p:nvSpPr>
        <p:spPr>
          <a:xfrm>
            <a:off x="5597530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52" name="object 4852"/>
          <p:cNvSpPr/>
          <p:nvPr/>
        </p:nvSpPr>
        <p:spPr>
          <a:xfrm>
            <a:off x="5720974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53" name="object 4853"/>
          <p:cNvSpPr/>
          <p:nvPr/>
        </p:nvSpPr>
        <p:spPr>
          <a:xfrm>
            <a:off x="5830702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54" name="object 4854"/>
          <p:cNvSpPr/>
          <p:nvPr/>
        </p:nvSpPr>
        <p:spPr>
          <a:xfrm>
            <a:off x="5899282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55" name="object 4855"/>
          <p:cNvSpPr/>
          <p:nvPr/>
        </p:nvSpPr>
        <p:spPr>
          <a:xfrm>
            <a:off x="6063874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56" name="object 4856"/>
          <p:cNvSpPr/>
          <p:nvPr/>
        </p:nvSpPr>
        <p:spPr>
          <a:xfrm>
            <a:off x="6132453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57" name="object 4857"/>
          <p:cNvSpPr/>
          <p:nvPr/>
        </p:nvSpPr>
        <p:spPr>
          <a:xfrm>
            <a:off x="6201033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58" name="object 4858"/>
          <p:cNvSpPr/>
          <p:nvPr/>
        </p:nvSpPr>
        <p:spPr>
          <a:xfrm>
            <a:off x="6310762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59" name="object 4859"/>
          <p:cNvSpPr/>
          <p:nvPr/>
        </p:nvSpPr>
        <p:spPr>
          <a:xfrm>
            <a:off x="6379342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60" name="object 4860"/>
          <p:cNvSpPr/>
          <p:nvPr/>
        </p:nvSpPr>
        <p:spPr>
          <a:xfrm>
            <a:off x="6434206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61" name="object 4861"/>
          <p:cNvSpPr/>
          <p:nvPr/>
        </p:nvSpPr>
        <p:spPr>
          <a:xfrm>
            <a:off x="6557650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62" name="object 4862"/>
          <p:cNvSpPr/>
          <p:nvPr/>
        </p:nvSpPr>
        <p:spPr>
          <a:xfrm>
            <a:off x="6790821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63" name="object 4863"/>
          <p:cNvSpPr/>
          <p:nvPr/>
        </p:nvSpPr>
        <p:spPr>
          <a:xfrm>
            <a:off x="6859402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64" name="object 4864"/>
          <p:cNvSpPr/>
          <p:nvPr/>
        </p:nvSpPr>
        <p:spPr>
          <a:xfrm>
            <a:off x="6900550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65" name="object 4865"/>
          <p:cNvSpPr/>
          <p:nvPr/>
        </p:nvSpPr>
        <p:spPr>
          <a:xfrm>
            <a:off x="6969130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66" name="object 4866"/>
          <p:cNvSpPr/>
          <p:nvPr/>
        </p:nvSpPr>
        <p:spPr>
          <a:xfrm>
            <a:off x="7613781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67" name="object 4867"/>
          <p:cNvSpPr/>
          <p:nvPr/>
        </p:nvSpPr>
        <p:spPr>
          <a:xfrm>
            <a:off x="7668645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68" name="object 4868"/>
          <p:cNvSpPr/>
          <p:nvPr/>
        </p:nvSpPr>
        <p:spPr>
          <a:xfrm>
            <a:off x="7737226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69" name="object 4869"/>
          <p:cNvSpPr/>
          <p:nvPr/>
        </p:nvSpPr>
        <p:spPr>
          <a:xfrm>
            <a:off x="7956681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70" name="object 4870"/>
          <p:cNvSpPr/>
          <p:nvPr/>
        </p:nvSpPr>
        <p:spPr>
          <a:xfrm>
            <a:off x="8162421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71" name="object 4871"/>
          <p:cNvSpPr/>
          <p:nvPr/>
        </p:nvSpPr>
        <p:spPr>
          <a:xfrm>
            <a:off x="8231002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72" name="object 4872"/>
          <p:cNvSpPr/>
          <p:nvPr/>
        </p:nvSpPr>
        <p:spPr>
          <a:xfrm>
            <a:off x="8299581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73" name="object 4873"/>
          <p:cNvSpPr/>
          <p:nvPr/>
        </p:nvSpPr>
        <p:spPr>
          <a:xfrm>
            <a:off x="8368162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74" name="object 4874"/>
          <p:cNvSpPr/>
          <p:nvPr/>
        </p:nvSpPr>
        <p:spPr>
          <a:xfrm>
            <a:off x="8423026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75" name="object 4875"/>
          <p:cNvSpPr/>
          <p:nvPr/>
        </p:nvSpPr>
        <p:spPr>
          <a:xfrm>
            <a:off x="8477890" y="4800600"/>
            <a:ext cx="164592" cy="68580"/>
          </a:xfrm>
          <a:prstGeom prst="rect">
            <a:avLst/>
          </a:prstGeom>
          <a:blipFill>
            <a:blip r:embed="rId48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76" name="object 4876"/>
          <p:cNvSpPr/>
          <p:nvPr/>
        </p:nvSpPr>
        <p:spPr>
          <a:xfrm>
            <a:off x="8587618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77" name="object 4877"/>
          <p:cNvSpPr/>
          <p:nvPr/>
        </p:nvSpPr>
        <p:spPr>
          <a:xfrm>
            <a:off x="8669914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78" name="object 4878"/>
          <p:cNvSpPr/>
          <p:nvPr/>
        </p:nvSpPr>
        <p:spPr>
          <a:xfrm>
            <a:off x="8738493" y="48623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79" name="object 4879"/>
          <p:cNvSpPr/>
          <p:nvPr/>
        </p:nvSpPr>
        <p:spPr>
          <a:xfrm>
            <a:off x="906659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80" name="object 4880"/>
          <p:cNvSpPr/>
          <p:nvPr/>
        </p:nvSpPr>
        <p:spPr>
          <a:xfrm>
            <a:off x="947807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81" name="object 4881"/>
          <p:cNvSpPr/>
          <p:nvPr/>
        </p:nvSpPr>
        <p:spPr>
          <a:xfrm>
            <a:off x="1016387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82" name="object 4882"/>
          <p:cNvSpPr/>
          <p:nvPr/>
        </p:nvSpPr>
        <p:spPr>
          <a:xfrm>
            <a:off x="1057535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83" name="object 4883"/>
          <p:cNvSpPr/>
          <p:nvPr/>
        </p:nvSpPr>
        <p:spPr>
          <a:xfrm>
            <a:off x="1112399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84" name="object 4884"/>
          <p:cNvSpPr/>
          <p:nvPr/>
        </p:nvSpPr>
        <p:spPr>
          <a:xfrm>
            <a:off x="1167263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85" name="object 4885"/>
          <p:cNvSpPr/>
          <p:nvPr/>
        </p:nvSpPr>
        <p:spPr>
          <a:xfrm>
            <a:off x="1222127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86" name="object 4886"/>
          <p:cNvSpPr/>
          <p:nvPr/>
        </p:nvSpPr>
        <p:spPr>
          <a:xfrm>
            <a:off x="1290707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87" name="object 4887"/>
          <p:cNvSpPr/>
          <p:nvPr/>
        </p:nvSpPr>
        <p:spPr>
          <a:xfrm>
            <a:off x="1331855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88" name="object 4888"/>
          <p:cNvSpPr/>
          <p:nvPr/>
        </p:nvSpPr>
        <p:spPr>
          <a:xfrm>
            <a:off x="1441583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89" name="object 4889"/>
          <p:cNvSpPr/>
          <p:nvPr/>
        </p:nvSpPr>
        <p:spPr>
          <a:xfrm>
            <a:off x="1482731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90" name="object 4890"/>
          <p:cNvSpPr/>
          <p:nvPr/>
        </p:nvSpPr>
        <p:spPr>
          <a:xfrm>
            <a:off x="1537594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91" name="object 4891"/>
          <p:cNvSpPr/>
          <p:nvPr/>
        </p:nvSpPr>
        <p:spPr>
          <a:xfrm>
            <a:off x="1606174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92" name="object 4892"/>
          <p:cNvSpPr/>
          <p:nvPr/>
        </p:nvSpPr>
        <p:spPr>
          <a:xfrm>
            <a:off x="1647322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93" name="object 4893"/>
          <p:cNvSpPr/>
          <p:nvPr/>
        </p:nvSpPr>
        <p:spPr>
          <a:xfrm>
            <a:off x="3169797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94" name="object 4894"/>
          <p:cNvSpPr/>
          <p:nvPr/>
        </p:nvSpPr>
        <p:spPr>
          <a:xfrm>
            <a:off x="3210946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95" name="object 4895"/>
          <p:cNvSpPr/>
          <p:nvPr/>
        </p:nvSpPr>
        <p:spPr>
          <a:xfrm>
            <a:off x="3279526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96" name="object 4896"/>
          <p:cNvSpPr/>
          <p:nvPr/>
        </p:nvSpPr>
        <p:spPr>
          <a:xfrm>
            <a:off x="3320674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97" name="object 4897"/>
          <p:cNvSpPr/>
          <p:nvPr/>
        </p:nvSpPr>
        <p:spPr>
          <a:xfrm>
            <a:off x="3389253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98" name="object 4898"/>
          <p:cNvSpPr/>
          <p:nvPr/>
        </p:nvSpPr>
        <p:spPr>
          <a:xfrm>
            <a:off x="3512697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899" name="object 4899"/>
          <p:cNvSpPr/>
          <p:nvPr/>
        </p:nvSpPr>
        <p:spPr>
          <a:xfrm>
            <a:off x="3553846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00" name="object 4900"/>
          <p:cNvSpPr/>
          <p:nvPr/>
        </p:nvSpPr>
        <p:spPr>
          <a:xfrm>
            <a:off x="3622426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01" name="object 4901"/>
          <p:cNvSpPr/>
          <p:nvPr/>
        </p:nvSpPr>
        <p:spPr>
          <a:xfrm>
            <a:off x="3663574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02" name="object 4902"/>
          <p:cNvSpPr/>
          <p:nvPr/>
        </p:nvSpPr>
        <p:spPr>
          <a:xfrm>
            <a:off x="3787018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03" name="object 4903"/>
          <p:cNvSpPr/>
          <p:nvPr/>
        </p:nvSpPr>
        <p:spPr>
          <a:xfrm>
            <a:off x="3883030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04" name="object 4904"/>
          <p:cNvSpPr/>
          <p:nvPr/>
        </p:nvSpPr>
        <p:spPr>
          <a:xfrm>
            <a:off x="3951609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05" name="object 4905"/>
          <p:cNvSpPr/>
          <p:nvPr/>
        </p:nvSpPr>
        <p:spPr>
          <a:xfrm>
            <a:off x="5336926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06" name="object 4906"/>
          <p:cNvSpPr/>
          <p:nvPr/>
        </p:nvSpPr>
        <p:spPr>
          <a:xfrm>
            <a:off x="5405506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07" name="object 4907"/>
          <p:cNvSpPr/>
          <p:nvPr/>
        </p:nvSpPr>
        <p:spPr>
          <a:xfrm>
            <a:off x="5487802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08" name="object 4908"/>
          <p:cNvSpPr/>
          <p:nvPr/>
        </p:nvSpPr>
        <p:spPr>
          <a:xfrm>
            <a:off x="5556382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09" name="object 4909"/>
          <p:cNvSpPr/>
          <p:nvPr/>
        </p:nvSpPr>
        <p:spPr>
          <a:xfrm>
            <a:off x="5597530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10" name="object 4910"/>
          <p:cNvSpPr/>
          <p:nvPr/>
        </p:nvSpPr>
        <p:spPr>
          <a:xfrm>
            <a:off x="5720974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11" name="object 4911"/>
          <p:cNvSpPr/>
          <p:nvPr/>
        </p:nvSpPr>
        <p:spPr>
          <a:xfrm>
            <a:off x="5830702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12" name="object 4912"/>
          <p:cNvSpPr/>
          <p:nvPr/>
        </p:nvSpPr>
        <p:spPr>
          <a:xfrm>
            <a:off x="5899282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13" name="object 4913"/>
          <p:cNvSpPr/>
          <p:nvPr/>
        </p:nvSpPr>
        <p:spPr>
          <a:xfrm>
            <a:off x="5940430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14" name="object 4914"/>
          <p:cNvSpPr/>
          <p:nvPr/>
        </p:nvSpPr>
        <p:spPr>
          <a:xfrm>
            <a:off x="6063874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15" name="object 4915"/>
          <p:cNvSpPr/>
          <p:nvPr/>
        </p:nvSpPr>
        <p:spPr>
          <a:xfrm>
            <a:off x="6132453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16" name="object 4916"/>
          <p:cNvSpPr/>
          <p:nvPr/>
        </p:nvSpPr>
        <p:spPr>
          <a:xfrm>
            <a:off x="6201033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17" name="object 4917"/>
          <p:cNvSpPr/>
          <p:nvPr/>
        </p:nvSpPr>
        <p:spPr>
          <a:xfrm>
            <a:off x="6310762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18" name="object 4918"/>
          <p:cNvSpPr/>
          <p:nvPr/>
        </p:nvSpPr>
        <p:spPr>
          <a:xfrm>
            <a:off x="6379342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19" name="object 4919"/>
          <p:cNvSpPr/>
          <p:nvPr/>
        </p:nvSpPr>
        <p:spPr>
          <a:xfrm>
            <a:off x="6434206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20" name="object 4920"/>
          <p:cNvSpPr/>
          <p:nvPr/>
        </p:nvSpPr>
        <p:spPr>
          <a:xfrm>
            <a:off x="6557650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21" name="object 4921"/>
          <p:cNvSpPr/>
          <p:nvPr/>
        </p:nvSpPr>
        <p:spPr>
          <a:xfrm>
            <a:off x="6667378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22" name="object 4922"/>
          <p:cNvSpPr/>
          <p:nvPr/>
        </p:nvSpPr>
        <p:spPr>
          <a:xfrm>
            <a:off x="6735957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23" name="object 4923"/>
          <p:cNvSpPr/>
          <p:nvPr/>
        </p:nvSpPr>
        <p:spPr>
          <a:xfrm>
            <a:off x="6790821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24" name="object 4924"/>
          <p:cNvSpPr/>
          <p:nvPr/>
        </p:nvSpPr>
        <p:spPr>
          <a:xfrm>
            <a:off x="6859402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25" name="object 4925"/>
          <p:cNvSpPr/>
          <p:nvPr/>
        </p:nvSpPr>
        <p:spPr>
          <a:xfrm>
            <a:off x="6900550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26" name="object 4926"/>
          <p:cNvSpPr/>
          <p:nvPr/>
        </p:nvSpPr>
        <p:spPr>
          <a:xfrm>
            <a:off x="6969130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27" name="object 4927"/>
          <p:cNvSpPr/>
          <p:nvPr/>
        </p:nvSpPr>
        <p:spPr>
          <a:xfrm>
            <a:off x="7010278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28" name="object 4928"/>
          <p:cNvSpPr/>
          <p:nvPr/>
        </p:nvSpPr>
        <p:spPr>
          <a:xfrm>
            <a:off x="7078857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29" name="object 4929"/>
          <p:cNvSpPr/>
          <p:nvPr/>
        </p:nvSpPr>
        <p:spPr>
          <a:xfrm>
            <a:off x="7613781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30" name="object 4930"/>
          <p:cNvSpPr/>
          <p:nvPr/>
        </p:nvSpPr>
        <p:spPr>
          <a:xfrm>
            <a:off x="7668645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31" name="object 4931"/>
          <p:cNvSpPr/>
          <p:nvPr/>
        </p:nvSpPr>
        <p:spPr>
          <a:xfrm>
            <a:off x="7737226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32" name="object 4932"/>
          <p:cNvSpPr/>
          <p:nvPr/>
        </p:nvSpPr>
        <p:spPr>
          <a:xfrm>
            <a:off x="7833238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33" name="object 4933"/>
          <p:cNvSpPr/>
          <p:nvPr/>
        </p:nvSpPr>
        <p:spPr>
          <a:xfrm>
            <a:off x="7956681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34" name="object 4934"/>
          <p:cNvSpPr/>
          <p:nvPr/>
        </p:nvSpPr>
        <p:spPr>
          <a:xfrm>
            <a:off x="8121274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35" name="object 4935"/>
          <p:cNvSpPr/>
          <p:nvPr/>
        </p:nvSpPr>
        <p:spPr>
          <a:xfrm>
            <a:off x="8162421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36" name="object 4936"/>
          <p:cNvSpPr/>
          <p:nvPr/>
        </p:nvSpPr>
        <p:spPr>
          <a:xfrm>
            <a:off x="8231002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37" name="object 4937"/>
          <p:cNvSpPr/>
          <p:nvPr/>
        </p:nvSpPr>
        <p:spPr>
          <a:xfrm>
            <a:off x="8299581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38" name="object 4938"/>
          <p:cNvSpPr/>
          <p:nvPr/>
        </p:nvSpPr>
        <p:spPr>
          <a:xfrm>
            <a:off x="8368162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39" name="object 4939"/>
          <p:cNvSpPr/>
          <p:nvPr/>
        </p:nvSpPr>
        <p:spPr>
          <a:xfrm>
            <a:off x="8423026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40" name="object 4940"/>
          <p:cNvSpPr/>
          <p:nvPr/>
        </p:nvSpPr>
        <p:spPr>
          <a:xfrm>
            <a:off x="8464174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41" name="object 4941"/>
          <p:cNvSpPr/>
          <p:nvPr/>
        </p:nvSpPr>
        <p:spPr>
          <a:xfrm>
            <a:off x="8532754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42" name="object 4942"/>
          <p:cNvSpPr/>
          <p:nvPr/>
        </p:nvSpPr>
        <p:spPr>
          <a:xfrm>
            <a:off x="8587618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43" name="object 4943"/>
          <p:cNvSpPr/>
          <p:nvPr/>
        </p:nvSpPr>
        <p:spPr>
          <a:xfrm>
            <a:off x="8669914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44" name="object 4944"/>
          <p:cNvSpPr/>
          <p:nvPr/>
        </p:nvSpPr>
        <p:spPr>
          <a:xfrm>
            <a:off x="8738493" y="48760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45" name="object 4945"/>
          <p:cNvSpPr/>
          <p:nvPr/>
        </p:nvSpPr>
        <p:spPr>
          <a:xfrm>
            <a:off x="906659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46" name="object 4946"/>
          <p:cNvSpPr/>
          <p:nvPr/>
        </p:nvSpPr>
        <p:spPr>
          <a:xfrm>
            <a:off x="947807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47" name="object 4947"/>
          <p:cNvSpPr/>
          <p:nvPr/>
        </p:nvSpPr>
        <p:spPr>
          <a:xfrm>
            <a:off x="1016387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48" name="object 4948"/>
          <p:cNvSpPr/>
          <p:nvPr/>
        </p:nvSpPr>
        <p:spPr>
          <a:xfrm>
            <a:off x="1057535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49" name="object 4949"/>
          <p:cNvSpPr/>
          <p:nvPr/>
        </p:nvSpPr>
        <p:spPr>
          <a:xfrm>
            <a:off x="1112399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50" name="object 4950"/>
          <p:cNvSpPr/>
          <p:nvPr/>
        </p:nvSpPr>
        <p:spPr>
          <a:xfrm>
            <a:off x="1167263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51" name="object 4951"/>
          <p:cNvSpPr/>
          <p:nvPr/>
        </p:nvSpPr>
        <p:spPr>
          <a:xfrm>
            <a:off x="1222127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52" name="object 4952"/>
          <p:cNvSpPr/>
          <p:nvPr/>
        </p:nvSpPr>
        <p:spPr>
          <a:xfrm>
            <a:off x="1290707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53" name="object 4953"/>
          <p:cNvSpPr/>
          <p:nvPr/>
        </p:nvSpPr>
        <p:spPr>
          <a:xfrm>
            <a:off x="1331855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54" name="object 4954"/>
          <p:cNvSpPr/>
          <p:nvPr/>
        </p:nvSpPr>
        <p:spPr>
          <a:xfrm>
            <a:off x="1400435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55" name="object 4955"/>
          <p:cNvSpPr/>
          <p:nvPr/>
        </p:nvSpPr>
        <p:spPr>
          <a:xfrm>
            <a:off x="1441583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56" name="object 4956"/>
          <p:cNvSpPr/>
          <p:nvPr/>
        </p:nvSpPr>
        <p:spPr>
          <a:xfrm>
            <a:off x="1482731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57" name="object 4957"/>
          <p:cNvSpPr/>
          <p:nvPr/>
        </p:nvSpPr>
        <p:spPr>
          <a:xfrm>
            <a:off x="1537594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58" name="object 4958"/>
          <p:cNvSpPr/>
          <p:nvPr/>
        </p:nvSpPr>
        <p:spPr>
          <a:xfrm>
            <a:off x="1606174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59" name="object 4959"/>
          <p:cNvSpPr/>
          <p:nvPr/>
        </p:nvSpPr>
        <p:spPr>
          <a:xfrm>
            <a:off x="1647322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60" name="object 4960"/>
          <p:cNvSpPr/>
          <p:nvPr/>
        </p:nvSpPr>
        <p:spPr>
          <a:xfrm>
            <a:off x="3169797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61" name="object 4961"/>
          <p:cNvSpPr/>
          <p:nvPr/>
        </p:nvSpPr>
        <p:spPr>
          <a:xfrm>
            <a:off x="3210946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62" name="object 4962"/>
          <p:cNvSpPr/>
          <p:nvPr/>
        </p:nvSpPr>
        <p:spPr>
          <a:xfrm>
            <a:off x="3279526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63" name="object 4963"/>
          <p:cNvSpPr/>
          <p:nvPr/>
        </p:nvSpPr>
        <p:spPr>
          <a:xfrm>
            <a:off x="3320674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64" name="object 4964"/>
          <p:cNvSpPr/>
          <p:nvPr/>
        </p:nvSpPr>
        <p:spPr>
          <a:xfrm>
            <a:off x="3389253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65" name="object 4965"/>
          <p:cNvSpPr/>
          <p:nvPr/>
        </p:nvSpPr>
        <p:spPr>
          <a:xfrm>
            <a:off x="3553846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66" name="object 4966"/>
          <p:cNvSpPr/>
          <p:nvPr/>
        </p:nvSpPr>
        <p:spPr>
          <a:xfrm>
            <a:off x="3622426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67" name="object 4967"/>
          <p:cNvSpPr/>
          <p:nvPr/>
        </p:nvSpPr>
        <p:spPr>
          <a:xfrm>
            <a:off x="3663574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68" name="object 4968"/>
          <p:cNvSpPr/>
          <p:nvPr/>
        </p:nvSpPr>
        <p:spPr>
          <a:xfrm>
            <a:off x="3732153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69" name="object 4969"/>
          <p:cNvSpPr/>
          <p:nvPr/>
        </p:nvSpPr>
        <p:spPr>
          <a:xfrm>
            <a:off x="3787018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70" name="object 4970"/>
          <p:cNvSpPr/>
          <p:nvPr/>
        </p:nvSpPr>
        <p:spPr>
          <a:xfrm>
            <a:off x="3883030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71" name="object 4971"/>
          <p:cNvSpPr/>
          <p:nvPr/>
        </p:nvSpPr>
        <p:spPr>
          <a:xfrm>
            <a:off x="3951609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72" name="object 4972"/>
          <p:cNvSpPr/>
          <p:nvPr/>
        </p:nvSpPr>
        <p:spPr>
          <a:xfrm>
            <a:off x="5336926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73" name="object 4973"/>
          <p:cNvSpPr/>
          <p:nvPr/>
        </p:nvSpPr>
        <p:spPr>
          <a:xfrm>
            <a:off x="5391790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74" name="object 4974"/>
          <p:cNvSpPr/>
          <p:nvPr/>
        </p:nvSpPr>
        <p:spPr>
          <a:xfrm>
            <a:off x="5487802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75" name="object 4975"/>
          <p:cNvSpPr/>
          <p:nvPr/>
        </p:nvSpPr>
        <p:spPr>
          <a:xfrm>
            <a:off x="5679826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76" name="object 4976"/>
          <p:cNvSpPr/>
          <p:nvPr/>
        </p:nvSpPr>
        <p:spPr>
          <a:xfrm>
            <a:off x="5789553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77" name="object 4977"/>
          <p:cNvSpPr/>
          <p:nvPr/>
        </p:nvSpPr>
        <p:spPr>
          <a:xfrm>
            <a:off x="5830702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78" name="object 4978"/>
          <p:cNvSpPr/>
          <p:nvPr/>
        </p:nvSpPr>
        <p:spPr>
          <a:xfrm>
            <a:off x="5899282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79" name="object 4979"/>
          <p:cNvSpPr/>
          <p:nvPr/>
        </p:nvSpPr>
        <p:spPr>
          <a:xfrm>
            <a:off x="5940430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80" name="object 4980"/>
          <p:cNvSpPr/>
          <p:nvPr/>
        </p:nvSpPr>
        <p:spPr>
          <a:xfrm>
            <a:off x="6009009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81" name="object 4981"/>
          <p:cNvSpPr/>
          <p:nvPr/>
        </p:nvSpPr>
        <p:spPr>
          <a:xfrm>
            <a:off x="6063874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82" name="object 4982"/>
          <p:cNvSpPr/>
          <p:nvPr/>
        </p:nvSpPr>
        <p:spPr>
          <a:xfrm>
            <a:off x="6132453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83" name="object 4983"/>
          <p:cNvSpPr/>
          <p:nvPr/>
        </p:nvSpPr>
        <p:spPr>
          <a:xfrm>
            <a:off x="6201033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84" name="object 4984"/>
          <p:cNvSpPr/>
          <p:nvPr/>
        </p:nvSpPr>
        <p:spPr>
          <a:xfrm>
            <a:off x="6310762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85" name="object 4985"/>
          <p:cNvSpPr/>
          <p:nvPr/>
        </p:nvSpPr>
        <p:spPr>
          <a:xfrm>
            <a:off x="6434206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86" name="object 4986"/>
          <p:cNvSpPr/>
          <p:nvPr/>
        </p:nvSpPr>
        <p:spPr>
          <a:xfrm>
            <a:off x="6626230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87" name="object 4987"/>
          <p:cNvSpPr/>
          <p:nvPr/>
        </p:nvSpPr>
        <p:spPr>
          <a:xfrm>
            <a:off x="6667378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88" name="object 4988"/>
          <p:cNvSpPr/>
          <p:nvPr/>
        </p:nvSpPr>
        <p:spPr>
          <a:xfrm>
            <a:off x="6735957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89" name="object 4989"/>
          <p:cNvSpPr/>
          <p:nvPr/>
        </p:nvSpPr>
        <p:spPr>
          <a:xfrm>
            <a:off x="6790821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90" name="object 4990"/>
          <p:cNvSpPr/>
          <p:nvPr/>
        </p:nvSpPr>
        <p:spPr>
          <a:xfrm>
            <a:off x="6859402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91" name="object 4991"/>
          <p:cNvSpPr/>
          <p:nvPr/>
        </p:nvSpPr>
        <p:spPr>
          <a:xfrm>
            <a:off x="6900550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92" name="object 4992"/>
          <p:cNvSpPr/>
          <p:nvPr/>
        </p:nvSpPr>
        <p:spPr>
          <a:xfrm>
            <a:off x="6969130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93" name="object 4993"/>
          <p:cNvSpPr/>
          <p:nvPr/>
        </p:nvSpPr>
        <p:spPr>
          <a:xfrm>
            <a:off x="7010278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94" name="object 4994"/>
          <p:cNvSpPr/>
          <p:nvPr/>
        </p:nvSpPr>
        <p:spPr>
          <a:xfrm>
            <a:off x="7078857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95" name="object 4995"/>
          <p:cNvSpPr/>
          <p:nvPr/>
        </p:nvSpPr>
        <p:spPr>
          <a:xfrm>
            <a:off x="7613781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96" name="object 4996"/>
          <p:cNvSpPr/>
          <p:nvPr/>
        </p:nvSpPr>
        <p:spPr>
          <a:xfrm>
            <a:off x="7668645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97" name="object 4997"/>
          <p:cNvSpPr/>
          <p:nvPr/>
        </p:nvSpPr>
        <p:spPr>
          <a:xfrm>
            <a:off x="7737226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98" name="object 4998"/>
          <p:cNvSpPr/>
          <p:nvPr/>
        </p:nvSpPr>
        <p:spPr>
          <a:xfrm>
            <a:off x="7833238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999" name="object 4999"/>
          <p:cNvSpPr/>
          <p:nvPr/>
        </p:nvSpPr>
        <p:spPr>
          <a:xfrm>
            <a:off x="7956681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00" name="object 5000"/>
          <p:cNvSpPr/>
          <p:nvPr/>
        </p:nvSpPr>
        <p:spPr>
          <a:xfrm>
            <a:off x="8121274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01" name="object 5001"/>
          <p:cNvSpPr/>
          <p:nvPr/>
        </p:nvSpPr>
        <p:spPr>
          <a:xfrm>
            <a:off x="8162421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02" name="object 5002"/>
          <p:cNvSpPr/>
          <p:nvPr/>
        </p:nvSpPr>
        <p:spPr>
          <a:xfrm>
            <a:off x="8231002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03" name="object 5003"/>
          <p:cNvSpPr/>
          <p:nvPr/>
        </p:nvSpPr>
        <p:spPr>
          <a:xfrm>
            <a:off x="8299581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04" name="object 5004"/>
          <p:cNvSpPr/>
          <p:nvPr/>
        </p:nvSpPr>
        <p:spPr>
          <a:xfrm>
            <a:off x="8368162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05" name="object 5005"/>
          <p:cNvSpPr/>
          <p:nvPr/>
        </p:nvSpPr>
        <p:spPr>
          <a:xfrm>
            <a:off x="8423026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06" name="object 5006"/>
          <p:cNvSpPr/>
          <p:nvPr/>
        </p:nvSpPr>
        <p:spPr>
          <a:xfrm>
            <a:off x="8464174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07" name="object 5007"/>
          <p:cNvSpPr/>
          <p:nvPr/>
        </p:nvSpPr>
        <p:spPr>
          <a:xfrm>
            <a:off x="8532754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08" name="object 5008"/>
          <p:cNvSpPr/>
          <p:nvPr/>
        </p:nvSpPr>
        <p:spPr>
          <a:xfrm>
            <a:off x="8587618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09" name="object 5009"/>
          <p:cNvSpPr/>
          <p:nvPr/>
        </p:nvSpPr>
        <p:spPr>
          <a:xfrm>
            <a:off x="8669914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10" name="object 5010"/>
          <p:cNvSpPr/>
          <p:nvPr/>
        </p:nvSpPr>
        <p:spPr>
          <a:xfrm>
            <a:off x="8738493" y="48897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11" name="object 5011"/>
          <p:cNvSpPr/>
          <p:nvPr/>
        </p:nvSpPr>
        <p:spPr>
          <a:xfrm>
            <a:off x="961523" y="4896611"/>
            <a:ext cx="54864" cy="13716"/>
          </a:xfrm>
          <a:prstGeom prst="rect">
            <a:avLst/>
          </a:prstGeom>
          <a:blipFill>
            <a:blip r:embed="rId48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12" name="object 5012"/>
          <p:cNvSpPr/>
          <p:nvPr/>
        </p:nvSpPr>
        <p:spPr>
          <a:xfrm>
            <a:off x="1057535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13" name="object 5013"/>
          <p:cNvSpPr/>
          <p:nvPr/>
        </p:nvSpPr>
        <p:spPr>
          <a:xfrm>
            <a:off x="1112399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14" name="object 5014"/>
          <p:cNvSpPr/>
          <p:nvPr/>
        </p:nvSpPr>
        <p:spPr>
          <a:xfrm>
            <a:off x="1167263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15" name="object 5015"/>
          <p:cNvSpPr/>
          <p:nvPr/>
        </p:nvSpPr>
        <p:spPr>
          <a:xfrm>
            <a:off x="1222127" y="4896611"/>
            <a:ext cx="68580" cy="13716"/>
          </a:xfrm>
          <a:prstGeom prst="rect">
            <a:avLst/>
          </a:prstGeom>
          <a:blipFill>
            <a:blip r:embed="rId49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16" name="object 5016"/>
          <p:cNvSpPr/>
          <p:nvPr/>
        </p:nvSpPr>
        <p:spPr>
          <a:xfrm>
            <a:off x="1331855" y="4800600"/>
            <a:ext cx="82296" cy="109728"/>
          </a:xfrm>
          <a:prstGeom prst="rect">
            <a:avLst/>
          </a:prstGeom>
          <a:blipFill>
            <a:blip r:embed="rId49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17" name="object 5017"/>
          <p:cNvSpPr/>
          <p:nvPr/>
        </p:nvSpPr>
        <p:spPr>
          <a:xfrm>
            <a:off x="1441583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18" name="object 5018"/>
          <p:cNvSpPr/>
          <p:nvPr/>
        </p:nvSpPr>
        <p:spPr>
          <a:xfrm>
            <a:off x="1482731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19" name="object 5019"/>
          <p:cNvSpPr/>
          <p:nvPr/>
        </p:nvSpPr>
        <p:spPr>
          <a:xfrm>
            <a:off x="1537594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20" name="object 5020"/>
          <p:cNvSpPr/>
          <p:nvPr/>
        </p:nvSpPr>
        <p:spPr>
          <a:xfrm>
            <a:off x="1606174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21" name="object 5021"/>
          <p:cNvSpPr/>
          <p:nvPr/>
        </p:nvSpPr>
        <p:spPr>
          <a:xfrm>
            <a:off x="1647322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22" name="object 5022"/>
          <p:cNvSpPr/>
          <p:nvPr/>
        </p:nvSpPr>
        <p:spPr>
          <a:xfrm>
            <a:off x="3114934" y="4855464"/>
            <a:ext cx="54864" cy="54864"/>
          </a:xfrm>
          <a:prstGeom prst="rect">
            <a:avLst/>
          </a:prstGeom>
          <a:blipFill>
            <a:blip r:embed="rId49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23" name="object 5023"/>
          <p:cNvSpPr/>
          <p:nvPr/>
        </p:nvSpPr>
        <p:spPr>
          <a:xfrm>
            <a:off x="3210946" y="4896611"/>
            <a:ext cx="68580" cy="13716"/>
          </a:xfrm>
          <a:prstGeom prst="rect">
            <a:avLst/>
          </a:prstGeom>
          <a:blipFill>
            <a:blip r:embed="rId49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24" name="object 5024"/>
          <p:cNvSpPr/>
          <p:nvPr/>
        </p:nvSpPr>
        <p:spPr>
          <a:xfrm>
            <a:off x="3334390" y="4800600"/>
            <a:ext cx="192024" cy="109728"/>
          </a:xfrm>
          <a:prstGeom prst="rect">
            <a:avLst/>
          </a:prstGeom>
          <a:blipFill>
            <a:blip r:embed="rId49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25" name="object 5025"/>
          <p:cNvSpPr/>
          <p:nvPr/>
        </p:nvSpPr>
        <p:spPr>
          <a:xfrm>
            <a:off x="3512697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26" name="object 5026"/>
          <p:cNvSpPr/>
          <p:nvPr/>
        </p:nvSpPr>
        <p:spPr>
          <a:xfrm>
            <a:off x="3553846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27" name="object 5027"/>
          <p:cNvSpPr/>
          <p:nvPr/>
        </p:nvSpPr>
        <p:spPr>
          <a:xfrm>
            <a:off x="3622426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28" name="object 5028"/>
          <p:cNvSpPr/>
          <p:nvPr/>
        </p:nvSpPr>
        <p:spPr>
          <a:xfrm>
            <a:off x="3677290" y="4896611"/>
            <a:ext cx="54864" cy="13716"/>
          </a:xfrm>
          <a:prstGeom prst="rect">
            <a:avLst/>
          </a:prstGeom>
          <a:blipFill>
            <a:blip r:embed="rId49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29" name="object 5029"/>
          <p:cNvSpPr/>
          <p:nvPr/>
        </p:nvSpPr>
        <p:spPr>
          <a:xfrm>
            <a:off x="3800733" y="4896611"/>
            <a:ext cx="41148" cy="13716"/>
          </a:xfrm>
          <a:prstGeom prst="rect">
            <a:avLst/>
          </a:prstGeom>
          <a:blipFill>
            <a:blip r:embed="rId49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30" name="object 5030"/>
          <p:cNvSpPr/>
          <p:nvPr/>
        </p:nvSpPr>
        <p:spPr>
          <a:xfrm>
            <a:off x="3896746" y="4896611"/>
            <a:ext cx="27432" cy="13716"/>
          </a:xfrm>
          <a:prstGeom prst="rect">
            <a:avLst/>
          </a:prstGeom>
          <a:blipFill>
            <a:blip r:embed="rId49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31" name="object 5031"/>
          <p:cNvSpPr/>
          <p:nvPr/>
        </p:nvSpPr>
        <p:spPr>
          <a:xfrm>
            <a:off x="3951609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32" name="object 5032"/>
          <p:cNvSpPr/>
          <p:nvPr/>
        </p:nvSpPr>
        <p:spPr>
          <a:xfrm>
            <a:off x="5336926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33" name="object 5033"/>
          <p:cNvSpPr/>
          <p:nvPr/>
        </p:nvSpPr>
        <p:spPr>
          <a:xfrm>
            <a:off x="5391790" y="4896611"/>
            <a:ext cx="68580" cy="13716"/>
          </a:xfrm>
          <a:prstGeom prst="rect">
            <a:avLst/>
          </a:prstGeom>
          <a:blipFill>
            <a:blip r:embed="rId49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34" name="object 5034"/>
          <p:cNvSpPr/>
          <p:nvPr/>
        </p:nvSpPr>
        <p:spPr>
          <a:xfrm>
            <a:off x="5501518" y="4882896"/>
            <a:ext cx="123444" cy="27432"/>
          </a:xfrm>
          <a:prstGeom prst="rect">
            <a:avLst/>
          </a:prstGeom>
          <a:blipFill>
            <a:blip r:embed="rId49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35" name="object 5035"/>
          <p:cNvSpPr/>
          <p:nvPr/>
        </p:nvSpPr>
        <p:spPr>
          <a:xfrm>
            <a:off x="5556382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36" name="object 5036"/>
          <p:cNvSpPr/>
          <p:nvPr/>
        </p:nvSpPr>
        <p:spPr>
          <a:xfrm>
            <a:off x="5624962" y="4896611"/>
            <a:ext cx="54864" cy="13716"/>
          </a:xfrm>
          <a:prstGeom prst="rect">
            <a:avLst/>
          </a:prstGeom>
          <a:blipFill>
            <a:blip r:embed="rId50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37" name="object 5037"/>
          <p:cNvSpPr/>
          <p:nvPr/>
        </p:nvSpPr>
        <p:spPr>
          <a:xfrm>
            <a:off x="5720974" y="4882896"/>
            <a:ext cx="68580" cy="27432"/>
          </a:xfrm>
          <a:prstGeom prst="rect">
            <a:avLst/>
          </a:prstGeom>
          <a:blipFill>
            <a:blip r:embed="rId50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38" name="object 5038"/>
          <p:cNvSpPr/>
          <p:nvPr/>
        </p:nvSpPr>
        <p:spPr>
          <a:xfrm>
            <a:off x="5830702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39" name="object 5039"/>
          <p:cNvSpPr/>
          <p:nvPr/>
        </p:nvSpPr>
        <p:spPr>
          <a:xfrm>
            <a:off x="5899282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40" name="object 5040"/>
          <p:cNvSpPr/>
          <p:nvPr/>
        </p:nvSpPr>
        <p:spPr>
          <a:xfrm>
            <a:off x="5940430" y="4800600"/>
            <a:ext cx="82296" cy="109728"/>
          </a:xfrm>
          <a:prstGeom prst="rect">
            <a:avLst/>
          </a:prstGeom>
          <a:blipFill>
            <a:blip r:embed="rId50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41" name="object 5041"/>
          <p:cNvSpPr/>
          <p:nvPr/>
        </p:nvSpPr>
        <p:spPr>
          <a:xfrm>
            <a:off x="6063874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42" name="object 5042"/>
          <p:cNvSpPr/>
          <p:nvPr/>
        </p:nvSpPr>
        <p:spPr>
          <a:xfrm>
            <a:off x="6146170" y="4896611"/>
            <a:ext cx="54864" cy="13716"/>
          </a:xfrm>
          <a:prstGeom prst="rect">
            <a:avLst/>
          </a:prstGeom>
          <a:blipFill>
            <a:blip r:embed="rId50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43" name="object 5043"/>
          <p:cNvSpPr/>
          <p:nvPr/>
        </p:nvSpPr>
        <p:spPr>
          <a:xfrm>
            <a:off x="6324477" y="4882896"/>
            <a:ext cx="68580" cy="27432"/>
          </a:xfrm>
          <a:prstGeom prst="rect">
            <a:avLst/>
          </a:prstGeom>
          <a:blipFill>
            <a:blip r:embed="rId50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44" name="object 5044"/>
          <p:cNvSpPr/>
          <p:nvPr/>
        </p:nvSpPr>
        <p:spPr>
          <a:xfrm>
            <a:off x="6379342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45" name="object 5045"/>
          <p:cNvSpPr/>
          <p:nvPr/>
        </p:nvSpPr>
        <p:spPr>
          <a:xfrm>
            <a:off x="6434206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46" name="object 5046"/>
          <p:cNvSpPr/>
          <p:nvPr/>
        </p:nvSpPr>
        <p:spPr>
          <a:xfrm>
            <a:off x="6557650" y="4882896"/>
            <a:ext cx="68580" cy="27432"/>
          </a:xfrm>
          <a:prstGeom prst="rect">
            <a:avLst/>
          </a:prstGeom>
          <a:blipFill>
            <a:blip r:embed="rId50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47" name="object 5047"/>
          <p:cNvSpPr/>
          <p:nvPr/>
        </p:nvSpPr>
        <p:spPr>
          <a:xfrm>
            <a:off x="6681093" y="4800600"/>
            <a:ext cx="68580" cy="109728"/>
          </a:xfrm>
          <a:prstGeom prst="rect">
            <a:avLst/>
          </a:prstGeom>
          <a:blipFill>
            <a:blip r:embed="rId50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48" name="object 5048"/>
          <p:cNvSpPr/>
          <p:nvPr/>
        </p:nvSpPr>
        <p:spPr>
          <a:xfrm>
            <a:off x="6790821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49" name="object 5049"/>
          <p:cNvSpPr/>
          <p:nvPr/>
        </p:nvSpPr>
        <p:spPr>
          <a:xfrm>
            <a:off x="6859402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50" name="object 5050"/>
          <p:cNvSpPr/>
          <p:nvPr/>
        </p:nvSpPr>
        <p:spPr>
          <a:xfrm>
            <a:off x="6900550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51" name="object 5051"/>
          <p:cNvSpPr/>
          <p:nvPr/>
        </p:nvSpPr>
        <p:spPr>
          <a:xfrm>
            <a:off x="6969130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52" name="object 5052"/>
          <p:cNvSpPr/>
          <p:nvPr/>
        </p:nvSpPr>
        <p:spPr>
          <a:xfrm>
            <a:off x="7023993" y="4800600"/>
            <a:ext cx="68580" cy="109728"/>
          </a:xfrm>
          <a:prstGeom prst="rect">
            <a:avLst/>
          </a:prstGeom>
          <a:blipFill>
            <a:blip r:embed="rId50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53" name="object 5053"/>
          <p:cNvSpPr/>
          <p:nvPr/>
        </p:nvSpPr>
        <p:spPr>
          <a:xfrm>
            <a:off x="7613781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54" name="object 5054"/>
          <p:cNvSpPr/>
          <p:nvPr/>
        </p:nvSpPr>
        <p:spPr>
          <a:xfrm>
            <a:off x="7668645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55" name="object 5055"/>
          <p:cNvSpPr/>
          <p:nvPr/>
        </p:nvSpPr>
        <p:spPr>
          <a:xfrm>
            <a:off x="7737226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56" name="object 5056"/>
          <p:cNvSpPr/>
          <p:nvPr/>
        </p:nvSpPr>
        <p:spPr>
          <a:xfrm>
            <a:off x="7778374" y="4855464"/>
            <a:ext cx="54864" cy="54864"/>
          </a:xfrm>
          <a:prstGeom prst="rect">
            <a:avLst/>
          </a:prstGeom>
          <a:blipFill>
            <a:blip r:embed="rId50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57" name="object 5057"/>
          <p:cNvSpPr/>
          <p:nvPr/>
        </p:nvSpPr>
        <p:spPr>
          <a:xfrm>
            <a:off x="7874386" y="4841747"/>
            <a:ext cx="82296" cy="68580"/>
          </a:xfrm>
          <a:prstGeom prst="rect">
            <a:avLst/>
          </a:prstGeom>
          <a:blipFill>
            <a:blip r:embed="rId50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58" name="object 5058"/>
          <p:cNvSpPr/>
          <p:nvPr/>
        </p:nvSpPr>
        <p:spPr>
          <a:xfrm>
            <a:off x="8066409" y="4800600"/>
            <a:ext cx="68580" cy="109728"/>
          </a:xfrm>
          <a:prstGeom prst="rect">
            <a:avLst/>
          </a:prstGeom>
          <a:blipFill>
            <a:blip r:embed="rId5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59" name="object 5059"/>
          <p:cNvSpPr/>
          <p:nvPr/>
        </p:nvSpPr>
        <p:spPr>
          <a:xfrm>
            <a:off x="8176138" y="4896611"/>
            <a:ext cx="54864" cy="13716"/>
          </a:xfrm>
          <a:prstGeom prst="rect">
            <a:avLst/>
          </a:prstGeom>
          <a:blipFill>
            <a:blip r:embed="rId5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60" name="object 5060"/>
          <p:cNvSpPr/>
          <p:nvPr/>
        </p:nvSpPr>
        <p:spPr>
          <a:xfrm>
            <a:off x="8299581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61" name="object 5061"/>
          <p:cNvSpPr/>
          <p:nvPr/>
        </p:nvSpPr>
        <p:spPr>
          <a:xfrm>
            <a:off x="8368162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62" name="object 5062"/>
          <p:cNvSpPr/>
          <p:nvPr/>
        </p:nvSpPr>
        <p:spPr>
          <a:xfrm>
            <a:off x="8423026" y="49034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63" name="object 5063"/>
          <p:cNvSpPr/>
          <p:nvPr/>
        </p:nvSpPr>
        <p:spPr>
          <a:xfrm>
            <a:off x="8477890" y="4896611"/>
            <a:ext cx="68580" cy="13716"/>
          </a:xfrm>
          <a:prstGeom prst="rect">
            <a:avLst/>
          </a:prstGeom>
          <a:blipFill>
            <a:blip r:embed="rId5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64" name="object 5064"/>
          <p:cNvSpPr/>
          <p:nvPr/>
        </p:nvSpPr>
        <p:spPr>
          <a:xfrm>
            <a:off x="8601333" y="4896611"/>
            <a:ext cx="41148" cy="13716"/>
          </a:xfrm>
          <a:prstGeom prst="rect">
            <a:avLst/>
          </a:prstGeom>
          <a:blipFill>
            <a:blip r:embed="rId5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65" name="object 5065"/>
          <p:cNvSpPr/>
          <p:nvPr/>
        </p:nvSpPr>
        <p:spPr>
          <a:xfrm>
            <a:off x="8683630" y="4896611"/>
            <a:ext cx="54864" cy="13716"/>
          </a:xfrm>
          <a:prstGeom prst="rect">
            <a:avLst/>
          </a:prstGeom>
          <a:blipFill>
            <a:blip r:embed="rId5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66" name="object 5066"/>
          <p:cNvSpPr/>
          <p:nvPr/>
        </p:nvSpPr>
        <p:spPr>
          <a:xfrm>
            <a:off x="1222127" y="49171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67" name="object 5067"/>
          <p:cNvSpPr/>
          <p:nvPr/>
        </p:nvSpPr>
        <p:spPr>
          <a:xfrm>
            <a:off x="3210946" y="49171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68" name="object 5068"/>
          <p:cNvSpPr/>
          <p:nvPr/>
        </p:nvSpPr>
        <p:spPr>
          <a:xfrm>
            <a:off x="3512697" y="49171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69" name="object 5069"/>
          <p:cNvSpPr/>
          <p:nvPr/>
        </p:nvSpPr>
        <p:spPr>
          <a:xfrm>
            <a:off x="5336926" y="49171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70" name="object 5070"/>
          <p:cNvSpPr/>
          <p:nvPr/>
        </p:nvSpPr>
        <p:spPr>
          <a:xfrm>
            <a:off x="7613781" y="49171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71" name="object 5071"/>
          <p:cNvSpPr/>
          <p:nvPr/>
        </p:nvSpPr>
        <p:spPr>
          <a:xfrm>
            <a:off x="1222127" y="49309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72" name="object 5072"/>
          <p:cNvSpPr/>
          <p:nvPr/>
        </p:nvSpPr>
        <p:spPr>
          <a:xfrm>
            <a:off x="3210946" y="49309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73" name="object 5073"/>
          <p:cNvSpPr/>
          <p:nvPr/>
        </p:nvSpPr>
        <p:spPr>
          <a:xfrm>
            <a:off x="5336926" y="49309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74" name="object 5074"/>
          <p:cNvSpPr/>
          <p:nvPr/>
        </p:nvSpPr>
        <p:spPr>
          <a:xfrm>
            <a:off x="7613781" y="49309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75" name="object 5075"/>
          <p:cNvSpPr/>
          <p:nvPr/>
        </p:nvSpPr>
        <p:spPr>
          <a:xfrm>
            <a:off x="5336926" y="49446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76" name="object 5076"/>
          <p:cNvSpPr/>
          <p:nvPr/>
        </p:nvSpPr>
        <p:spPr>
          <a:xfrm>
            <a:off x="7613781" y="49446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77" name="object 5077"/>
          <p:cNvSpPr/>
          <p:nvPr/>
        </p:nvSpPr>
        <p:spPr>
          <a:xfrm>
            <a:off x="783215" y="4608576"/>
            <a:ext cx="9121140" cy="370332"/>
          </a:xfrm>
          <a:prstGeom prst="rect">
            <a:avLst/>
          </a:prstGeom>
          <a:blipFill>
            <a:blip r:embed="rId5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78" name="object 5078"/>
          <p:cNvSpPr/>
          <p:nvPr/>
        </p:nvSpPr>
        <p:spPr>
          <a:xfrm>
            <a:off x="5336926" y="49720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79" name="object 5079"/>
          <p:cNvSpPr/>
          <p:nvPr/>
        </p:nvSpPr>
        <p:spPr>
          <a:xfrm>
            <a:off x="7613781" y="49720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80" name="object 5080"/>
          <p:cNvSpPr/>
          <p:nvPr/>
        </p:nvSpPr>
        <p:spPr>
          <a:xfrm>
            <a:off x="5336926" y="49857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81" name="object 5081"/>
          <p:cNvSpPr/>
          <p:nvPr/>
        </p:nvSpPr>
        <p:spPr>
          <a:xfrm>
            <a:off x="7613781" y="49857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82" name="object 5082"/>
          <p:cNvSpPr/>
          <p:nvPr/>
        </p:nvSpPr>
        <p:spPr>
          <a:xfrm>
            <a:off x="5336926" y="49994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83" name="object 5083"/>
          <p:cNvSpPr/>
          <p:nvPr/>
        </p:nvSpPr>
        <p:spPr>
          <a:xfrm>
            <a:off x="7613781" y="49994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84" name="object 5084"/>
          <p:cNvSpPr/>
          <p:nvPr/>
        </p:nvSpPr>
        <p:spPr>
          <a:xfrm>
            <a:off x="5336926" y="5013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85" name="object 5085"/>
          <p:cNvSpPr/>
          <p:nvPr/>
        </p:nvSpPr>
        <p:spPr>
          <a:xfrm>
            <a:off x="7613781" y="50131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86" name="object 5086"/>
          <p:cNvSpPr/>
          <p:nvPr/>
        </p:nvSpPr>
        <p:spPr>
          <a:xfrm>
            <a:off x="5336926" y="50269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87" name="object 5087"/>
          <p:cNvSpPr/>
          <p:nvPr/>
        </p:nvSpPr>
        <p:spPr>
          <a:xfrm>
            <a:off x="7613781" y="50269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88" name="object 5088"/>
          <p:cNvSpPr/>
          <p:nvPr/>
        </p:nvSpPr>
        <p:spPr>
          <a:xfrm>
            <a:off x="5336926" y="50406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89" name="object 5089"/>
          <p:cNvSpPr/>
          <p:nvPr/>
        </p:nvSpPr>
        <p:spPr>
          <a:xfrm>
            <a:off x="7613781" y="50406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90" name="object 5090"/>
          <p:cNvSpPr/>
          <p:nvPr/>
        </p:nvSpPr>
        <p:spPr>
          <a:xfrm>
            <a:off x="5336926" y="5054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91" name="object 5091"/>
          <p:cNvSpPr/>
          <p:nvPr/>
        </p:nvSpPr>
        <p:spPr>
          <a:xfrm>
            <a:off x="7613781" y="50543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92" name="object 5092"/>
          <p:cNvSpPr/>
          <p:nvPr/>
        </p:nvSpPr>
        <p:spPr>
          <a:xfrm>
            <a:off x="5336926" y="5068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93" name="object 5093"/>
          <p:cNvSpPr/>
          <p:nvPr/>
        </p:nvSpPr>
        <p:spPr>
          <a:xfrm>
            <a:off x="7613781" y="50680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94" name="object 5094"/>
          <p:cNvSpPr/>
          <p:nvPr/>
        </p:nvSpPr>
        <p:spPr>
          <a:xfrm>
            <a:off x="5336926" y="50817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95" name="object 5095"/>
          <p:cNvSpPr/>
          <p:nvPr/>
        </p:nvSpPr>
        <p:spPr>
          <a:xfrm>
            <a:off x="7613781" y="50817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96" name="object 5096"/>
          <p:cNvSpPr/>
          <p:nvPr/>
        </p:nvSpPr>
        <p:spPr>
          <a:xfrm>
            <a:off x="5336926" y="5095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97" name="object 5097"/>
          <p:cNvSpPr/>
          <p:nvPr/>
        </p:nvSpPr>
        <p:spPr>
          <a:xfrm>
            <a:off x="7613781" y="50954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98" name="object 5098"/>
          <p:cNvSpPr/>
          <p:nvPr/>
        </p:nvSpPr>
        <p:spPr>
          <a:xfrm>
            <a:off x="5336926" y="51092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099" name="object 5099"/>
          <p:cNvSpPr/>
          <p:nvPr/>
        </p:nvSpPr>
        <p:spPr>
          <a:xfrm>
            <a:off x="7613781" y="51092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00" name="object 5100"/>
          <p:cNvSpPr/>
          <p:nvPr/>
        </p:nvSpPr>
        <p:spPr>
          <a:xfrm>
            <a:off x="1180979" y="5122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01" name="object 5101"/>
          <p:cNvSpPr/>
          <p:nvPr/>
        </p:nvSpPr>
        <p:spPr>
          <a:xfrm>
            <a:off x="1455299" y="5122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02" name="object 5102"/>
          <p:cNvSpPr/>
          <p:nvPr/>
        </p:nvSpPr>
        <p:spPr>
          <a:xfrm>
            <a:off x="3375538" y="5122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03" name="object 5103"/>
          <p:cNvSpPr/>
          <p:nvPr/>
        </p:nvSpPr>
        <p:spPr>
          <a:xfrm>
            <a:off x="5336926" y="5122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04" name="object 5104"/>
          <p:cNvSpPr/>
          <p:nvPr/>
        </p:nvSpPr>
        <p:spPr>
          <a:xfrm>
            <a:off x="6201033" y="5122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05" name="object 5105"/>
          <p:cNvSpPr/>
          <p:nvPr/>
        </p:nvSpPr>
        <p:spPr>
          <a:xfrm>
            <a:off x="7613781" y="5122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06" name="object 5106"/>
          <p:cNvSpPr/>
          <p:nvPr/>
        </p:nvSpPr>
        <p:spPr>
          <a:xfrm>
            <a:off x="7778374" y="5122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07" name="object 5107"/>
          <p:cNvSpPr/>
          <p:nvPr/>
        </p:nvSpPr>
        <p:spPr>
          <a:xfrm>
            <a:off x="8272150" y="51229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08" name="object 5108"/>
          <p:cNvSpPr/>
          <p:nvPr/>
        </p:nvSpPr>
        <p:spPr>
          <a:xfrm>
            <a:off x="1112399" y="51366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09" name="object 5109"/>
          <p:cNvSpPr/>
          <p:nvPr/>
        </p:nvSpPr>
        <p:spPr>
          <a:xfrm>
            <a:off x="1455299" y="51366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10" name="object 5110"/>
          <p:cNvSpPr/>
          <p:nvPr/>
        </p:nvSpPr>
        <p:spPr>
          <a:xfrm>
            <a:off x="3375538" y="51366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11" name="object 5111"/>
          <p:cNvSpPr/>
          <p:nvPr/>
        </p:nvSpPr>
        <p:spPr>
          <a:xfrm>
            <a:off x="5336926" y="51366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12" name="object 5112"/>
          <p:cNvSpPr/>
          <p:nvPr/>
        </p:nvSpPr>
        <p:spPr>
          <a:xfrm>
            <a:off x="5624962" y="51366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13" name="object 5113"/>
          <p:cNvSpPr/>
          <p:nvPr/>
        </p:nvSpPr>
        <p:spPr>
          <a:xfrm>
            <a:off x="5830702" y="51366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14" name="object 5114"/>
          <p:cNvSpPr/>
          <p:nvPr/>
        </p:nvSpPr>
        <p:spPr>
          <a:xfrm>
            <a:off x="6201033" y="51366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15" name="object 5115"/>
          <p:cNvSpPr/>
          <p:nvPr/>
        </p:nvSpPr>
        <p:spPr>
          <a:xfrm>
            <a:off x="7613781" y="51366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16" name="object 5116"/>
          <p:cNvSpPr/>
          <p:nvPr/>
        </p:nvSpPr>
        <p:spPr>
          <a:xfrm>
            <a:off x="7778374" y="51366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17" name="object 5117"/>
          <p:cNvSpPr/>
          <p:nvPr/>
        </p:nvSpPr>
        <p:spPr>
          <a:xfrm>
            <a:off x="1112399" y="51503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18" name="object 5118"/>
          <p:cNvSpPr/>
          <p:nvPr/>
        </p:nvSpPr>
        <p:spPr>
          <a:xfrm>
            <a:off x="1455299" y="51503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19" name="object 5119"/>
          <p:cNvSpPr/>
          <p:nvPr/>
        </p:nvSpPr>
        <p:spPr>
          <a:xfrm>
            <a:off x="3375538" y="51503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20" name="object 5120"/>
          <p:cNvSpPr/>
          <p:nvPr/>
        </p:nvSpPr>
        <p:spPr>
          <a:xfrm>
            <a:off x="5336926" y="51503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21" name="object 5121"/>
          <p:cNvSpPr/>
          <p:nvPr/>
        </p:nvSpPr>
        <p:spPr>
          <a:xfrm>
            <a:off x="5624962" y="51503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22" name="object 5122"/>
          <p:cNvSpPr/>
          <p:nvPr/>
        </p:nvSpPr>
        <p:spPr>
          <a:xfrm>
            <a:off x="5830702" y="51503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23" name="object 5123"/>
          <p:cNvSpPr/>
          <p:nvPr/>
        </p:nvSpPr>
        <p:spPr>
          <a:xfrm>
            <a:off x="6201033" y="51503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24" name="object 5124"/>
          <p:cNvSpPr/>
          <p:nvPr/>
        </p:nvSpPr>
        <p:spPr>
          <a:xfrm>
            <a:off x="7613781" y="51503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25" name="object 5125"/>
          <p:cNvSpPr/>
          <p:nvPr/>
        </p:nvSpPr>
        <p:spPr>
          <a:xfrm>
            <a:off x="7778374" y="51503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26" name="object 5126"/>
          <p:cNvSpPr/>
          <p:nvPr/>
        </p:nvSpPr>
        <p:spPr>
          <a:xfrm>
            <a:off x="892943" y="5157215"/>
            <a:ext cx="54864" cy="13716"/>
          </a:xfrm>
          <a:prstGeom prst="rect">
            <a:avLst/>
          </a:prstGeom>
          <a:blipFill>
            <a:blip r:embed="rId5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27" name="object 5127"/>
          <p:cNvSpPr/>
          <p:nvPr/>
        </p:nvSpPr>
        <p:spPr>
          <a:xfrm>
            <a:off x="988955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28" name="object 5128"/>
          <p:cNvSpPr/>
          <p:nvPr/>
        </p:nvSpPr>
        <p:spPr>
          <a:xfrm>
            <a:off x="1098683" y="5157215"/>
            <a:ext cx="54864" cy="13716"/>
          </a:xfrm>
          <a:prstGeom prst="rect">
            <a:avLst/>
          </a:prstGeom>
          <a:blipFill>
            <a:blip r:embed="rId5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29" name="object 5129"/>
          <p:cNvSpPr/>
          <p:nvPr/>
        </p:nvSpPr>
        <p:spPr>
          <a:xfrm>
            <a:off x="1180979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30" name="object 5130"/>
          <p:cNvSpPr/>
          <p:nvPr/>
        </p:nvSpPr>
        <p:spPr>
          <a:xfrm>
            <a:off x="1263275" y="5157215"/>
            <a:ext cx="41148" cy="13716"/>
          </a:xfrm>
          <a:prstGeom prst="rect">
            <a:avLst/>
          </a:prstGeom>
          <a:blipFill>
            <a:blip r:embed="rId5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31" name="object 5131"/>
          <p:cNvSpPr/>
          <p:nvPr/>
        </p:nvSpPr>
        <p:spPr>
          <a:xfrm>
            <a:off x="1373003" y="5157215"/>
            <a:ext cx="41148" cy="13716"/>
          </a:xfrm>
          <a:prstGeom prst="rect">
            <a:avLst/>
          </a:prstGeom>
          <a:blipFill>
            <a:blip r:embed="rId51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32" name="object 5132"/>
          <p:cNvSpPr/>
          <p:nvPr/>
        </p:nvSpPr>
        <p:spPr>
          <a:xfrm>
            <a:off x="1455299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33" name="object 5133"/>
          <p:cNvSpPr/>
          <p:nvPr/>
        </p:nvSpPr>
        <p:spPr>
          <a:xfrm>
            <a:off x="1633606" y="5157215"/>
            <a:ext cx="54864" cy="13716"/>
          </a:xfrm>
          <a:prstGeom prst="rect">
            <a:avLst/>
          </a:prstGeom>
          <a:blipFill>
            <a:blip r:embed="rId52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34" name="object 5134"/>
          <p:cNvSpPr/>
          <p:nvPr/>
        </p:nvSpPr>
        <p:spPr>
          <a:xfrm>
            <a:off x="3114934" y="5157215"/>
            <a:ext cx="109728" cy="13716"/>
          </a:xfrm>
          <a:prstGeom prst="rect">
            <a:avLst/>
          </a:prstGeom>
          <a:blipFill>
            <a:blip r:embed="rId52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35" name="object 5135"/>
          <p:cNvSpPr/>
          <p:nvPr/>
        </p:nvSpPr>
        <p:spPr>
          <a:xfrm>
            <a:off x="3279526" y="5157215"/>
            <a:ext cx="54864" cy="13716"/>
          </a:xfrm>
          <a:prstGeom prst="rect">
            <a:avLst/>
          </a:prstGeom>
          <a:blipFill>
            <a:blip r:embed="rId5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36" name="object 5136"/>
          <p:cNvSpPr/>
          <p:nvPr/>
        </p:nvSpPr>
        <p:spPr>
          <a:xfrm>
            <a:off x="3375538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37" name="object 5137"/>
          <p:cNvSpPr/>
          <p:nvPr/>
        </p:nvSpPr>
        <p:spPr>
          <a:xfrm>
            <a:off x="3430402" y="5157215"/>
            <a:ext cx="68580" cy="13716"/>
          </a:xfrm>
          <a:prstGeom prst="rect">
            <a:avLst/>
          </a:prstGeom>
          <a:blipFill>
            <a:blip r:embed="rId52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38" name="object 5138"/>
          <p:cNvSpPr/>
          <p:nvPr/>
        </p:nvSpPr>
        <p:spPr>
          <a:xfrm>
            <a:off x="5336926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39" name="object 5139"/>
          <p:cNvSpPr/>
          <p:nvPr/>
        </p:nvSpPr>
        <p:spPr>
          <a:xfrm>
            <a:off x="5391790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40" name="object 5140"/>
          <p:cNvSpPr/>
          <p:nvPr/>
        </p:nvSpPr>
        <p:spPr>
          <a:xfrm>
            <a:off x="5515233" y="5157215"/>
            <a:ext cx="54864" cy="13716"/>
          </a:xfrm>
          <a:prstGeom prst="rect">
            <a:avLst/>
          </a:prstGeom>
          <a:blipFill>
            <a:blip r:embed="rId52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41" name="object 5141"/>
          <p:cNvSpPr/>
          <p:nvPr/>
        </p:nvSpPr>
        <p:spPr>
          <a:xfrm>
            <a:off x="5611246" y="5157215"/>
            <a:ext cx="68580" cy="13716"/>
          </a:xfrm>
          <a:prstGeom prst="rect">
            <a:avLst/>
          </a:prstGeom>
          <a:blipFill>
            <a:blip r:embed="rId52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42" name="object 5142"/>
          <p:cNvSpPr/>
          <p:nvPr/>
        </p:nvSpPr>
        <p:spPr>
          <a:xfrm>
            <a:off x="5720974" y="5157215"/>
            <a:ext cx="54864" cy="13716"/>
          </a:xfrm>
          <a:prstGeom prst="rect">
            <a:avLst/>
          </a:prstGeom>
          <a:blipFill>
            <a:blip r:embed="rId52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43" name="object 5143"/>
          <p:cNvSpPr/>
          <p:nvPr/>
        </p:nvSpPr>
        <p:spPr>
          <a:xfrm>
            <a:off x="5816986" y="5157215"/>
            <a:ext cx="54864" cy="13716"/>
          </a:xfrm>
          <a:prstGeom prst="rect">
            <a:avLst/>
          </a:prstGeom>
          <a:blipFill>
            <a:blip r:embed="rId52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44" name="object 5144"/>
          <p:cNvSpPr/>
          <p:nvPr/>
        </p:nvSpPr>
        <p:spPr>
          <a:xfrm>
            <a:off x="5912997" y="5157215"/>
            <a:ext cx="54864" cy="13716"/>
          </a:xfrm>
          <a:prstGeom prst="rect">
            <a:avLst/>
          </a:prstGeom>
          <a:blipFill>
            <a:blip r:embed="rId52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45" name="object 5145"/>
          <p:cNvSpPr/>
          <p:nvPr/>
        </p:nvSpPr>
        <p:spPr>
          <a:xfrm>
            <a:off x="6105021" y="5157215"/>
            <a:ext cx="54864" cy="13716"/>
          </a:xfrm>
          <a:prstGeom prst="rect">
            <a:avLst/>
          </a:prstGeom>
          <a:blipFill>
            <a:blip r:embed="rId52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46" name="object 5146"/>
          <p:cNvSpPr/>
          <p:nvPr/>
        </p:nvSpPr>
        <p:spPr>
          <a:xfrm>
            <a:off x="6201033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47" name="object 5147"/>
          <p:cNvSpPr/>
          <p:nvPr/>
        </p:nvSpPr>
        <p:spPr>
          <a:xfrm>
            <a:off x="6310762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48" name="object 5148"/>
          <p:cNvSpPr/>
          <p:nvPr/>
        </p:nvSpPr>
        <p:spPr>
          <a:xfrm>
            <a:off x="6379342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49" name="object 5149"/>
          <p:cNvSpPr/>
          <p:nvPr/>
        </p:nvSpPr>
        <p:spPr>
          <a:xfrm>
            <a:off x="6447921" y="5157215"/>
            <a:ext cx="54864" cy="13716"/>
          </a:xfrm>
          <a:prstGeom prst="rect">
            <a:avLst/>
          </a:prstGeom>
          <a:blipFill>
            <a:blip r:embed="rId53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50" name="object 5150"/>
          <p:cNvSpPr/>
          <p:nvPr/>
        </p:nvSpPr>
        <p:spPr>
          <a:xfrm>
            <a:off x="6557650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51" name="object 5151"/>
          <p:cNvSpPr/>
          <p:nvPr/>
        </p:nvSpPr>
        <p:spPr>
          <a:xfrm>
            <a:off x="6681093" y="5157215"/>
            <a:ext cx="54864" cy="13716"/>
          </a:xfrm>
          <a:prstGeom prst="rect">
            <a:avLst/>
          </a:prstGeom>
          <a:blipFill>
            <a:blip r:embed="rId53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52" name="object 5152"/>
          <p:cNvSpPr/>
          <p:nvPr/>
        </p:nvSpPr>
        <p:spPr>
          <a:xfrm>
            <a:off x="6790821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53" name="object 5153"/>
          <p:cNvSpPr/>
          <p:nvPr/>
        </p:nvSpPr>
        <p:spPr>
          <a:xfrm>
            <a:off x="7613781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54" name="object 5154"/>
          <p:cNvSpPr/>
          <p:nvPr/>
        </p:nvSpPr>
        <p:spPr>
          <a:xfrm>
            <a:off x="7682362" y="5157215"/>
            <a:ext cx="68580" cy="13716"/>
          </a:xfrm>
          <a:prstGeom prst="rect">
            <a:avLst/>
          </a:prstGeom>
          <a:blipFill>
            <a:blip r:embed="rId53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55" name="object 5155"/>
          <p:cNvSpPr/>
          <p:nvPr/>
        </p:nvSpPr>
        <p:spPr>
          <a:xfrm>
            <a:off x="7778374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56" name="object 5156"/>
          <p:cNvSpPr/>
          <p:nvPr/>
        </p:nvSpPr>
        <p:spPr>
          <a:xfrm>
            <a:off x="7819521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57" name="object 5157"/>
          <p:cNvSpPr/>
          <p:nvPr/>
        </p:nvSpPr>
        <p:spPr>
          <a:xfrm>
            <a:off x="7901818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58" name="object 5158"/>
          <p:cNvSpPr/>
          <p:nvPr/>
        </p:nvSpPr>
        <p:spPr>
          <a:xfrm>
            <a:off x="7970397" y="5157215"/>
            <a:ext cx="41148" cy="13716"/>
          </a:xfrm>
          <a:prstGeom prst="rect">
            <a:avLst/>
          </a:prstGeom>
          <a:blipFill>
            <a:blip r:embed="rId53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59" name="object 5159"/>
          <p:cNvSpPr/>
          <p:nvPr/>
        </p:nvSpPr>
        <p:spPr>
          <a:xfrm>
            <a:off x="8066409" y="5157215"/>
            <a:ext cx="54864" cy="13716"/>
          </a:xfrm>
          <a:prstGeom prst="rect">
            <a:avLst/>
          </a:prstGeom>
          <a:blipFill>
            <a:blip r:embed="rId53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60" name="object 5160"/>
          <p:cNvSpPr/>
          <p:nvPr/>
        </p:nvSpPr>
        <p:spPr>
          <a:xfrm>
            <a:off x="8176138" y="5157215"/>
            <a:ext cx="54864" cy="13716"/>
          </a:xfrm>
          <a:prstGeom prst="rect">
            <a:avLst/>
          </a:prstGeom>
          <a:blipFill>
            <a:blip r:embed="rId53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61" name="object 5161"/>
          <p:cNvSpPr/>
          <p:nvPr/>
        </p:nvSpPr>
        <p:spPr>
          <a:xfrm>
            <a:off x="8272150" y="51640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62" name="object 5162"/>
          <p:cNvSpPr/>
          <p:nvPr/>
        </p:nvSpPr>
        <p:spPr>
          <a:xfrm>
            <a:off x="8327014" y="5157215"/>
            <a:ext cx="54864" cy="13716"/>
          </a:xfrm>
          <a:prstGeom prst="rect">
            <a:avLst/>
          </a:prstGeom>
          <a:blipFill>
            <a:blip r:embed="rId53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63" name="object 5163"/>
          <p:cNvSpPr/>
          <p:nvPr/>
        </p:nvSpPr>
        <p:spPr>
          <a:xfrm>
            <a:off x="879227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64" name="object 5164"/>
          <p:cNvSpPr/>
          <p:nvPr/>
        </p:nvSpPr>
        <p:spPr>
          <a:xfrm>
            <a:off x="947807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65" name="object 5165"/>
          <p:cNvSpPr/>
          <p:nvPr/>
        </p:nvSpPr>
        <p:spPr>
          <a:xfrm>
            <a:off x="988955" y="5157215"/>
            <a:ext cx="68580" cy="27432"/>
          </a:xfrm>
          <a:prstGeom prst="rect">
            <a:avLst/>
          </a:prstGeom>
          <a:blipFill>
            <a:blip r:embed="rId53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66" name="object 5166"/>
          <p:cNvSpPr/>
          <p:nvPr/>
        </p:nvSpPr>
        <p:spPr>
          <a:xfrm>
            <a:off x="1057535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67" name="object 5167"/>
          <p:cNvSpPr/>
          <p:nvPr/>
        </p:nvSpPr>
        <p:spPr>
          <a:xfrm>
            <a:off x="1112399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68" name="object 5168"/>
          <p:cNvSpPr/>
          <p:nvPr/>
        </p:nvSpPr>
        <p:spPr>
          <a:xfrm>
            <a:off x="1180979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69" name="object 5169"/>
          <p:cNvSpPr/>
          <p:nvPr/>
        </p:nvSpPr>
        <p:spPr>
          <a:xfrm>
            <a:off x="1249559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70" name="object 5170"/>
          <p:cNvSpPr/>
          <p:nvPr/>
        </p:nvSpPr>
        <p:spPr>
          <a:xfrm>
            <a:off x="1304423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71" name="object 5171"/>
          <p:cNvSpPr/>
          <p:nvPr/>
        </p:nvSpPr>
        <p:spPr>
          <a:xfrm>
            <a:off x="1359287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72" name="object 5172"/>
          <p:cNvSpPr/>
          <p:nvPr/>
        </p:nvSpPr>
        <p:spPr>
          <a:xfrm>
            <a:off x="1414151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73" name="object 5173"/>
          <p:cNvSpPr/>
          <p:nvPr/>
        </p:nvSpPr>
        <p:spPr>
          <a:xfrm>
            <a:off x="1455299" y="5157215"/>
            <a:ext cx="68580" cy="27432"/>
          </a:xfrm>
          <a:prstGeom prst="rect">
            <a:avLst/>
          </a:prstGeom>
          <a:blipFill>
            <a:blip r:embed="rId53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74" name="object 5174"/>
          <p:cNvSpPr/>
          <p:nvPr/>
        </p:nvSpPr>
        <p:spPr>
          <a:xfrm>
            <a:off x="1523879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75" name="object 5175"/>
          <p:cNvSpPr/>
          <p:nvPr/>
        </p:nvSpPr>
        <p:spPr>
          <a:xfrm>
            <a:off x="1619890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76" name="object 5176"/>
          <p:cNvSpPr/>
          <p:nvPr/>
        </p:nvSpPr>
        <p:spPr>
          <a:xfrm>
            <a:off x="1688469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77" name="object 5177"/>
          <p:cNvSpPr/>
          <p:nvPr/>
        </p:nvSpPr>
        <p:spPr>
          <a:xfrm>
            <a:off x="3114934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78" name="object 5178"/>
          <p:cNvSpPr/>
          <p:nvPr/>
        </p:nvSpPr>
        <p:spPr>
          <a:xfrm>
            <a:off x="3169797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79" name="object 5179"/>
          <p:cNvSpPr/>
          <p:nvPr/>
        </p:nvSpPr>
        <p:spPr>
          <a:xfrm>
            <a:off x="3224662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80" name="object 5180"/>
          <p:cNvSpPr/>
          <p:nvPr/>
        </p:nvSpPr>
        <p:spPr>
          <a:xfrm>
            <a:off x="3265809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81" name="object 5181"/>
          <p:cNvSpPr/>
          <p:nvPr/>
        </p:nvSpPr>
        <p:spPr>
          <a:xfrm>
            <a:off x="3334390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82" name="object 5182"/>
          <p:cNvSpPr/>
          <p:nvPr/>
        </p:nvSpPr>
        <p:spPr>
          <a:xfrm>
            <a:off x="3375538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83" name="object 5183"/>
          <p:cNvSpPr/>
          <p:nvPr/>
        </p:nvSpPr>
        <p:spPr>
          <a:xfrm>
            <a:off x="3416686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84" name="object 5184"/>
          <p:cNvSpPr/>
          <p:nvPr/>
        </p:nvSpPr>
        <p:spPr>
          <a:xfrm>
            <a:off x="3498982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85" name="object 5185"/>
          <p:cNvSpPr/>
          <p:nvPr/>
        </p:nvSpPr>
        <p:spPr>
          <a:xfrm>
            <a:off x="5336926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86" name="object 5186"/>
          <p:cNvSpPr/>
          <p:nvPr/>
        </p:nvSpPr>
        <p:spPr>
          <a:xfrm>
            <a:off x="5391790" y="5157215"/>
            <a:ext cx="68580" cy="27432"/>
          </a:xfrm>
          <a:prstGeom prst="rect">
            <a:avLst/>
          </a:prstGeom>
          <a:blipFill>
            <a:blip r:embed="rId53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87" name="object 5187"/>
          <p:cNvSpPr/>
          <p:nvPr/>
        </p:nvSpPr>
        <p:spPr>
          <a:xfrm>
            <a:off x="5460370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88" name="object 5188"/>
          <p:cNvSpPr/>
          <p:nvPr/>
        </p:nvSpPr>
        <p:spPr>
          <a:xfrm>
            <a:off x="5570097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89" name="object 5189"/>
          <p:cNvSpPr/>
          <p:nvPr/>
        </p:nvSpPr>
        <p:spPr>
          <a:xfrm>
            <a:off x="5624962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90" name="object 5190"/>
          <p:cNvSpPr/>
          <p:nvPr/>
        </p:nvSpPr>
        <p:spPr>
          <a:xfrm>
            <a:off x="5775838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91" name="object 5191"/>
          <p:cNvSpPr/>
          <p:nvPr/>
        </p:nvSpPr>
        <p:spPr>
          <a:xfrm>
            <a:off x="5830702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92" name="object 5192"/>
          <p:cNvSpPr/>
          <p:nvPr/>
        </p:nvSpPr>
        <p:spPr>
          <a:xfrm>
            <a:off x="5899282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93" name="object 5193"/>
          <p:cNvSpPr/>
          <p:nvPr/>
        </p:nvSpPr>
        <p:spPr>
          <a:xfrm>
            <a:off x="5967862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94" name="object 5194"/>
          <p:cNvSpPr/>
          <p:nvPr/>
        </p:nvSpPr>
        <p:spPr>
          <a:xfrm>
            <a:off x="6159886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95" name="object 5195"/>
          <p:cNvSpPr/>
          <p:nvPr/>
        </p:nvSpPr>
        <p:spPr>
          <a:xfrm>
            <a:off x="6201033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96" name="object 5196"/>
          <p:cNvSpPr/>
          <p:nvPr/>
        </p:nvSpPr>
        <p:spPr>
          <a:xfrm>
            <a:off x="6310762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97" name="object 5197"/>
          <p:cNvSpPr/>
          <p:nvPr/>
        </p:nvSpPr>
        <p:spPr>
          <a:xfrm>
            <a:off x="6379342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98" name="object 5198"/>
          <p:cNvSpPr/>
          <p:nvPr/>
        </p:nvSpPr>
        <p:spPr>
          <a:xfrm>
            <a:off x="6502786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199" name="object 5199"/>
          <p:cNvSpPr/>
          <p:nvPr/>
        </p:nvSpPr>
        <p:spPr>
          <a:xfrm>
            <a:off x="6557650" y="5157215"/>
            <a:ext cx="68580" cy="27432"/>
          </a:xfrm>
          <a:prstGeom prst="rect">
            <a:avLst/>
          </a:prstGeom>
          <a:blipFill>
            <a:blip r:embed="rId54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00" name="object 5200"/>
          <p:cNvSpPr/>
          <p:nvPr/>
        </p:nvSpPr>
        <p:spPr>
          <a:xfrm>
            <a:off x="6626230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01" name="object 5201"/>
          <p:cNvSpPr/>
          <p:nvPr/>
        </p:nvSpPr>
        <p:spPr>
          <a:xfrm>
            <a:off x="6667378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02" name="object 5202"/>
          <p:cNvSpPr/>
          <p:nvPr/>
        </p:nvSpPr>
        <p:spPr>
          <a:xfrm>
            <a:off x="6735957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03" name="object 5203"/>
          <p:cNvSpPr/>
          <p:nvPr/>
        </p:nvSpPr>
        <p:spPr>
          <a:xfrm>
            <a:off x="6790821" y="5157215"/>
            <a:ext cx="137160" cy="27432"/>
          </a:xfrm>
          <a:prstGeom prst="rect">
            <a:avLst/>
          </a:prstGeom>
          <a:blipFill>
            <a:blip r:embed="rId54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04" name="object 5204"/>
          <p:cNvSpPr/>
          <p:nvPr/>
        </p:nvSpPr>
        <p:spPr>
          <a:xfrm>
            <a:off x="6859402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05" name="object 5205"/>
          <p:cNvSpPr/>
          <p:nvPr/>
        </p:nvSpPr>
        <p:spPr>
          <a:xfrm>
            <a:off x="6927981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06" name="object 5206"/>
          <p:cNvSpPr/>
          <p:nvPr/>
        </p:nvSpPr>
        <p:spPr>
          <a:xfrm>
            <a:off x="7613781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07" name="object 5207"/>
          <p:cNvSpPr/>
          <p:nvPr/>
        </p:nvSpPr>
        <p:spPr>
          <a:xfrm>
            <a:off x="7668645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08" name="object 5208"/>
          <p:cNvSpPr/>
          <p:nvPr/>
        </p:nvSpPr>
        <p:spPr>
          <a:xfrm>
            <a:off x="7737226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09" name="object 5209"/>
          <p:cNvSpPr/>
          <p:nvPr/>
        </p:nvSpPr>
        <p:spPr>
          <a:xfrm>
            <a:off x="7778374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10" name="object 5210"/>
          <p:cNvSpPr/>
          <p:nvPr/>
        </p:nvSpPr>
        <p:spPr>
          <a:xfrm>
            <a:off x="7819521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11" name="object 5211"/>
          <p:cNvSpPr/>
          <p:nvPr/>
        </p:nvSpPr>
        <p:spPr>
          <a:xfrm>
            <a:off x="7901818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12" name="object 5212"/>
          <p:cNvSpPr/>
          <p:nvPr/>
        </p:nvSpPr>
        <p:spPr>
          <a:xfrm>
            <a:off x="7956681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13" name="object 5213"/>
          <p:cNvSpPr/>
          <p:nvPr/>
        </p:nvSpPr>
        <p:spPr>
          <a:xfrm>
            <a:off x="8011545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14" name="object 5214"/>
          <p:cNvSpPr/>
          <p:nvPr/>
        </p:nvSpPr>
        <p:spPr>
          <a:xfrm>
            <a:off x="8052693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15" name="object 5215"/>
          <p:cNvSpPr/>
          <p:nvPr/>
        </p:nvSpPr>
        <p:spPr>
          <a:xfrm>
            <a:off x="8121274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16" name="object 5216"/>
          <p:cNvSpPr/>
          <p:nvPr/>
        </p:nvSpPr>
        <p:spPr>
          <a:xfrm>
            <a:off x="8162421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17" name="object 5217"/>
          <p:cNvSpPr/>
          <p:nvPr/>
        </p:nvSpPr>
        <p:spPr>
          <a:xfrm>
            <a:off x="8272150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18" name="object 5218"/>
          <p:cNvSpPr/>
          <p:nvPr/>
        </p:nvSpPr>
        <p:spPr>
          <a:xfrm>
            <a:off x="8313297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19" name="object 5219"/>
          <p:cNvSpPr/>
          <p:nvPr/>
        </p:nvSpPr>
        <p:spPr>
          <a:xfrm>
            <a:off x="8381878" y="51777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20" name="object 5220"/>
          <p:cNvSpPr/>
          <p:nvPr/>
        </p:nvSpPr>
        <p:spPr>
          <a:xfrm>
            <a:off x="879227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21" name="object 5221"/>
          <p:cNvSpPr/>
          <p:nvPr/>
        </p:nvSpPr>
        <p:spPr>
          <a:xfrm>
            <a:off x="947807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22" name="object 5222"/>
          <p:cNvSpPr/>
          <p:nvPr/>
        </p:nvSpPr>
        <p:spPr>
          <a:xfrm>
            <a:off x="1057535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23" name="object 5223"/>
          <p:cNvSpPr/>
          <p:nvPr/>
        </p:nvSpPr>
        <p:spPr>
          <a:xfrm>
            <a:off x="1112399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24" name="object 5224"/>
          <p:cNvSpPr/>
          <p:nvPr/>
        </p:nvSpPr>
        <p:spPr>
          <a:xfrm>
            <a:off x="1180979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25" name="object 5225"/>
          <p:cNvSpPr/>
          <p:nvPr/>
        </p:nvSpPr>
        <p:spPr>
          <a:xfrm>
            <a:off x="1249559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26" name="object 5226"/>
          <p:cNvSpPr/>
          <p:nvPr/>
        </p:nvSpPr>
        <p:spPr>
          <a:xfrm>
            <a:off x="1304423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27" name="object 5227"/>
          <p:cNvSpPr/>
          <p:nvPr/>
        </p:nvSpPr>
        <p:spPr>
          <a:xfrm>
            <a:off x="1359287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28" name="object 5228"/>
          <p:cNvSpPr/>
          <p:nvPr/>
        </p:nvSpPr>
        <p:spPr>
          <a:xfrm>
            <a:off x="1414151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29" name="object 5229"/>
          <p:cNvSpPr/>
          <p:nvPr/>
        </p:nvSpPr>
        <p:spPr>
          <a:xfrm>
            <a:off x="1455299" y="5184647"/>
            <a:ext cx="27432" cy="13716"/>
          </a:xfrm>
          <a:prstGeom prst="rect">
            <a:avLst/>
          </a:prstGeom>
          <a:blipFill>
            <a:blip r:embed="rId54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30" name="object 5230"/>
          <p:cNvSpPr/>
          <p:nvPr/>
        </p:nvSpPr>
        <p:spPr>
          <a:xfrm>
            <a:off x="1523879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31" name="object 5231"/>
          <p:cNvSpPr/>
          <p:nvPr/>
        </p:nvSpPr>
        <p:spPr>
          <a:xfrm>
            <a:off x="1619890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32" name="object 5232"/>
          <p:cNvSpPr/>
          <p:nvPr/>
        </p:nvSpPr>
        <p:spPr>
          <a:xfrm>
            <a:off x="1688469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33" name="object 5233"/>
          <p:cNvSpPr/>
          <p:nvPr/>
        </p:nvSpPr>
        <p:spPr>
          <a:xfrm>
            <a:off x="3114934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34" name="object 5234"/>
          <p:cNvSpPr/>
          <p:nvPr/>
        </p:nvSpPr>
        <p:spPr>
          <a:xfrm>
            <a:off x="3169797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35" name="object 5235"/>
          <p:cNvSpPr/>
          <p:nvPr/>
        </p:nvSpPr>
        <p:spPr>
          <a:xfrm>
            <a:off x="3224662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36" name="object 5236"/>
          <p:cNvSpPr/>
          <p:nvPr/>
        </p:nvSpPr>
        <p:spPr>
          <a:xfrm>
            <a:off x="3265809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37" name="object 5237"/>
          <p:cNvSpPr/>
          <p:nvPr/>
        </p:nvSpPr>
        <p:spPr>
          <a:xfrm>
            <a:off x="3334390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38" name="object 5238"/>
          <p:cNvSpPr/>
          <p:nvPr/>
        </p:nvSpPr>
        <p:spPr>
          <a:xfrm>
            <a:off x="3375538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39" name="object 5239"/>
          <p:cNvSpPr/>
          <p:nvPr/>
        </p:nvSpPr>
        <p:spPr>
          <a:xfrm>
            <a:off x="3416686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40" name="object 5240"/>
          <p:cNvSpPr/>
          <p:nvPr/>
        </p:nvSpPr>
        <p:spPr>
          <a:xfrm>
            <a:off x="3498982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41" name="object 5241"/>
          <p:cNvSpPr/>
          <p:nvPr/>
        </p:nvSpPr>
        <p:spPr>
          <a:xfrm>
            <a:off x="5336926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42" name="object 5242"/>
          <p:cNvSpPr/>
          <p:nvPr/>
        </p:nvSpPr>
        <p:spPr>
          <a:xfrm>
            <a:off x="5391790" y="5184647"/>
            <a:ext cx="27432" cy="13716"/>
          </a:xfrm>
          <a:prstGeom prst="rect">
            <a:avLst/>
          </a:prstGeom>
          <a:blipFill>
            <a:blip r:embed="rId54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43" name="object 5243"/>
          <p:cNvSpPr/>
          <p:nvPr/>
        </p:nvSpPr>
        <p:spPr>
          <a:xfrm>
            <a:off x="5460370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44" name="object 5244"/>
          <p:cNvSpPr/>
          <p:nvPr/>
        </p:nvSpPr>
        <p:spPr>
          <a:xfrm>
            <a:off x="5570097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45" name="object 5245"/>
          <p:cNvSpPr/>
          <p:nvPr/>
        </p:nvSpPr>
        <p:spPr>
          <a:xfrm>
            <a:off x="5624962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46" name="object 5246"/>
          <p:cNvSpPr/>
          <p:nvPr/>
        </p:nvSpPr>
        <p:spPr>
          <a:xfrm>
            <a:off x="5775838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47" name="object 5247"/>
          <p:cNvSpPr/>
          <p:nvPr/>
        </p:nvSpPr>
        <p:spPr>
          <a:xfrm>
            <a:off x="5830702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48" name="object 5248"/>
          <p:cNvSpPr/>
          <p:nvPr/>
        </p:nvSpPr>
        <p:spPr>
          <a:xfrm>
            <a:off x="5899282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49" name="object 5249"/>
          <p:cNvSpPr/>
          <p:nvPr/>
        </p:nvSpPr>
        <p:spPr>
          <a:xfrm>
            <a:off x="5967862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50" name="object 5250"/>
          <p:cNvSpPr/>
          <p:nvPr/>
        </p:nvSpPr>
        <p:spPr>
          <a:xfrm>
            <a:off x="6159886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51" name="object 5251"/>
          <p:cNvSpPr/>
          <p:nvPr/>
        </p:nvSpPr>
        <p:spPr>
          <a:xfrm>
            <a:off x="6201033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52" name="object 5252"/>
          <p:cNvSpPr/>
          <p:nvPr/>
        </p:nvSpPr>
        <p:spPr>
          <a:xfrm>
            <a:off x="6310762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53" name="object 5253"/>
          <p:cNvSpPr/>
          <p:nvPr/>
        </p:nvSpPr>
        <p:spPr>
          <a:xfrm>
            <a:off x="6379342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54" name="object 5254"/>
          <p:cNvSpPr/>
          <p:nvPr/>
        </p:nvSpPr>
        <p:spPr>
          <a:xfrm>
            <a:off x="6502786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55" name="object 5255"/>
          <p:cNvSpPr/>
          <p:nvPr/>
        </p:nvSpPr>
        <p:spPr>
          <a:xfrm>
            <a:off x="6557650" y="5184647"/>
            <a:ext cx="27432" cy="13716"/>
          </a:xfrm>
          <a:prstGeom prst="rect">
            <a:avLst/>
          </a:prstGeom>
          <a:blipFill>
            <a:blip r:embed="rId54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56" name="object 5256"/>
          <p:cNvSpPr/>
          <p:nvPr/>
        </p:nvSpPr>
        <p:spPr>
          <a:xfrm>
            <a:off x="6626230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57" name="object 5257"/>
          <p:cNvSpPr/>
          <p:nvPr/>
        </p:nvSpPr>
        <p:spPr>
          <a:xfrm>
            <a:off x="6667378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58" name="object 5258"/>
          <p:cNvSpPr/>
          <p:nvPr/>
        </p:nvSpPr>
        <p:spPr>
          <a:xfrm>
            <a:off x="6735957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59" name="object 5259"/>
          <p:cNvSpPr/>
          <p:nvPr/>
        </p:nvSpPr>
        <p:spPr>
          <a:xfrm>
            <a:off x="6790821" y="5184647"/>
            <a:ext cx="27432" cy="13716"/>
          </a:xfrm>
          <a:prstGeom prst="rect">
            <a:avLst/>
          </a:prstGeom>
          <a:blipFill>
            <a:blip r:embed="rId54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60" name="object 5260"/>
          <p:cNvSpPr/>
          <p:nvPr/>
        </p:nvSpPr>
        <p:spPr>
          <a:xfrm>
            <a:off x="6859402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61" name="object 5261"/>
          <p:cNvSpPr/>
          <p:nvPr/>
        </p:nvSpPr>
        <p:spPr>
          <a:xfrm>
            <a:off x="6927981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62" name="object 5262"/>
          <p:cNvSpPr/>
          <p:nvPr/>
        </p:nvSpPr>
        <p:spPr>
          <a:xfrm>
            <a:off x="7613781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63" name="object 5263"/>
          <p:cNvSpPr/>
          <p:nvPr/>
        </p:nvSpPr>
        <p:spPr>
          <a:xfrm>
            <a:off x="7668645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64" name="object 5264"/>
          <p:cNvSpPr/>
          <p:nvPr/>
        </p:nvSpPr>
        <p:spPr>
          <a:xfrm>
            <a:off x="7737226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65" name="object 5265"/>
          <p:cNvSpPr/>
          <p:nvPr/>
        </p:nvSpPr>
        <p:spPr>
          <a:xfrm>
            <a:off x="7778374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66" name="object 5266"/>
          <p:cNvSpPr/>
          <p:nvPr/>
        </p:nvSpPr>
        <p:spPr>
          <a:xfrm>
            <a:off x="7819521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67" name="object 5267"/>
          <p:cNvSpPr/>
          <p:nvPr/>
        </p:nvSpPr>
        <p:spPr>
          <a:xfrm>
            <a:off x="7901818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68" name="object 5268"/>
          <p:cNvSpPr/>
          <p:nvPr/>
        </p:nvSpPr>
        <p:spPr>
          <a:xfrm>
            <a:off x="7956681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69" name="object 5269"/>
          <p:cNvSpPr/>
          <p:nvPr/>
        </p:nvSpPr>
        <p:spPr>
          <a:xfrm>
            <a:off x="8011545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70" name="object 5270"/>
          <p:cNvSpPr/>
          <p:nvPr/>
        </p:nvSpPr>
        <p:spPr>
          <a:xfrm>
            <a:off x="8052693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71" name="object 5271"/>
          <p:cNvSpPr/>
          <p:nvPr/>
        </p:nvSpPr>
        <p:spPr>
          <a:xfrm>
            <a:off x="8121274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72" name="object 5272"/>
          <p:cNvSpPr/>
          <p:nvPr/>
        </p:nvSpPr>
        <p:spPr>
          <a:xfrm>
            <a:off x="8162421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73" name="object 5273"/>
          <p:cNvSpPr/>
          <p:nvPr/>
        </p:nvSpPr>
        <p:spPr>
          <a:xfrm>
            <a:off x="8272150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74" name="object 5274"/>
          <p:cNvSpPr/>
          <p:nvPr/>
        </p:nvSpPr>
        <p:spPr>
          <a:xfrm>
            <a:off x="8313297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75" name="object 5275"/>
          <p:cNvSpPr/>
          <p:nvPr/>
        </p:nvSpPr>
        <p:spPr>
          <a:xfrm>
            <a:off x="8381878" y="51915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76" name="object 5276"/>
          <p:cNvSpPr/>
          <p:nvPr/>
        </p:nvSpPr>
        <p:spPr>
          <a:xfrm>
            <a:off x="879227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77" name="object 5277"/>
          <p:cNvSpPr/>
          <p:nvPr/>
        </p:nvSpPr>
        <p:spPr>
          <a:xfrm>
            <a:off x="947807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78" name="object 5278"/>
          <p:cNvSpPr/>
          <p:nvPr/>
        </p:nvSpPr>
        <p:spPr>
          <a:xfrm>
            <a:off x="988955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79" name="object 5279"/>
          <p:cNvSpPr/>
          <p:nvPr/>
        </p:nvSpPr>
        <p:spPr>
          <a:xfrm>
            <a:off x="1057535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80" name="object 5280"/>
          <p:cNvSpPr/>
          <p:nvPr/>
        </p:nvSpPr>
        <p:spPr>
          <a:xfrm>
            <a:off x="1112399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81" name="object 5281"/>
          <p:cNvSpPr/>
          <p:nvPr/>
        </p:nvSpPr>
        <p:spPr>
          <a:xfrm>
            <a:off x="1180979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82" name="object 5282"/>
          <p:cNvSpPr/>
          <p:nvPr/>
        </p:nvSpPr>
        <p:spPr>
          <a:xfrm>
            <a:off x="1235843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83" name="object 5283"/>
          <p:cNvSpPr/>
          <p:nvPr/>
        </p:nvSpPr>
        <p:spPr>
          <a:xfrm>
            <a:off x="1345571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84" name="object 5284"/>
          <p:cNvSpPr/>
          <p:nvPr/>
        </p:nvSpPr>
        <p:spPr>
          <a:xfrm>
            <a:off x="1455299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85" name="object 5285"/>
          <p:cNvSpPr/>
          <p:nvPr/>
        </p:nvSpPr>
        <p:spPr>
          <a:xfrm>
            <a:off x="1523879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86" name="object 5286"/>
          <p:cNvSpPr/>
          <p:nvPr/>
        </p:nvSpPr>
        <p:spPr>
          <a:xfrm>
            <a:off x="1619890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87" name="object 5287"/>
          <p:cNvSpPr/>
          <p:nvPr/>
        </p:nvSpPr>
        <p:spPr>
          <a:xfrm>
            <a:off x="1688469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88" name="object 5288"/>
          <p:cNvSpPr/>
          <p:nvPr/>
        </p:nvSpPr>
        <p:spPr>
          <a:xfrm>
            <a:off x="3114934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89" name="object 5289"/>
          <p:cNvSpPr/>
          <p:nvPr/>
        </p:nvSpPr>
        <p:spPr>
          <a:xfrm>
            <a:off x="3169797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90" name="object 5290"/>
          <p:cNvSpPr/>
          <p:nvPr/>
        </p:nvSpPr>
        <p:spPr>
          <a:xfrm>
            <a:off x="3224662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91" name="object 5291"/>
          <p:cNvSpPr/>
          <p:nvPr/>
        </p:nvSpPr>
        <p:spPr>
          <a:xfrm>
            <a:off x="3265809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92" name="object 5292"/>
          <p:cNvSpPr/>
          <p:nvPr/>
        </p:nvSpPr>
        <p:spPr>
          <a:xfrm>
            <a:off x="3334390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93" name="object 5293"/>
          <p:cNvSpPr/>
          <p:nvPr/>
        </p:nvSpPr>
        <p:spPr>
          <a:xfrm>
            <a:off x="3375538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94" name="object 5294"/>
          <p:cNvSpPr/>
          <p:nvPr/>
        </p:nvSpPr>
        <p:spPr>
          <a:xfrm>
            <a:off x="3416686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95" name="object 5295"/>
          <p:cNvSpPr/>
          <p:nvPr/>
        </p:nvSpPr>
        <p:spPr>
          <a:xfrm>
            <a:off x="3498982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96" name="object 5296"/>
          <p:cNvSpPr/>
          <p:nvPr/>
        </p:nvSpPr>
        <p:spPr>
          <a:xfrm>
            <a:off x="5336926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97" name="object 5297"/>
          <p:cNvSpPr/>
          <p:nvPr/>
        </p:nvSpPr>
        <p:spPr>
          <a:xfrm>
            <a:off x="5391790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98" name="object 5298"/>
          <p:cNvSpPr/>
          <p:nvPr/>
        </p:nvSpPr>
        <p:spPr>
          <a:xfrm>
            <a:off x="5460370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299" name="object 5299"/>
          <p:cNvSpPr/>
          <p:nvPr/>
        </p:nvSpPr>
        <p:spPr>
          <a:xfrm>
            <a:off x="5570097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00" name="object 5300"/>
          <p:cNvSpPr/>
          <p:nvPr/>
        </p:nvSpPr>
        <p:spPr>
          <a:xfrm>
            <a:off x="5624962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01" name="object 5301"/>
          <p:cNvSpPr/>
          <p:nvPr/>
        </p:nvSpPr>
        <p:spPr>
          <a:xfrm>
            <a:off x="5775838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02" name="object 5302"/>
          <p:cNvSpPr/>
          <p:nvPr/>
        </p:nvSpPr>
        <p:spPr>
          <a:xfrm>
            <a:off x="5830702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03" name="object 5303"/>
          <p:cNvSpPr/>
          <p:nvPr/>
        </p:nvSpPr>
        <p:spPr>
          <a:xfrm>
            <a:off x="5899282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04" name="object 5304"/>
          <p:cNvSpPr/>
          <p:nvPr/>
        </p:nvSpPr>
        <p:spPr>
          <a:xfrm>
            <a:off x="5967862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05" name="object 5305"/>
          <p:cNvSpPr/>
          <p:nvPr/>
        </p:nvSpPr>
        <p:spPr>
          <a:xfrm>
            <a:off x="6159886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06" name="object 5306"/>
          <p:cNvSpPr/>
          <p:nvPr/>
        </p:nvSpPr>
        <p:spPr>
          <a:xfrm>
            <a:off x="6201033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07" name="object 5307"/>
          <p:cNvSpPr/>
          <p:nvPr/>
        </p:nvSpPr>
        <p:spPr>
          <a:xfrm>
            <a:off x="6324477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08" name="object 5308"/>
          <p:cNvSpPr/>
          <p:nvPr/>
        </p:nvSpPr>
        <p:spPr>
          <a:xfrm>
            <a:off x="6365626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09" name="object 5309"/>
          <p:cNvSpPr/>
          <p:nvPr/>
        </p:nvSpPr>
        <p:spPr>
          <a:xfrm>
            <a:off x="6502786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10" name="object 5310"/>
          <p:cNvSpPr/>
          <p:nvPr/>
        </p:nvSpPr>
        <p:spPr>
          <a:xfrm>
            <a:off x="6557650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11" name="object 5311"/>
          <p:cNvSpPr/>
          <p:nvPr/>
        </p:nvSpPr>
        <p:spPr>
          <a:xfrm>
            <a:off x="6626230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12" name="object 5312"/>
          <p:cNvSpPr/>
          <p:nvPr/>
        </p:nvSpPr>
        <p:spPr>
          <a:xfrm>
            <a:off x="6667378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13" name="object 5313"/>
          <p:cNvSpPr/>
          <p:nvPr/>
        </p:nvSpPr>
        <p:spPr>
          <a:xfrm>
            <a:off x="6735957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14" name="object 5314"/>
          <p:cNvSpPr/>
          <p:nvPr/>
        </p:nvSpPr>
        <p:spPr>
          <a:xfrm>
            <a:off x="6790821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15" name="object 5315"/>
          <p:cNvSpPr/>
          <p:nvPr/>
        </p:nvSpPr>
        <p:spPr>
          <a:xfrm>
            <a:off x="6859402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16" name="object 5316"/>
          <p:cNvSpPr/>
          <p:nvPr/>
        </p:nvSpPr>
        <p:spPr>
          <a:xfrm>
            <a:off x="6927981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17" name="object 5317"/>
          <p:cNvSpPr/>
          <p:nvPr/>
        </p:nvSpPr>
        <p:spPr>
          <a:xfrm>
            <a:off x="7613781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18" name="object 5318"/>
          <p:cNvSpPr/>
          <p:nvPr/>
        </p:nvSpPr>
        <p:spPr>
          <a:xfrm>
            <a:off x="7668645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19" name="object 5319"/>
          <p:cNvSpPr/>
          <p:nvPr/>
        </p:nvSpPr>
        <p:spPr>
          <a:xfrm>
            <a:off x="7737226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20" name="object 5320"/>
          <p:cNvSpPr/>
          <p:nvPr/>
        </p:nvSpPr>
        <p:spPr>
          <a:xfrm>
            <a:off x="7778374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21" name="object 5321"/>
          <p:cNvSpPr/>
          <p:nvPr/>
        </p:nvSpPr>
        <p:spPr>
          <a:xfrm>
            <a:off x="7819521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22" name="object 5322"/>
          <p:cNvSpPr/>
          <p:nvPr/>
        </p:nvSpPr>
        <p:spPr>
          <a:xfrm>
            <a:off x="7901818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23" name="object 5323"/>
          <p:cNvSpPr/>
          <p:nvPr/>
        </p:nvSpPr>
        <p:spPr>
          <a:xfrm>
            <a:off x="7942966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24" name="object 5324"/>
          <p:cNvSpPr/>
          <p:nvPr/>
        </p:nvSpPr>
        <p:spPr>
          <a:xfrm>
            <a:off x="8052693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25" name="object 5325"/>
          <p:cNvSpPr/>
          <p:nvPr/>
        </p:nvSpPr>
        <p:spPr>
          <a:xfrm>
            <a:off x="8121274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26" name="object 5326"/>
          <p:cNvSpPr/>
          <p:nvPr/>
        </p:nvSpPr>
        <p:spPr>
          <a:xfrm>
            <a:off x="8162421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27" name="object 5327"/>
          <p:cNvSpPr/>
          <p:nvPr/>
        </p:nvSpPr>
        <p:spPr>
          <a:xfrm>
            <a:off x="8272150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28" name="object 5328"/>
          <p:cNvSpPr/>
          <p:nvPr/>
        </p:nvSpPr>
        <p:spPr>
          <a:xfrm>
            <a:off x="8313297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29" name="object 5329"/>
          <p:cNvSpPr/>
          <p:nvPr/>
        </p:nvSpPr>
        <p:spPr>
          <a:xfrm>
            <a:off x="8381878" y="52052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30" name="object 5330"/>
          <p:cNvSpPr/>
          <p:nvPr/>
        </p:nvSpPr>
        <p:spPr>
          <a:xfrm>
            <a:off x="824363" y="5116067"/>
            <a:ext cx="192024" cy="109728"/>
          </a:xfrm>
          <a:prstGeom prst="rect">
            <a:avLst/>
          </a:prstGeom>
          <a:blipFill>
            <a:blip r:embed="rId54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31" name="object 5331"/>
          <p:cNvSpPr/>
          <p:nvPr/>
        </p:nvSpPr>
        <p:spPr>
          <a:xfrm>
            <a:off x="988955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32" name="object 5332"/>
          <p:cNvSpPr/>
          <p:nvPr/>
        </p:nvSpPr>
        <p:spPr>
          <a:xfrm>
            <a:off x="1057535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33" name="object 5333"/>
          <p:cNvSpPr/>
          <p:nvPr/>
        </p:nvSpPr>
        <p:spPr>
          <a:xfrm>
            <a:off x="1112399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34" name="object 5334"/>
          <p:cNvSpPr/>
          <p:nvPr/>
        </p:nvSpPr>
        <p:spPr>
          <a:xfrm>
            <a:off x="1180979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35" name="object 5335"/>
          <p:cNvSpPr/>
          <p:nvPr/>
        </p:nvSpPr>
        <p:spPr>
          <a:xfrm>
            <a:off x="1235843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36" name="object 5336"/>
          <p:cNvSpPr/>
          <p:nvPr/>
        </p:nvSpPr>
        <p:spPr>
          <a:xfrm>
            <a:off x="1345571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37" name="object 5337"/>
          <p:cNvSpPr/>
          <p:nvPr/>
        </p:nvSpPr>
        <p:spPr>
          <a:xfrm>
            <a:off x="1455299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38" name="object 5338"/>
          <p:cNvSpPr/>
          <p:nvPr/>
        </p:nvSpPr>
        <p:spPr>
          <a:xfrm>
            <a:off x="1523879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39" name="object 5339"/>
          <p:cNvSpPr/>
          <p:nvPr/>
        </p:nvSpPr>
        <p:spPr>
          <a:xfrm>
            <a:off x="3114934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40" name="object 5340"/>
          <p:cNvSpPr/>
          <p:nvPr/>
        </p:nvSpPr>
        <p:spPr>
          <a:xfrm>
            <a:off x="3169797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41" name="object 5341"/>
          <p:cNvSpPr/>
          <p:nvPr/>
        </p:nvSpPr>
        <p:spPr>
          <a:xfrm>
            <a:off x="3224662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42" name="object 5342"/>
          <p:cNvSpPr/>
          <p:nvPr/>
        </p:nvSpPr>
        <p:spPr>
          <a:xfrm>
            <a:off x="3375538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43" name="object 5343"/>
          <p:cNvSpPr/>
          <p:nvPr/>
        </p:nvSpPr>
        <p:spPr>
          <a:xfrm>
            <a:off x="5336926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44" name="object 5344"/>
          <p:cNvSpPr/>
          <p:nvPr/>
        </p:nvSpPr>
        <p:spPr>
          <a:xfrm>
            <a:off x="5391790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45" name="object 5345"/>
          <p:cNvSpPr/>
          <p:nvPr/>
        </p:nvSpPr>
        <p:spPr>
          <a:xfrm>
            <a:off x="5460370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46" name="object 5346"/>
          <p:cNvSpPr/>
          <p:nvPr/>
        </p:nvSpPr>
        <p:spPr>
          <a:xfrm>
            <a:off x="5624962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47" name="object 5347"/>
          <p:cNvSpPr/>
          <p:nvPr/>
        </p:nvSpPr>
        <p:spPr>
          <a:xfrm>
            <a:off x="5830702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48" name="object 5348"/>
          <p:cNvSpPr/>
          <p:nvPr/>
        </p:nvSpPr>
        <p:spPr>
          <a:xfrm>
            <a:off x="6201033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49" name="object 5349"/>
          <p:cNvSpPr/>
          <p:nvPr/>
        </p:nvSpPr>
        <p:spPr>
          <a:xfrm>
            <a:off x="6324477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50" name="object 5350"/>
          <p:cNvSpPr/>
          <p:nvPr/>
        </p:nvSpPr>
        <p:spPr>
          <a:xfrm>
            <a:off x="6365626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51" name="object 5351"/>
          <p:cNvSpPr/>
          <p:nvPr/>
        </p:nvSpPr>
        <p:spPr>
          <a:xfrm>
            <a:off x="6557650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52" name="object 5352"/>
          <p:cNvSpPr/>
          <p:nvPr/>
        </p:nvSpPr>
        <p:spPr>
          <a:xfrm>
            <a:off x="6626230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53" name="object 5353"/>
          <p:cNvSpPr/>
          <p:nvPr/>
        </p:nvSpPr>
        <p:spPr>
          <a:xfrm>
            <a:off x="6667378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54" name="object 5354"/>
          <p:cNvSpPr/>
          <p:nvPr/>
        </p:nvSpPr>
        <p:spPr>
          <a:xfrm>
            <a:off x="6735957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55" name="object 5355"/>
          <p:cNvSpPr/>
          <p:nvPr/>
        </p:nvSpPr>
        <p:spPr>
          <a:xfrm>
            <a:off x="6790821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56" name="object 5356"/>
          <p:cNvSpPr/>
          <p:nvPr/>
        </p:nvSpPr>
        <p:spPr>
          <a:xfrm>
            <a:off x="7613781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57" name="object 5357"/>
          <p:cNvSpPr/>
          <p:nvPr/>
        </p:nvSpPr>
        <p:spPr>
          <a:xfrm>
            <a:off x="7668645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58" name="object 5358"/>
          <p:cNvSpPr/>
          <p:nvPr/>
        </p:nvSpPr>
        <p:spPr>
          <a:xfrm>
            <a:off x="7737226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59" name="object 5359"/>
          <p:cNvSpPr/>
          <p:nvPr/>
        </p:nvSpPr>
        <p:spPr>
          <a:xfrm>
            <a:off x="7778374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60" name="object 5360"/>
          <p:cNvSpPr/>
          <p:nvPr/>
        </p:nvSpPr>
        <p:spPr>
          <a:xfrm>
            <a:off x="7819521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61" name="object 5361"/>
          <p:cNvSpPr/>
          <p:nvPr/>
        </p:nvSpPr>
        <p:spPr>
          <a:xfrm>
            <a:off x="7901818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62" name="object 5362"/>
          <p:cNvSpPr/>
          <p:nvPr/>
        </p:nvSpPr>
        <p:spPr>
          <a:xfrm>
            <a:off x="7942966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63" name="object 5363"/>
          <p:cNvSpPr/>
          <p:nvPr/>
        </p:nvSpPr>
        <p:spPr>
          <a:xfrm>
            <a:off x="8052693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64" name="object 5364"/>
          <p:cNvSpPr/>
          <p:nvPr/>
        </p:nvSpPr>
        <p:spPr>
          <a:xfrm>
            <a:off x="8121274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65" name="object 5365"/>
          <p:cNvSpPr/>
          <p:nvPr/>
        </p:nvSpPr>
        <p:spPr>
          <a:xfrm>
            <a:off x="8272150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66" name="object 5366"/>
          <p:cNvSpPr/>
          <p:nvPr/>
        </p:nvSpPr>
        <p:spPr>
          <a:xfrm>
            <a:off x="8313297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67" name="object 5367"/>
          <p:cNvSpPr/>
          <p:nvPr/>
        </p:nvSpPr>
        <p:spPr>
          <a:xfrm>
            <a:off x="8381878" y="52189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68" name="object 5368"/>
          <p:cNvSpPr/>
          <p:nvPr/>
        </p:nvSpPr>
        <p:spPr>
          <a:xfrm>
            <a:off x="879227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69" name="object 5369"/>
          <p:cNvSpPr/>
          <p:nvPr/>
        </p:nvSpPr>
        <p:spPr>
          <a:xfrm>
            <a:off x="988955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70" name="object 5370"/>
          <p:cNvSpPr/>
          <p:nvPr/>
        </p:nvSpPr>
        <p:spPr>
          <a:xfrm>
            <a:off x="1057535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71" name="object 5371"/>
          <p:cNvSpPr/>
          <p:nvPr/>
        </p:nvSpPr>
        <p:spPr>
          <a:xfrm>
            <a:off x="1112399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72" name="object 5372"/>
          <p:cNvSpPr/>
          <p:nvPr/>
        </p:nvSpPr>
        <p:spPr>
          <a:xfrm>
            <a:off x="1180979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73" name="object 5373"/>
          <p:cNvSpPr/>
          <p:nvPr/>
        </p:nvSpPr>
        <p:spPr>
          <a:xfrm>
            <a:off x="1235843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74" name="object 5374"/>
          <p:cNvSpPr/>
          <p:nvPr/>
        </p:nvSpPr>
        <p:spPr>
          <a:xfrm>
            <a:off x="1345571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75" name="object 5375"/>
          <p:cNvSpPr/>
          <p:nvPr/>
        </p:nvSpPr>
        <p:spPr>
          <a:xfrm>
            <a:off x="1455299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76" name="object 5376"/>
          <p:cNvSpPr/>
          <p:nvPr/>
        </p:nvSpPr>
        <p:spPr>
          <a:xfrm>
            <a:off x="1523879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77" name="object 5377"/>
          <p:cNvSpPr/>
          <p:nvPr/>
        </p:nvSpPr>
        <p:spPr>
          <a:xfrm>
            <a:off x="1565026" y="5116067"/>
            <a:ext cx="137160" cy="123444"/>
          </a:xfrm>
          <a:prstGeom prst="rect">
            <a:avLst/>
          </a:prstGeom>
          <a:blipFill>
            <a:blip r:embed="rId54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78" name="object 5378"/>
          <p:cNvSpPr/>
          <p:nvPr/>
        </p:nvSpPr>
        <p:spPr>
          <a:xfrm>
            <a:off x="1619890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79" name="object 5379"/>
          <p:cNvSpPr/>
          <p:nvPr/>
        </p:nvSpPr>
        <p:spPr>
          <a:xfrm>
            <a:off x="3114934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80" name="object 5380"/>
          <p:cNvSpPr/>
          <p:nvPr/>
        </p:nvSpPr>
        <p:spPr>
          <a:xfrm>
            <a:off x="3169797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81" name="object 5381"/>
          <p:cNvSpPr/>
          <p:nvPr/>
        </p:nvSpPr>
        <p:spPr>
          <a:xfrm>
            <a:off x="3224662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82" name="object 5382"/>
          <p:cNvSpPr/>
          <p:nvPr/>
        </p:nvSpPr>
        <p:spPr>
          <a:xfrm>
            <a:off x="3265809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83" name="object 5383"/>
          <p:cNvSpPr/>
          <p:nvPr/>
        </p:nvSpPr>
        <p:spPr>
          <a:xfrm>
            <a:off x="3375538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84" name="object 5384"/>
          <p:cNvSpPr/>
          <p:nvPr/>
        </p:nvSpPr>
        <p:spPr>
          <a:xfrm>
            <a:off x="3416686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85" name="object 5385"/>
          <p:cNvSpPr/>
          <p:nvPr/>
        </p:nvSpPr>
        <p:spPr>
          <a:xfrm>
            <a:off x="5336926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86" name="object 5386"/>
          <p:cNvSpPr/>
          <p:nvPr/>
        </p:nvSpPr>
        <p:spPr>
          <a:xfrm>
            <a:off x="5391790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87" name="object 5387"/>
          <p:cNvSpPr/>
          <p:nvPr/>
        </p:nvSpPr>
        <p:spPr>
          <a:xfrm>
            <a:off x="5460370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88" name="object 5388"/>
          <p:cNvSpPr/>
          <p:nvPr/>
        </p:nvSpPr>
        <p:spPr>
          <a:xfrm>
            <a:off x="5501518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89" name="object 5389"/>
          <p:cNvSpPr/>
          <p:nvPr/>
        </p:nvSpPr>
        <p:spPr>
          <a:xfrm>
            <a:off x="5570097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90" name="object 5390"/>
          <p:cNvSpPr/>
          <p:nvPr/>
        </p:nvSpPr>
        <p:spPr>
          <a:xfrm>
            <a:off x="5624962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91" name="object 5391"/>
          <p:cNvSpPr/>
          <p:nvPr/>
        </p:nvSpPr>
        <p:spPr>
          <a:xfrm>
            <a:off x="5707258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92" name="object 5392"/>
          <p:cNvSpPr/>
          <p:nvPr/>
        </p:nvSpPr>
        <p:spPr>
          <a:xfrm>
            <a:off x="5775838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93" name="object 5393"/>
          <p:cNvSpPr/>
          <p:nvPr/>
        </p:nvSpPr>
        <p:spPr>
          <a:xfrm>
            <a:off x="5830702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94" name="object 5394"/>
          <p:cNvSpPr/>
          <p:nvPr/>
        </p:nvSpPr>
        <p:spPr>
          <a:xfrm>
            <a:off x="5899282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95" name="object 5395"/>
          <p:cNvSpPr/>
          <p:nvPr/>
        </p:nvSpPr>
        <p:spPr>
          <a:xfrm>
            <a:off x="6091306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96" name="object 5396"/>
          <p:cNvSpPr/>
          <p:nvPr/>
        </p:nvSpPr>
        <p:spPr>
          <a:xfrm>
            <a:off x="6159886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97" name="object 5397"/>
          <p:cNvSpPr/>
          <p:nvPr/>
        </p:nvSpPr>
        <p:spPr>
          <a:xfrm>
            <a:off x="6201033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98" name="object 5398"/>
          <p:cNvSpPr/>
          <p:nvPr/>
        </p:nvSpPr>
        <p:spPr>
          <a:xfrm>
            <a:off x="6434206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399" name="object 5399"/>
          <p:cNvSpPr/>
          <p:nvPr/>
        </p:nvSpPr>
        <p:spPr>
          <a:xfrm>
            <a:off x="6502786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00" name="object 5400"/>
          <p:cNvSpPr/>
          <p:nvPr/>
        </p:nvSpPr>
        <p:spPr>
          <a:xfrm>
            <a:off x="6557650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01" name="object 5401"/>
          <p:cNvSpPr/>
          <p:nvPr/>
        </p:nvSpPr>
        <p:spPr>
          <a:xfrm>
            <a:off x="6626230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02" name="object 5402"/>
          <p:cNvSpPr/>
          <p:nvPr/>
        </p:nvSpPr>
        <p:spPr>
          <a:xfrm>
            <a:off x="6667378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03" name="object 5403"/>
          <p:cNvSpPr/>
          <p:nvPr/>
        </p:nvSpPr>
        <p:spPr>
          <a:xfrm>
            <a:off x="6735957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04" name="object 5404"/>
          <p:cNvSpPr/>
          <p:nvPr/>
        </p:nvSpPr>
        <p:spPr>
          <a:xfrm>
            <a:off x="6790821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05" name="object 5405"/>
          <p:cNvSpPr/>
          <p:nvPr/>
        </p:nvSpPr>
        <p:spPr>
          <a:xfrm>
            <a:off x="6859402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06" name="object 5406"/>
          <p:cNvSpPr/>
          <p:nvPr/>
        </p:nvSpPr>
        <p:spPr>
          <a:xfrm>
            <a:off x="7613781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07" name="object 5407"/>
          <p:cNvSpPr/>
          <p:nvPr/>
        </p:nvSpPr>
        <p:spPr>
          <a:xfrm>
            <a:off x="7668645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08" name="object 5408"/>
          <p:cNvSpPr/>
          <p:nvPr/>
        </p:nvSpPr>
        <p:spPr>
          <a:xfrm>
            <a:off x="7737226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09" name="object 5409"/>
          <p:cNvSpPr/>
          <p:nvPr/>
        </p:nvSpPr>
        <p:spPr>
          <a:xfrm>
            <a:off x="7778374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10" name="object 5410"/>
          <p:cNvSpPr/>
          <p:nvPr/>
        </p:nvSpPr>
        <p:spPr>
          <a:xfrm>
            <a:off x="7819521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11" name="object 5411"/>
          <p:cNvSpPr/>
          <p:nvPr/>
        </p:nvSpPr>
        <p:spPr>
          <a:xfrm>
            <a:off x="7901818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12" name="object 5412"/>
          <p:cNvSpPr/>
          <p:nvPr/>
        </p:nvSpPr>
        <p:spPr>
          <a:xfrm>
            <a:off x="7942966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13" name="object 5413"/>
          <p:cNvSpPr/>
          <p:nvPr/>
        </p:nvSpPr>
        <p:spPr>
          <a:xfrm>
            <a:off x="8052693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14" name="object 5414"/>
          <p:cNvSpPr/>
          <p:nvPr/>
        </p:nvSpPr>
        <p:spPr>
          <a:xfrm>
            <a:off x="8121274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15" name="object 5415"/>
          <p:cNvSpPr/>
          <p:nvPr/>
        </p:nvSpPr>
        <p:spPr>
          <a:xfrm>
            <a:off x="8217286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16" name="object 5416"/>
          <p:cNvSpPr/>
          <p:nvPr/>
        </p:nvSpPr>
        <p:spPr>
          <a:xfrm>
            <a:off x="8272150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17" name="object 5417"/>
          <p:cNvSpPr/>
          <p:nvPr/>
        </p:nvSpPr>
        <p:spPr>
          <a:xfrm>
            <a:off x="8313297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18" name="object 5418"/>
          <p:cNvSpPr/>
          <p:nvPr/>
        </p:nvSpPr>
        <p:spPr>
          <a:xfrm>
            <a:off x="8381878" y="52326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19" name="object 5419"/>
          <p:cNvSpPr/>
          <p:nvPr/>
        </p:nvSpPr>
        <p:spPr>
          <a:xfrm>
            <a:off x="879227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20" name="object 5420"/>
          <p:cNvSpPr/>
          <p:nvPr/>
        </p:nvSpPr>
        <p:spPr>
          <a:xfrm>
            <a:off x="947807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21" name="object 5421"/>
          <p:cNvSpPr/>
          <p:nvPr/>
        </p:nvSpPr>
        <p:spPr>
          <a:xfrm>
            <a:off x="988955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22" name="object 5422"/>
          <p:cNvSpPr/>
          <p:nvPr/>
        </p:nvSpPr>
        <p:spPr>
          <a:xfrm>
            <a:off x="1057535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23" name="object 5423"/>
          <p:cNvSpPr/>
          <p:nvPr/>
        </p:nvSpPr>
        <p:spPr>
          <a:xfrm>
            <a:off x="1112399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24" name="object 5424"/>
          <p:cNvSpPr/>
          <p:nvPr/>
        </p:nvSpPr>
        <p:spPr>
          <a:xfrm>
            <a:off x="1180979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25" name="object 5425"/>
          <p:cNvSpPr/>
          <p:nvPr/>
        </p:nvSpPr>
        <p:spPr>
          <a:xfrm>
            <a:off x="1304423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26" name="object 5426"/>
          <p:cNvSpPr/>
          <p:nvPr/>
        </p:nvSpPr>
        <p:spPr>
          <a:xfrm>
            <a:off x="1414151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27" name="object 5427"/>
          <p:cNvSpPr/>
          <p:nvPr/>
        </p:nvSpPr>
        <p:spPr>
          <a:xfrm>
            <a:off x="1455299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28" name="object 5428"/>
          <p:cNvSpPr/>
          <p:nvPr/>
        </p:nvSpPr>
        <p:spPr>
          <a:xfrm>
            <a:off x="1523879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29" name="object 5429"/>
          <p:cNvSpPr/>
          <p:nvPr/>
        </p:nvSpPr>
        <p:spPr>
          <a:xfrm>
            <a:off x="1619890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30" name="object 5430"/>
          <p:cNvSpPr/>
          <p:nvPr/>
        </p:nvSpPr>
        <p:spPr>
          <a:xfrm>
            <a:off x="1688469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31" name="object 5431"/>
          <p:cNvSpPr/>
          <p:nvPr/>
        </p:nvSpPr>
        <p:spPr>
          <a:xfrm>
            <a:off x="3114934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32" name="object 5432"/>
          <p:cNvSpPr/>
          <p:nvPr/>
        </p:nvSpPr>
        <p:spPr>
          <a:xfrm>
            <a:off x="3169797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33" name="object 5433"/>
          <p:cNvSpPr/>
          <p:nvPr/>
        </p:nvSpPr>
        <p:spPr>
          <a:xfrm>
            <a:off x="3224662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34" name="object 5434"/>
          <p:cNvSpPr/>
          <p:nvPr/>
        </p:nvSpPr>
        <p:spPr>
          <a:xfrm>
            <a:off x="3265809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35" name="object 5435"/>
          <p:cNvSpPr/>
          <p:nvPr/>
        </p:nvSpPr>
        <p:spPr>
          <a:xfrm>
            <a:off x="3334390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36" name="object 5436"/>
          <p:cNvSpPr/>
          <p:nvPr/>
        </p:nvSpPr>
        <p:spPr>
          <a:xfrm>
            <a:off x="3375538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37" name="object 5437"/>
          <p:cNvSpPr/>
          <p:nvPr/>
        </p:nvSpPr>
        <p:spPr>
          <a:xfrm>
            <a:off x="3416686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38" name="object 5438"/>
          <p:cNvSpPr/>
          <p:nvPr/>
        </p:nvSpPr>
        <p:spPr>
          <a:xfrm>
            <a:off x="3498982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39" name="object 5439"/>
          <p:cNvSpPr/>
          <p:nvPr/>
        </p:nvSpPr>
        <p:spPr>
          <a:xfrm>
            <a:off x="5336926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40" name="object 5440"/>
          <p:cNvSpPr/>
          <p:nvPr/>
        </p:nvSpPr>
        <p:spPr>
          <a:xfrm>
            <a:off x="5391790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41" name="object 5441"/>
          <p:cNvSpPr/>
          <p:nvPr/>
        </p:nvSpPr>
        <p:spPr>
          <a:xfrm>
            <a:off x="5460370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42" name="object 5442"/>
          <p:cNvSpPr/>
          <p:nvPr/>
        </p:nvSpPr>
        <p:spPr>
          <a:xfrm>
            <a:off x="5501518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43" name="object 5443"/>
          <p:cNvSpPr/>
          <p:nvPr/>
        </p:nvSpPr>
        <p:spPr>
          <a:xfrm>
            <a:off x="5570097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44" name="object 5444"/>
          <p:cNvSpPr/>
          <p:nvPr/>
        </p:nvSpPr>
        <p:spPr>
          <a:xfrm>
            <a:off x="5624962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45" name="object 5445"/>
          <p:cNvSpPr/>
          <p:nvPr/>
        </p:nvSpPr>
        <p:spPr>
          <a:xfrm>
            <a:off x="5707258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46" name="object 5446"/>
          <p:cNvSpPr/>
          <p:nvPr/>
        </p:nvSpPr>
        <p:spPr>
          <a:xfrm>
            <a:off x="5775838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47" name="object 5447"/>
          <p:cNvSpPr/>
          <p:nvPr/>
        </p:nvSpPr>
        <p:spPr>
          <a:xfrm>
            <a:off x="5830702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48" name="object 5448"/>
          <p:cNvSpPr/>
          <p:nvPr/>
        </p:nvSpPr>
        <p:spPr>
          <a:xfrm>
            <a:off x="5899282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49" name="object 5449"/>
          <p:cNvSpPr/>
          <p:nvPr/>
        </p:nvSpPr>
        <p:spPr>
          <a:xfrm>
            <a:off x="5967862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50" name="object 5450"/>
          <p:cNvSpPr/>
          <p:nvPr/>
        </p:nvSpPr>
        <p:spPr>
          <a:xfrm>
            <a:off x="6091306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51" name="object 5451"/>
          <p:cNvSpPr/>
          <p:nvPr/>
        </p:nvSpPr>
        <p:spPr>
          <a:xfrm>
            <a:off x="6159886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52" name="object 5452"/>
          <p:cNvSpPr/>
          <p:nvPr/>
        </p:nvSpPr>
        <p:spPr>
          <a:xfrm>
            <a:off x="6201033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53" name="object 5453"/>
          <p:cNvSpPr/>
          <p:nvPr/>
        </p:nvSpPr>
        <p:spPr>
          <a:xfrm>
            <a:off x="6434206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54" name="object 5454"/>
          <p:cNvSpPr/>
          <p:nvPr/>
        </p:nvSpPr>
        <p:spPr>
          <a:xfrm>
            <a:off x="6502786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55" name="object 5455"/>
          <p:cNvSpPr/>
          <p:nvPr/>
        </p:nvSpPr>
        <p:spPr>
          <a:xfrm>
            <a:off x="6557650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56" name="object 5456"/>
          <p:cNvSpPr/>
          <p:nvPr/>
        </p:nvSpPr>
        <p:spPr>
          <a:xfrm>
            <a:off x="6626230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57" name="object 5457"/>
          <p:cNvSpPr/>
          <p:nvPr/>
        </p:nvSpPr>
        <p:spPr>
          <a:xfrm>
            <a:off x="6667378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58" name="object 5458"/>
          <p:cNvSpPr/>
          <p:nvPr/>
        </p:nvSpPr>
        <p:spPr>
          <a:xfrm>
            <a:off x="6735957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59" name="object 5459"/>
          <p:cNvSpPr/>
          <p:nvPr/>
        </p:nvSpPr>
        <p:spPr>
          <a:xfrm>
            <a:off x="6790821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60" name="object 5460"/>
          <p:cNvSpPr/>
          <p:nvPr/>
        </p:nvSpPr>
        <p:spPr>
          <a:xfrm>
            <a:off x="6859402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61" name="object 5461"/>
          <p:cNvSpPr/>
          <p:nvPr/>
        </p:nvSpPr>
        <p:spPr>
          <a:xfrm>
            <a:off x="6927981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62" name="object 5462"/>
          <p:cNvSpPr/>
          <p:nvPr/>
        </p:nvSpPr>
        <p:spPr>
          <a:xfrm>
            <a:off x="7613781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63" name="object 5463"/>
          <p:cNvSpPr/>
          <p:nvPr/>
        </p:nvSpPr>
        <p:spPr>
          <a:xfrm>
            <a:off x="7668645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64" name="object 5464"/>
          <p:cNvSpPr/>
          <p:nvPr/>
        </p:nvSpPr>
        <p:spPr>
          <a:xfrm>
            <a:off x="7778374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65" name="object 5465"/>
          <p:cNvSpPr/>
          <p:nvPr/>
        </p:nvSpPr>
        <p:spPr>
          <a:xfrm>
            <a:off x="7819521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66" name="object 5466"/>
          <p:cNvSpPr/>
          <p:nvPr/>
        </p:nvSpPr>
        <p:spPr>
          <a:xfrm>
            <a:off x="8011545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67" name="object 5467"/>
          <p:cNvSpPr/>
          <p:nvPr/>
        </p:nvSpPr>
        <p:spPr>
          <a:xfrm>
            <a:off x="8052693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68" name="object 5468"/>
          <p:cNvSpPr/>
          <p:nvPr/>
        </p:nvSpPr>
        <p:spPr>
          <a:xfrm>
            <a:off x="8121274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69" name="object 5469"/>
          <p:cNvSpPr/>
          <p:nvPr/>
        </p:nvSpPr>
        <p:spPr>
          <a:xfrm>
            <a:off x="8217286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70" name="object 5470"/>
          <p:cNvSpPr/>
          <p:nvPr/>
        </p:nvSpPr>
        <p:spPr>
          <a:xfrm>
            <a:off x="8272150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71" name="object 5471"/>
          <p:cNvSpPr/>
          <p:nvPr/>
        </p:nvSpPr>
        <p:spPr>
          <a:xfrm>
            <a:off x="8313297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72" name="object 5472"/>
          <p:cNvSpPr/>
          <p:nvPr/>
        </p:nvSpPr>
        <p:spPr>
          <a:xfrm>
            <a:off x="8381878" y="5246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73" name="object 5473"/>
          <p:cNvSpPr/>
          <p:nvPr/>
        </p:nvSpPr>
        <p:spPr>
          <a:xfrm>
            <a:off x="824363" y="5225796"/>
            <a:ext cx="27432" cy="41148"/>
          </a:xfrm>
          <a:prstGeom prst="rect">
            <a:avLst/>
          </a:prstGeom>
          <a:blipFill>
            <a:blip r:embed="rId54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74" name="object 5474"/>
          <p:cNvSpPr/>
          <p:nvPr/>
        </p:nvSpPr>
        <p:spPr>
          <a:xfrm>
            <a:off x="892943" y="5253228"/>
            <a:ext cx="54864" cy="13716"/>
          </a:xfrm>
          <a:prstGeom prst="rect">
            <a:avLst/>
          </a:prstGeom>
          <a:blipFill>
            <a:blip r:embed="rId54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75" name="object 5475"/>
          <p:cNvSpPr/>
          <p:nvPr/>
        </p:nvSpPr>
        <p:spPr>
          <a:xfrm>
            <a:off x="988955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76" name="object 5476"/>
          <p:cNvSpPr/>
          <p:nvPr/>
        </p:nvSpPr>
        <p:spPr>
          <a:xfrm>
            <a:off x="1057535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77" name="object 5477"/>
          <p:cNvSpPr/>
          <p:nvPr/>
        </p:nvSpPr>
        <p:spPr>
          <a:xfrm>
            <a:off x="1126115" y="5253228"/>
            <a:ext cx="27432" cy="13716"/>
          </a:xfrm>
          <a:prstGeom prst="rect">
            <a:avLst/>
          </a:prstGeom>
          <a:blipFill>
            <a:blip r:embed="rId55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78" name="object 5478"/>
          <p:cNvSpPr/>
          <p:nvPr/>
        </p:nvSpPr>
        <p:spPr>
          <a:xfrm>
            <a:off x="1180979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79" name="object 5479"/>
          <p:cNvSpPr/>
          <p:nvPr/>
        </p:nvSpPr>
        <p:spPr>
          <a:xfrm>
            <a:off x="1235843" y="5239511"/>
            <a:ext cx="68580" cy="27432"/>
          </a:xfrm>
          <a:prstGeom prst="rect">
            <a:avLst/>
          </a:prstGeom>
          <a:blipFill>
            <a:blip r:embed="rId55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80" name="object 5480"/>
          <p:cNvSpPr/>
          <p:nvPr/>
        </p:nvSpPr>
        <p:spPr>
          <a:xfrm>
            <a:off x="1345571" y="5239511"/>
            <a:ext cx="68580" cy="27432"/>
          </a:xfrm>
          <a:prstGeom prst="rect">
            <a:avLst/>
          </a:prstGeom>
          <a:blipFill>
            <a:blip r:embed="rId55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81" name="object 5481"/>
          <p:cNvSpPr/>
          <p:nvPr/>
        </p:nvSpPr>
        <p:spPr>
          <a:xfrm>
            <a:off x="1455299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82" name="object 5482"/>
          <p:cNvSpPr/>
          <p:nvPr/>
        </p:nvSpPr>
        <p:spPr>
          <a:xfrm>
            <a:off x="1523879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83" name="object 5483"/>
          <p:cNvSpPr/>
          <p:nvPr/>
        </p:nvSpPr>
        <p:spPr>
          <a:xfrm>
            <a:off x="1565026" y="5239511"/>
            <a:ext cx="27432" cy="27432"/>
          </a:xfrm>
          <a:prstGeom prst="rect">
            <a:avLst/>
          </a:prstGeom>
          <a:blipFill>
            <a:blip r:embed="rId55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84" name="object 5484"/>
          <p:cNvSpPr/>
          <p:nvPr/>
        </p:nvSpPr>
        <p:spPr>
          <a:xfrm>
            <a:off x="1633606" y="5253228"/>
            <a:ext cx="54864" cy="13716"/>
          </a:xfrm>
          <a:prstGeom prst="rect">
            <a:avLst/>
          </a:prstGeom>
          <a:blipFill>
            <a:blip r:embed="rId55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85" name="object 5485"/>
          <p:cNvSpPr/>
          <p:nvPr/>
        </p:nvSpPr>
        <p:spPr>
          <a:xfrm>
            <a:off x="3114934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86" name="object 5486"/>
          <p:cNvSpPr/>
          <p:nvPr/>
        </p:nvSpPr>
        <p:spPr>
          <a:xfrm>
            <a:off x="3169797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87" name="object 5487"/>
          <p:cNvSpPr/>
          <p:nvPr/>
        </p:nvSpPr>
        <p:spPr>
          <a:xfrm>
            <a:off x="3224662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88" name="object 5488"/>
          <p:cNvSpPr/>
          <p:nvPr/>
        </p:nvSpPr>
        <p:spPr>
          <a:xfrm>
            <a:off x="3265809" y="5212079"/>
            <a:ext cx="82296" cy="54864"/>
          </a:xfrm>
          <a:prstGeom prst="rect">
            <a:avLst/>
          </a:prstGeom>
          <a:blipFill>
            <a:blip r:embed="rId55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89" name="object 5489"/>
          <p:cNvSpPr/>
          <p:nvPr/>
        </p:nvSpPr>
        <p:spPr>
          <a:xfrm>
            <a:off x="3375538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90" name="object 5490"/>
          <p:cNvSpPr/>
          <p:nvPr/>
        </p:nvSpPr>
        <p:spPr>
          <a:xfrm>
            <a:off x="3416686" y="5212079"/>
            <a:ext cx="96011" cy="54864"/>
          </a:xfrm>
          <a:prstGeom prst="rect">
            <a:avLst/>
          </a:prstGeom>
          <a:blipFill>
            <a:blip r:embed="rId55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91" name="object 5491"/>
          <p:cNvSpPr/>
          <p:nvPr/>
        </p:nvSpPr>
        <p:spPr>
          <a:xfrm>
            <a:off x="5336926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92" name="object 5492"/>
          <p:cNvSpPr/>
          <p:nvPr/>
        </p:nvSpPr>
        <p:spPr>
          <a:xfrm>
            <a:off x="5391790" y="5253228"/>
            <a:ext cx="68580" cy="13716"/>
          </a:xfrm>
          <a:prstGeom prst="rect">
            <a:avLst/>
          </a:prstGeom>
          <a:blipFill>
            <a:blip r:embed="rId55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93" name="object 5493"/>
          <p:cNvSpPr/>
          <p:nvPr/>
        </p:nvSpPr>
        <p:spPr>
          <a:xfrm>
            <a:off x="5515233" y="5212079"/>
            <a:ext cx="68580" cy="54864"/>
          </a:xfrm>
          <a:prstGeom prst="rect">
            <a:avLst/>
          </a:prstGeom>
          <a:blipFill>
            <a:blip r:embed="rId55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94" name="object 5494"/>
          <p:cNvSpPr/>
          <p:nvPr/>
        </p:nvSpPr>
        <p:spPr>
          <a:xfrm>
            <a:off x="5638677" y="5253228"/>
            <a:ext cx="41148" cy="13716"/>
          </a:xfrm>
          <a:prstGeom prst="rect">
            <a:avLst/>
          </a:prstGeom>
          <a:blipFill>
            <a:blip r:embed="rId55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95" name="object 5495"/>
          <p:cNvSpPr/>
          <p:nvPr/>
        </p:nvSpPr>
        <p:spPr>
          <a:xfrm>
            <a:off x="5720974" y="5212079"/>
            <a:ext cx="68580" cy="54864"/>
          </a:xfrm>
          <a:prstGeom prst="rect">
            <a:avLst/>
          </a:prstGeom>
          <a:blipFill>
            <a:blip r:embed="rId56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96" name="object 5496"/>
          <p:cNvSpPr/>
          <p:nvPr/>
        </p:nvSpPr>
        <p:spPr>
          <a:xfrm>
            <a:off x="5844418" y="5212079"/>
            <a:ext cx="137160" cy="54864"/>
          </a:xfrm>
          <a:prstGeom prst="rect">
            <a:avLst/>
          </a:prstGeom>
          <a:blipFill>
            <a:blip r:embed="rId56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97" name="object 5497"/>
          <p:cNvSpPr/>
          <p:nvPr/>
        </p:nvSpPr>
        <p:spPr>
          <a:xfrm>
            <a:off x="6105021" y="5212079"/>
            <a:ext cx="68580" cy="54864"/>
          </a:xfrm>
          <a:prstGeom prst="rect">
            <a:avLst/>
          </a:prstGeom>
          <a:blipFill>
            <a:blip r:embed="rId56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98" name="object 5498"/>
          <p:cNvSpPr/>
          <p:nvPr/>
        </p:nvSpPr>
        <p:spPr>
          <a:xfrm>
            <a:off x="6201033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499" name="object 5499"/>
          <p:cNvSpPr/>
          <p:nvPr/>
        </p:nvSpPr>
        <p:spPr>
          <a:xfrm>
            <a:off x="6338194" y="5225796"/>
            <a:ext cx="41148" cy="41148"/>
          </a:xfrm>
          <a:prstGeom prst="rect">
            <a:avLst/>
          </a:prstGeom>
          <a:blipFill>
            <a:blip r:embed="rId56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00" name="object 5500"/>
          <p:cNvSpPr/>
          <p:nvPr/>
        </p:nvSpPr>
        <p:spPr>
          <a:xfrm>
            <a:off x="6447921" y="5212079"/>
            <a:ext cx="68580" cy="54864"/>
          </a:xfrm>
          <a:prstGeom prst="rect">
            <a:avLst/>
          </a:prstGeom>
          <a:blipFill>
            <a:blip r:embed="rId56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01" name="object 5501"/>
          <p:cNvSpPr/>
          <p:nvPr/>
        </p:nvSpPr>
        <p:spPr>
          <a:xfrm>
            <a:off x="6557650" y="5253228"/>
            <a:ext cx="68580" cy="13716"/>
          </a:xfrm>
          <a:prstGeom prst="rect">
            <a:avLst/>
          </a:prstGeom>
          <a:blipFill>
            <a:blip r:embed="rId56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02" name="object 5502"/>
          <p:cNvSpPr/>
          <p:nvPr/>
        </p:nvSpPr>
        <p:spPr>
          <a:xfrm>
            <a:off x="6681093" y="5253228"/>
            <a:ext cx="54864" cy="13716"/>
          </a:xfrm>
          <a:prstGeom prst="rect">
            <a:avLst/>
          </a:prstGeom>
          <a:blipFill>
            <a:blip r:embed="rId56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03" name="object 5503"/>
          <p:cNvSpPr/>
          <p:nvPr/>
        </p:nvSpPr>
        <p:spPr>
          <a:xfrm>
            <a:off x="6790821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04" name="object 5504"/>
          <p:cNvSpPr/>
          <p:nvPr/>
        </p:nvSpPr>
        <p:spPr>
          <a:xfrm>
            <a:off x="6859402" y="5212079"/>
            <a:ext cx="82296" cy="54864"/>
          </a:xfrm>
          <a:prstGeom prst="rect">
            <a:avLst/>
          </a:prstGeom>
          <a:blipFill>
            <a:blip r:embed="rId56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05" name="object 5505"/>
          <p:cNvSpPr/>
          <p:nvPr/>
        </p:nvSpPr>
        <p:spPr>
          <a:xfrm>
            <a:off x="7613781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06" name="object 5506"/>
          <p:cNvSpPr/>
          <p:nvPr/>
        </p:nvSpPr>
        <p:spPr>
          <a:xfrm>
            <a:off x="7682362" y="5239511"/>
            <a:ext cx="68580" cy="27432"/>
          </a:xfrm>
          <a:prstGeom prst="rect">
            <a:avLst/>
          </a:prstGeom>
          <a:blipFill>
            <a:blip r:embed="rId56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07" name="object 5507"/>
          <p:cNvSpPr/>
          <p:nvPr/>
        </p:nvSpPr>
        <p:spPr>
          <a:xfrm>
            <a:off x="7737226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08" name="object 5508"/>
          <p:cNvSpPr/>
          <p:nvPr/>
        </p:nvSpPr>
        <p:spPr>
          <a:xfrm>
            <a:off x="7778374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09" name="object 5509"/>
          <p:cNvSpPr/>
          <p:nvPr/>
        </p:nvSpPr>
        <p:spPr>
          <a:xfrm>
            <a:off x="7833238" y="5239511"/>
            <a:ext cx="137160" cy="27432"/>
          </a:xfrm>
          <a:prstGeom prst="rect">
            <a:avLst/>
          </a:prstGeom>
          <a:blipFill>
            <a:blip r:embed="rId56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10" name="object 5510"/>
          <p:cNvSpPr/>
          <p:nvPr/>
        </p:nvSpPr>
        <p:spPr>
          <a:xfrm>
            <a:off x="7901818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11" name="object 5511"/>
          <p:cNvSpPr/>
          <p:nvPr/>
        </p:nvSpPr>
        <p:spPr>
          <a:xfrm>
            <a:off x="7970397" y="5253228"/>
            <a:ext cx="41148" cy="13716"/>
          </a:xfrm>
          <a:prstGeom prst="rect">
            <a:avLst/>
          </a:prstGeom>
          <a:blipFill>
            <a:blip r:embed="rId57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12" name="object 5512"/>
          <p:cNvSpPr/>
          <p:nvPr/>
        </p:nvSpPr>
        <p:spPr>
          <a:xfrm>
            <a:off x="8066409" y="5253228"/>
            <a:ext cx="54864" cy="13716"/>
          </a:xfrm>
          <a:prstGeom prst="rect">
            <a:avLst/>
          </a:prstGeom>
          <a:blipFill>
            <a:blip r:embed="rId57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13" name="object 5513"/>
          <p:cNvSpPr/>
          <p:nvPr/>
        </p:nvSpPr>
        <p:spPr>
          <a:xfrm>
            <a:off x="8162421" y="5212079"/>
            <a:ext cx="54864" cy="54864"/>
          </a:xfrm>
          <a:prstGeom prst="rect">
            <a:avLst/>
          </a:prstGeom>
          <a:blipFill>
            <a:blip r:embed="rId57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14" name="object 5514"/>
          <p:cNvSpPr/>
          <p:nvPr/>
        </p:nvSpPr>
        <p:spPr>
          <a:xfrm>
            <a:off x="8272150" y="52600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15" name="object 5515"/>
          <p:cNvSpPr/>
          <p:nvPr/>
        </p:nvSpPr>
        <p:spPr>
          <a:xfrm>
            <a:off x="8327014" y="5253228"/>
            <a:ext cx="54864" cy="13716"/>
          </a:xfrm>
          <a:prstGeom prst="rect">
            <a:avLst/>
          </a:prstGeom>
          <a:blipFill>
            <a:blip r:embed="rId57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16" name="object 5516"/>
          <p:cNvSpPr/>
          <p:nvPr/>
        </p:nvSpPr>
        <p:spPr>
          <a:xfrm>
            <a:off x="5336926" y="52738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17" name="object 5517"/>
          <p:cNvSpPr/>
          <p:nvPr/>
        </p:nvSpPr>
        <p:spPr>
          <a:xfrm>
            <a:off x="5391790" y="52738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18" name="object 5518"/>
          <p:cNvSpPr/>
          <p:nvPr/>
        </p:nvSpPr>
        <p:spPr>
          <a:xfrm>
            <a:off x="6557650" y="52738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19" name="object 5519"/>
          <p:cNvSpPr/>
          <p:nvPr/>
        </p:nvSpPr>
        <p:spPr>
          <a:xfrm>
            <a:off x="7613781" y="52738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20" name="object 5520"/>
          <p:cNvSpPr/>
          <p:nvPr/>
        </p:nvSpPr>
        <p:spPr>
          <a:xfrm>
            <a:off x="7737226" y="52738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21" name="object 5521"/>
          <p:cNvSpPr/>
          <p:nvPr/>
        </p:nvSpPr>
        <p:spPr>
          <a:xfrm>
            <a:off x="5336926" y="52875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22" name="object 5522"/>
          <p:cNvSpPr/>
          <p:nvPr/>
        </p:nvSpPr>
        <p:spPr>
          <a:xfrm>
            <a:off x="5391790" y="52875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23" name="object 5523"/>
          <p:cNvSpPr/>
          <p:nvPr/>
        </p:nvSpPr>
        <p:spPr>
          <a:xfrm>
            <a:off x="6557650" y="52875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24" name="object 5524"/>
          <p:cNvSpPr/>
          <p:nvPr/>
        </p:nvSpPr>
        <p:spPr>
          <a:xfrm>
            <a:off x="7613781" y="52875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25" name="object 5525"/>
          <p:cNvSpPr/>
          <p:nvPr/>
        </p:nvSpPr>
        <p:spPr>
          <a:xfrm>
            <a:off x="5336926" y="53012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26" name="object 5526"/>
          <p:cNvSpPr/>
          <p:nvPr/>
        </p:nvSpPr>
        <p:spPr>
          <a:xfrm>
            <a:off x="7613781" y="53012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27" name="object 5527"/>
          <p:cNvSpPr/>
          <p:nvPr/>
        </p:nvSpPr>
        <p:spPr>
          <a:xfrm>
            <a:off x="783215" y="4965191"/>
            <a:ext cx="9121140" cy="370332"/>
          </a:xfrm>
          <a:prstGeom prst="rect">
            <a:avLst/>
          </a:prstGeom>
          <a:blipFill>
            <a:blip r:embed="rId57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28" name="object 5528"/>
          <p:cNvSpPr/>
          <p:nvPr/>
        </p:nvSpPr>
        <p:spPr>
          <a:xfrm>
            <a:off x="5336926" y="53286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29" name="object 5529"/>
          <p:cNvSpPr/>
          <p:nvPr/>
        </p:nvSpPr>
        <p:spPr>
          <a:xfrm>
            <a:off x="7613781" y="53286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30" name="object 5530"/>
          <p:cNvSpPr/>
          <p:nvPr/>
        </p:nvSpPr>
        <p:spPr>
          <a:xfrm>
            <a:off x="5336926" y="53423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31" name="object 5531"/>
          <p:cNvSpPr/>
          <p:nvPr/>
        </p:nvSpPr>
        <p:spPr>
          <a:xfrm>
            <a:off x="7613781" y="53423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32" name="object 5532"/>
          <p:cNvSpPr/>
          <p:nvPr/>
        </p:nvSpPr>
        <p:spPr>
          <a:xfrm>
            <a:off x="5336926" y="53560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33" name="object 5533"/>
          <p:cNvSpPr/>
          <p:nvPr/>
        </p:nvSpPr>
        <p:spPr>
          <a:xfrm>
            <a:off x="7613781" y="53560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34" name="object 5534"/>
          <p:cNvSpPr/>
          <p:nvPr/>
        </p:nvSpPr>
        <p:spPr>
          <a:xfrm>
            <a:off x="5336926" y="5369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35" name="object 5535"/>
          <p:cNvSpPr/>
          <p:nvPr/>
        </p:nvSpPr>
        <p:spPr>
          <a:xfrm>
            <a:off x="7613781" y="53698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36" name="object 5536"/>
          <p:cNvSpPr/>
          <p:nvPr/>
        </p:nvSpPr>
        <p:spPr>
          <a:xfrm>
            <a:off x="5336926" y="5383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37" name="object 5537"/>
          <p:cNvSpPr/>
          <p:nvPr/>
        </p:nvSpPr>
        <p:spPr>
          <a:xfrm>
            <a:off x="7613781" y="53835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38" name="object 5538"/>
          <p:cNvSpPr/>
          <p:nvPr/>
        </p:nvSpPr>
        <p:spPr>
          <a:xfrm>
            <a:off x="5336926" y="53972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39" name="object 5539"/>
          <p:cNvSpPr/>
          <p:nvPr/>
        </p:nvSpPr>
        <p:spPr>
          <a:xfrm>
            <a:off x="7613781" y="53972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40" name="object 5540"/>
          <p:cNvSpPr/>
          <p:nvPr/>
        </p:nvSpPr>
        <p:spPr>
          <a:xfrm>
            <a:off x="5336926" y="5410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41" name="object 5541"/>
          <p:cNvSpPr/>
          <p:nvPr/>
        </p:nvSpPr>
        <p:spPr>
          <a:xfrm>
            <a:off x="7613781" y="54109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42" name="object 5542"/>
          <p:cNvSpPr/>
          <p:nvPr/>
        </p:nvSpPr>
        <p:spPr>
          <a:xfrm>
            <a:off x="5336926" y="54246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43" name="object 5543"/>
          <p:cNvSpPr/>
          <p:nvPr/>
        </p:nvSpPr>
        <p:spPr>
          <a:xfrm>
            <a:off x="7613781" y="54246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44" name="object 5544"/>
          <p:cNvSpPr/>
          <p:nvPr/>
        </p:nvSpPr>
        <p:spPr>
          <a:xfrm>
            <a:off x="5336926" y="5438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45" name="object 5545"/>
          <p:cNvSpPr/>
          <p:nvPr/>
        </p:nvSpPr>
        <p:spPr>
          <a:xfrm>
            <a:off x="7613781" y="54383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46" name="object 5546"/>
          <p:cNvSpPr/>
          <p:nvPr/>
        </p:nvSpPr>
        <p:spPr>
          <a:xfrm>
            <a:off x="5336926" y="54521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47" name="object 5547"/>
          <p:cNvSpPr/>
          <p:nvPr/>
        </p:nvSpPr>
        <p:spPr>
          <a:xfrm>
            <a:off x="7613781" y="54521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48" name="object 5548"/>
          <p:cNvSpPr/>
          <p:nvPr/>
        </p:nvSpPr>
        <p:spPr>
          <a:xfrm>
            <a:off x="1345571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49" name="object 5549"/>
          <p:cNvSpPr/>
          <p:nvPr/>
        </p:nvSpPr>
        <p:spPr>
          <a:xfrm>
            <a:off x="3334390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50" name="object 5550"/>
          <p:cNvSpPr/>
          <p:nvPr/>
        </p:nvSpPr>
        <p:spPr>
          <a:xfrm>
            <a:off x="3745870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51" name="object 5551"/>
          <p:cNvSpPr/>
          <p:nvPr/>
        </p:nvSpPr>
        <p:spPr>
          <a:xfrm>
            <a:off x="3787018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52" name="object 5552"/>
          <p:cNvSpPr/>
          <p:nvPr/>
        </p:nvSpPr>
        <p:spPr>
          <a:xfrm>
            <a:off x="4445386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53" name="object 5553"/>
          <p:cNvSpPr/>
          <p:nvPr/>
        </p:nvSpPr>
        <p:spPr>
          <a:xfrm>
            <a:off x="4568830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54" name="object 5554"/>
          <p:cNvSpPr/>
          <p:nvPr/>
        </p:nvSpPr>
        <p:spPr>
          <a:xfrm>
            <a:off x="5336926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55" name="object 5555"/>
          <p:cNvSpPr/>
          <p:nvPr/>
        </p:nvSpPr>
        <p:spPr>
          <a:xfrm>
            <a:off x="5954146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56" name="object 5556"/>
          <p:cNvSpPr/>
          <p:nvPr/>
        </p:nvSpPr>
        <p:spPr>
          <a:xfrm>
            <a:off x="6077590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57" name="object 5557"/>
          <p:cNvSpPr/>
          <p:nvPr/>
        </p:nvSpPr>
        <p:spPr>
          <a:xfrm>
            <a:off x="7613781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58" name="object 5558"/>
          <p:cNvSpPr/>
          <p:nvPr/>
        </p:nvSpPr>
        <p:spPr>
          <a:xfrm>
            <a:off x="7942966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59" name="object 5559"/>
          <p:cNvSpPr/>
          <p:nvPr/>
        </p:nvSpPr>
        <p:spPr>
          <a:xfrm>
            <a:off x="8669914" y="54658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60" name="object 5560"/>
          <p:cNvSpPr/>
          <p:nvPr/>
        </p:nvSpPr>
        <p:spPr>
          <a:xfrm>
            <a:off x="1002671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61" name="object 5561"/>
          <p:cNvSpPr/>
          <p:nvPr/>
        </p:nvSpPr>
        <p:spPr>
          <a:xfrm>
            <a:off x="1084967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62" name="object 5562"/>
          <p:cNvSpPr/>
          <p:nvPr/>
        </p:nvSpPr>
        <p:spPr>
          <a:xfrm>
            <a:off x="1510163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63" name="object 5563"/>
          <p:cNvSpPr/>
          <p:nvPr/>
        </p:nvSpPr>
        <p:spPr>
          <a:xfrm>
            <a:off x="3334390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64" name="object 5564"/>
          <p:cNvSpPr/>
          <p:nvPr/>
        </p:nvSpPr>
        <p:spPr>
          <a:xfrm>
            <a:off x="3745870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65" name="object 5565"/>
          <p:cNvSpPr/>
          <p:nvPr/>
        </p:nvSpPr>
        <p:spPr>
          <a:xfrm>
            <a:off x="4445386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66" name="object 5566"/>
          <p:cNvSpPr/>
          <p:nvPr/>
        </p:nvSpPr>
        <p:spPr>
          <a:xfrm>
            <a:off x="5336926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67" name="object 5567"/>
          <p:cNvSpPr/>
          <p:nvPr/>
        </p:nvSpPr>
        <p:spPr>
          <a:xfrm>
            <a:off x="5954146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68" name="object 5568"/>
          <p:cNvSpPr/>
          <p:nvPr/>
        </p:nvSpPr>
        <p:spPr>
          <a:xfrm>
            <a:off x="7613781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69" name="object 5569"/>
          <p:cNvSpPr/>
          <p:nvPr/>
        </p:nvSpPr>
        <p:spPr>
          <a:xfrm>
            <a:off x="7942966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70" name="object 5570"/>
          <p:cNvSpPr/>
          <p:nvPr/>
        </p:nvSpPr>
        <p:spPr>
          <a:xfrm>
            <a:off x="7997830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71" name="object 5571"/>
          <p:cNvSpPr/>
          <p:nvPr/>
        </p:nvSpPr>
        <p:spPr>
          <a:xfrm>
            <a:off x="8519038" y="54795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72" name="object 5572"/>
          <p:cNvSpPr/>
          <p:nvPr/>
        </p:nvSpPr>
        <p:spPr>
          <a:xfrm>
            <a:off x="1002671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73" name="object 5573"/>
          <p:cNvSpPr/>
          <p:nvPr/>
        </p:nvSpPr>
        <p:spPr>
          <a:xfrm>
            <a:off x="1084967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74" name="object 5574"/>
          <p:cNvSpPr/>
          <p:nvPr/>
        </p:nvSpPr>
        <p:spPr>
          <a:xfrm>
            <a:off x="1510163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75" name="object 5575"/>
          <p:cNvSpPr/>
          <p:nvPr/>
        </p:nvSpPr>
        <p:spPr>
          <a:xfrm>
            <a:off x="3334390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76" name="object 5576"/>
          <p:cNvSpPr/>
          <p:nvPr/>
        </p:nvSpPr>
        <p:spPr>
          <a:xfrm>
            <a:off x="3745870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77" name="object 5577"/>
          <p:cNvSpPr/>
          <p:nvPr/>
        </p:nvSpPr>
        <p:spPr>
          <a:xfrm>
            <a:off x="4445386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78" name="object 5578"/>
          <p:cNvSpPr/>
          <p:nvPr/>
        </p:nvSpPr>
        <p:spPr>
          <a:xfrm>
            <a:off x="5336926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79" name="object 5579"/>
          <p:cNvSpPr/>
          <p:nvPr/>
        </p:nvSpPr>
        <p:spPr>
          <a:xfrm>
            <a:off x="5954146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80" name="object 5580"/>
          <p:cNvSpPr/>
          <p:nvPr/>
        </p:nvSpPr>
        <p:spPr>
          <a:xfrm>
            <a:off x="7613781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81" name="object 5581"/>
          <p:cNvSpPr/>
          <p:nvPr/>
        </p:nvSpPr>
        <p:spPr>
          <a:xfrm>
            <a:off x="7942966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82" name="object 5582"/>
          <p:cNvSpPr/>
          <p:nvPr/>
        </p:nvSpPr>
        <p:spPr>
          <a:xfrm>
            <a:off x="7997830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83" name="object 5583"/>
          <p:cNvSpPr/>
          <p:nvPr/>
        </p:nvSpPr>
        <p:spPr>
          <a:xfrm>
            <a:off x="8519038" y="54932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84" name="object 5584"/>
          <p:cNvSpPr/>
          <p:nvPr/>
        </p:nvSpPr>
        <p:spPr>
          <a:xfrm>
            <a:off x="1345571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85" name="object 5585"/>
          <p:cNvSpPr/>
          <p:nvPr/>
        </p:nvSpPr>
        <p:spPr>
          <a:xfrm>
            <a:off x="1386719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86" name="object 5586"/>
          <p:cNvSpPr/>
          <p:nvPr/>
        </p:nvSpPr>
        <p:spPr>
          <a:xfrm>
            <a:off x="1496447" y="5500115"/>
            <a:ext cx="54864" cy="13716"/>
          </a:xfrm>
          <a:prstGeom prst="rect">
            <a:avLst/>
          </a:prstGeom>
          <a:blipFill>
            <a:blip r:embed="rId57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87" name="object 5587"/>
          <p:cNvSpPr/>
          <p:nvPr/>
        </p:nvSpPr>
        <p:spPr>
          <a:xfrm>
            <a:off x="1702186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88" name="object 5588"/>
          <p:cNvSpPr/>
          <p:nvPr/>
        </p:nvSpPr>
        <p:spPr>
          <a:xfrm>
            <a:off x="3114934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89" name="object 5589"/>
          <p:cNvSpPr/>
          <p:nvPr/>
        </p:nvSpPr>
        <p:spPr>
          <a:xfrm>
            <a:off x="3238378" y="5500115"/>
            <a:ext cx="54864" cy="13716"/>
          </a:xfrm>
          <a:prstGeom prst="rect">
            <a:avLst/>
          </a:prstGeom>
          <a:blipFill>
            <a:blip r:embed="rId57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90" name="object 5590"/>
          <p:cNvSpPr/>
          <p:nvPr/>
        </p:nvSpPr>
        <p:spPr>
          <a:xfrm>
            <a:off x="3334390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91" name="object 5591"/>
          <p:cNvSpPr/>
          <p:nvPr/>
        </p:nvSpPr>
        <p:spPr>
          <a:xfrm>
            <a:off x="3375538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92" name="object 5592"/>
          <p:cNvSpPr/>
          <p:nvPr/>
        </p:nvSpPr>
        <p:spPr>
          <a:xfrm>
            <a:off x="3691006" y="5500115"/>
            <a:ext cx="68580" cy="13716"/>
          </a:xfrm>
          <a:prstGeom prst="rect">
            <a:avLst/>
          </a:prstGeom>
          <a:blipFill>
            <a:blip r:embed="rId57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93" name="object 5593"/>
          <p:cNvSpPr/>
          <p:nvPr/>
        </p:nvSpPr>
        <p:spPr>
          <a:xfrm>
            <a:off x="3787018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94" name="object 5594"/>
          <p:cNvSpPr/>
          <p:nvPr/>
        </p:nvSpPr>
        <p:spPr>
          <a:xfrm>
            <a:off x="4020190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95" name="object 5595"/>
          <p:cNvSpPr/>
          <p:nvPr/>
        </p:nvSpPr>
        <p:spPr>
          <a:xfrm>
            <a:off x="4225930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96" name="object 5596"/>
          <p:cNvSpPr/>
          <p:nvPr/>
        </p:nvSpPr>
        <p:spPr>
          <a:xfrm>
            <a:off x="4363090" y="5500115"/>
            <a:ext cx="41148" cy="13716"/>
          </a:xfrm>
          <a:prstGeom prst="rect">
            <a:avLst/>
          </a:prstGeom>
          <a:blipFill>
            <a:blip r:embed="rId57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97" name="object 5597"/>
          <p:cNvSpPr/>
          <p:nvPr/>
        </p:nvSpPr>
        <p:spPr>
          <a:xfrm>
            <a:off x="4445386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98" name="object 5598"/>
          <p:cNvSpPr/>
          <p:nvPr/>
        </p:nvSpPr>
        <p:spPr>
          <a:xfrm>
            <a:off x="4568830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599" name="object 5599"/>
          <p:cNvSpPr/>
          <p:nvPr/>
        </p:nvSpPr>
        <p:spPr>
          <a:xfrm>
            <a:off x="4623694" y="5500115"/>
            <a:ext cx="54864" cy="13716"/>
          </a:xfrm>
          <a:prstGeom prst="rect">
            <a:avLst/>
          </a:prstGeom>
          <a:blipFill>
            <a:blip r:embed="rId57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00" name="object 5600"/>
          <p:cNvSpPr/>
          <p:nvPr/>
        </p:nvSpPr>
        <p:spPr>
          <a:xfrm>
            <a:off x="5336926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01" name="object 5601"/>
          <p:cNvSpPr/>
          <p:nvPr/>
        </p:nvSpPr>
        <p:spPr>
          <a:xfrm>
            <a:off x="5501518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02" name="object 5602"/>
          <p:cNvSpPr/>
          <p:nvPr/>
        </p:nvSpPr>
        <p:spPr>
          <a:xfrm>
            <a:off x="5624962" y="5500115"/>
            <a:ext cx="68580" cy="13716"/>
          </a:xfrm>
          <a:prstGeom prst="rect">
            <a:avLst/>
          </a:prstGeom>
          <a:blipFill>
            <a:blip r:embed="rId58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03" name="object 5603"/>
          <p:cNvSpPr/>
          <p:nvPr/>
        </p:nvSpPr>
        <p:spPr>
          <a:xfrm>
            <a:off x="5762121" y="5500115"/>
            <a:ext cx="41148" cy="13716"/>
          </a:xfrm>
          <a:prstGeom prst="rect">
            <a:avLst/>
          </a:prstGeom>
          <a:blipFill>
            <a:blip r:embed="rId58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04" name="object 5604"/>
          <p:cNvSpPr/>
          <p:nvPr/>
        </p:nvSpPr>
        <p:spPr>
          <a:xfrm>
            <a:off x="5871850" y="5500115"/>
            <a:ext cx="41148" cy="13716"/>
          </a:xfrm>
          <a:prstGeom prst="rect">
            <a:avLst/>
          </a:prstGeom>
          <a:blipFill>
            <a:blip r:embed="rId58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05" name="object 5605"/>
          <p:cNvSpPr/>
          <p:nvPr/>
        </p:nvSpPr>
        <p:spPr>
          <a:xfrm>
            <a:off x="5954146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06" name="object 5606"/>
          <p:cNvSpPr/>
          <p:nvPr/>
        </p:nvSpPr>
        <p:spPr>
          <a:xfrm>
            <a:off x="6077590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07" name="object 5607"/>
          <p:cNvSpPr/>
          <p:nvPr/>
        </p:nvSpPr>
        <p:spPr>
          <a:xfrm>
            <a:off x="7613781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08" name="object 5608"/>
          <p:cNvSpPr/>
          <p:nvPr/>
        </p:nvSpPr>
        <p:spPr>
          <a:xfrm>
            <a:off x="7668645" y="5500115"/>
            <a:ext cx="109728" cy="13716"/>
          </a:xfrm>
          <a:prstGeom prst="rect">
            <a:avLst/>
          </a:prstGeom>
          <a:blipFill>
            <a:blip r:embed="rId58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09" name="object 5609"/>
          <p:cNvSpPr/>
          <p:nvPr/>
        </p:nvSpPr>
        <p:spPr>
          <a:xfrm>
            <a:off x="7942966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10" name="object 5610"/>
          <p:cNvSpPr/>
          <p:nvPr/>
        </p:nvSpPr>
        <p:spPr>
          <a:xfrm>
            <a:off x="7984114" y="5500115"/>
            <a:ext cx="54864" cy="13716"/>
          </a:xfrm>
          <a:prstGeom prst="rect">
            <a:avLst/>
          </a:prstGeom>
          <a:blipFill>
            <a:blip r:embed="rId58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11" name="object 5611"/>
          <p:cNvSpPr/>
          <p:nvPr/>
        </p:nvSpPr>
        <p:spPr>
          <a:xfrm>
            <a:off x="8080126" y="5500115"/>
            <a:ext cx="54864" cy="13716"/>
          </a:xfrm>
          <a:prstGeom prst="rect">
            <a:avLst/>
          </a:prstGeom>
          <a:blipFill>
            <a:blip r:embed="rId58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12" name="object 5612"/>
          <p:cNvSpPr/>
          <p:nvPr/>
        </p:nvSpPr>
        <p:spPr>
          <a:xfrm>
            <a:off x="8587618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13" name="object 5613"/>
          <p:cNvSpPr/>
          <p:nvPr/>
        </p:nvSpPr>
        <p:spPr>
          <a:xfrm>
            <a:off x="8669914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14" name="object 5614"/>
          <p:cNvSpPr/>
          <p:nvPr/>
        </p:nvSpPr>
        <p:spPr>
          <a:xfrm>
            <a:off x="8711062" y="55069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15" name="object 5615"/>
          <p:cNvSpPr/>
          <p:nvPr/>
        </p:nvSpPr>
        <p:spPr>
          <a:xfrm>
            <a:off x="947807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16" name="object 5616"/>
          <p:cNvSpPr/>
          <p:nvPr/>
        </p:nvSpPr>
        <p:spPr>
          <a:xfrm>
            <a:off x="1002671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17" name="object 5617"/>
          <p:cNvSpPr/>
          <p:nvPr/>
        </p:nvSpPr>
        <p:spPr>
          <a:xfrm>
            <a:off x="1084967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18" name="object 5618"/>
          <p:cNvSpPr/>
          <p:nvPr/>
        </p:nvSpPr>
        <p:spPr>
          <a:xfrm>
            <a:off x="1153547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19" name="object 5619"/>
          <p:cNvSpPr/>
          <p:nvPr/>
        </p:nvSpPr>
        <p:spPr>
          <a:xfrm>
            <a:off x="1235843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20" name="object 5620"/>
          <p:cNvSpPr/>
          <p:nvPr/>
        </p:nvSpPr>
        <p:spPr>
          <a:xfrm>
            <a:off x="1345571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21" name="object 5621"/>
          <p:cNvSpPr/>
          <p:nvPr/>
        </p:nvSpPr>
        <p:spPr>
          <a:xfrm>
            <a:off x="1386719" y="5500115"/>
            <a:ext cx="68580" cy="27432"/>
          </a:xfrm>
          <a:prstGeom prst="rect">
            <a:avLst/>
          </a:prstGeom>
          <a:blipFill>
            <a:blip r:embed="rId58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22" name="object 5622"/>
          <p:cNvSpPr/>
          <p:nvPr/>
        </p:nvSpPr>
        <p:spPr>
          <a:xfrm>
            <a:off x="1455299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23" name="object 5623"/>
          <p:cNvSpPr/>
          <p:nvPr/>
        </p:nvSpPr>
        <p:spPr>
          <a:xfrm>
            <a:off x="1510163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24" name="object 5624"/>
          <p:cNvSpPr/>
          <p:nvPr/>
        </p:nvSpPr>
        <p:spPr>
          <a:xfrm>
            <a:off x="1592458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25" name="object 5625"/>
          <p:cNvSpPr/>
          <p:nvPr/>
        </p:nvSpPr>
        <p:spPr>
          <a:xfrm>
            <a:off x="1661038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26" name="object 5626"/>
          <p:cNvSpPr/>
          <p:nvPr/>
        </p:nvSpPr>
        <p:spPr>
          <a:xfrm>
            <a:off x="1702186" y="5500115"/>
            <a:ext cx="137160" cy="27432"/>
          </a:xfrm>
          <a:prstGeom prst="rect">
            <a:avLst/>
          </a:prstGeom>
          <a:blipFill>
            <a:blip r:embed="rId58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27" name="object 5627"/>
          <p:cNvSpPr/>
          <p:nvPr/>
        </p:nvSpPr>
        <p:spPr>
          <a:xfrm>
            <a:off x="1770766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28" name="object 5628"/>
          <p:cNvSpPr/>
          <p:nvPr/>
        </p:nvSpPr>
        <p:spPr>
          <a:xfrm>
            <a:off x="1839346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29" name="object 5629"/>
          <p:cNvSpPr/>
          <p:nvPr/>
        </p:nvSpPr>
        <p:spPr>
          <a:xfrm>
            <a:off x="3114934" y="5500115"/>
            <a:ext cx="68580" cy="27432"/>
          </a:xfrm>
          <a:prstGeom prst="rect">
            <a:avLst/>
          </a:prstGeom>
          <a:blipFill>
            <a:blip r:embed="rId58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30" name="object 5630"/>
          <p:cNvSpPr/>
          <p:nvPr/>
        </p:nvSpPr>
        <p:spPr>
          <a:xfrm>
            <a:off x="3183514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31" name="object 5631"/>
          <p:cNvSpPr/>
          <p:nvPr/>
        </p:nvSpPr>
        <p:spPr>
          <a:xfrm>
            <a:off x="3224662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32" name="object 5632"/>
          <p:cNvSpPr/>
          <p:nvPr/>
        </p:nvSpPr>
        <p:spPr>
          <a:xfrm>
            <a:off x="3293242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33" name="object 5633"/>
          <p:cNvSpPr/>
          <p:nvPr/>
        </p:nvSpPr>
        <p:spPr>
          <a:xfrm>
            <a:off x="3334390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34" name="object 5634"/>
          <p:cNvSpPr/>
          <p:nvPr/>
        </p:nvSpPr>
        <p:spPr>
          <a:xfrm>
            <a:off x="3375538" y="5500115"/>
            <a:ext cx="82296" cy="27432"/>
          </a:xfrm>
          <a:prstGeom prst="rect">
            <a:avLst/>
          </a:prstGeom>
          <a:blipFill>
            <a:blip r:embed="rId58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35" name="object 5635"/>
          <p:cNvSpPr/>
          <p:nvPr/>
        </p:nvSpPr>
        <p:spPr>
          <a:xfrm>
            <a:off x="3457833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36" name="object 5636"/>
          <p:cNvSpPr/>
          <p:nvPr/>
        </p:nvSpPr>
        <p:spPr>
          <a:xfrm>
            <a:off x="3567562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37" name="object 5637"/>
          <p:cNvSpPr/>
          <p:nvPr/>
        </p:nvSpPr>
        <p:spPr>
          <a:xfrm>
            <a:off x="3677290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38" name="object 5638"/>
          <p:cNvSpPr/>
          <p:nvPr/>
        </p:nvSpPr>
        <p:spPr>
          <a:xfrm>
            <a:off x="3745870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39" name="object 5639"/>
          <p:cNvSpPr/>
          <p:nvPr/>
        </p:nvSpPr>
        <p:spPr>
          <a:xfrm>
            <a:off x="3787018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40" name="object 5640"/>
          <p:cNvSpPr/>
          <p:nvPr/>
        </p:nvSpPr>
        <p:spPr>
          <a:xfrm>
            <a:off x="3910462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41" name="object 5641"/>
          <p:cNvSpPr/>
          <p:nvPr/>
        </p:nvSpPr>
        <p:spPr>
          <a:xfrm>
            <a:off x="3979042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42" name="object 5642"/>
          <p:cNvSpPr/>
          <p:nvPr/>
        </p:nvSpPr>
        <p:spPr>
          <a:xfrm>
            <a:off x="3924177" y="5500115"/>
            <a:ext cx="233172" cy="27432"/>
          </a:xfrm>
          <a:prstGeom prst="rect">
            <a:avLst/>
          </a:prstGeom>
          <a:blipFill>
            <a:blip r:embed="rId59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43" name="object 5643"/>
          <p:cNvSpPr/>
          <p:nvPr/>
        </p:nvSpPr>
        <p:spPr>
          <a:xfrm>
            <a:off x="4157350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44" name="object 5644"/>
          <p:cNvSpPr/>
          <p:nvPr/>
        </p:nvSpPr>
        <p:spPr>
          <a:xfrm>
            <a:off x="4225930" y="5500115"/>
            <a:ext cx="68580" cy="27432"/>
          </a:xfrm>
          <a:prstGeom prst="rect">
            <a:avLst/>
          </a:prstGeom>
          <a:blipFill>
            <a:blip r:embed="rId59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45" name="object 5645"/>
          <p:cNvSpPr/>
          <p:nvPr/>
        </p:nvSpPr>
        <p:spPr>
          <a:xfrm>
            <a:off x="4294509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46" name="object 5646"/>
          <p:cNvSpPr/>
          <p:nvPr/>
        </p:nvSpPr>
        <p:spPr>
          <a:xfrm>
            <a:off x="4349374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47" name="object 5647"/>
          <p:cNvSpPr/>
          <p:nvPr/>
        </p:nvSpPr>
        <p:spPr>
          <a:xfrm>
            <a:off x="4404238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48" name="object 5648"/>
          <p:cNvSpPr/>
          <p:nvPr/>
        </p:nvSpPr>
        <p:spPr>
          <a:xfrm>
            <a:off x="4445386" y="5500115"/>
            <a:ext cx="68580" cy="27432"/>
          </a:xfrm>
          <a:prstGeom prst="rect">
            <a:avLst/>
          </a:prstGeom>
          <a:blipFill>
            <a:blip r:embed="rId59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49" name="object 5649"/>
          <p:cNvSpPr/>
          <p:nvPr/>
        </p:nvSpPr>
        <p:spPr>
          <a:xfrm>
            <a:off x="4513965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50" name="object 5650"/>
          <p:cNvSpPr/>
          <p:nvPr/>
        </p:nvSpPr>
        <p:spPr>
          <a:xfrm>
            <a:off x="4568830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51" name="object 5651"/>
          <p:cNvSpPr/>
          <p:nvPr/>
        </p:nvSpPr>
        <p:spPr>
          <a:xfrm>
            <a:off x="4609977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52" name="object 5652"/>
          <p:cNvSpPr/>
          <p:nvPr/>
        </p:nvSpPr>
        <p:spPr>
          <a:xfrm>
            <a:off x="4678558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53" name="object 5653"/>
          <p:cNvSpPr/>
          <p:nvPr/>
        </p:nvSpPr>
        <p:spPr>
          <a:xfrm>
            <a:off x="5336926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54" name="object 5654"/>
          <p:cNvSpPr/>
          <p:nvPr/>
        </p:nvSpPr>
        <p:spPr>
          <a:xfrm>
            <a:off x="5391790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55" name="object 5655"/>
          <p:cNvSpPr/>
          <p:nvPr/>
        </p:nvSpPr>
        <p:spPr>
          <a:xfrm>
            <a:off x="5460370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56" name="object 5656"/>
          <p:cNvSpPr/>
          <p:nvPr/>
        </p:nvSpPr>
        <p:spPr>
          <a:xfrm>
            <a:off x="5405506" y="5500115"/>
            <a:ext cx="164592" cy="27432"/>
          </a:xfrm>
          <a:prstGeom prst="rect">
            <a:avLst/>
          </a:prstGeom>
          <a:blipFill>
            <a:blip r:embed="rId59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57" name="object 5657"/>
          <p:cNvSpPr/>
          <p:nvPr/>
        </p:nvSpPr>
        <p:spPr>
          <a:xfrm>
            <a:off x="5570097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58" name="object 5658"/>
          <p:cNvSpPr/>
          <p:nvPr/>
        </p:nvSpPr>
        <p:spPr>
          <a:xfrm>
            <a:off x="5611246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59" name="object 5659"/>
          <p:cNvSpPr/>
          <p:nvPr/>
        </p:nvSpPr>
        <p:spPr>
          <a:xfrm>
            <a:off x="5693542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60" name="object 5660"/>
          <p:cNvSpPr/>
          <p:nvPr/>
        </p:nvSpPr>
        <p:spPr>
          <a:xfrm>
            <a:off x="5748406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61" name="object 5661"/>
          <p:cNvSpPr/>
          <p:nvPr/>
        </p:nvSpPr>
        <p:spPr>
          <a:xfrm>
            <a:off x="5803270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62" name="object 5662"/>
          <p:cNvSpPr/>
          <p:nvPr/>
        </p:nvSpPr>
        <p:spPr>
          <a:xfrm>
            <a:off x="5858133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63" name="object 5663"/>
          <p:cNvSpPr/>
          <p:nvPr/>
        </p:nvSpPr>
        <p:spPr>
          <a:xfrm>
            <a:off x="5912997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64" name="object 5664"/>
          <p:cNvSpPr/>
          <p:nvPr/>
        </p:nvSpPr>
        <p:spPr>
          <a:xfrm>
            <a:off x="6077590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65" name="object 5665"/>
          <p:cNvSpPr/>
          <p:nvPr/>
        </p:nvSpPr>
        <p:spPr>
          <a:xfrm>
            <a:off x="7613781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66" name="object 5666"/>
          <p:cNvSpPr/>
          <p:nvPr/>
        </p:nvSpPr>
        <p:spPr>
          <a:xfrm>
            <a:off x="7668645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67" name="object 5667"/>
          <p:cNvSpPr/>
          <p:nvPr/>
        </p:nvSpPr>
        <p:spPr>
          <a:xfrm>
            <a:off x="7723509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68" name="object 5668"/>
          <p:cNvSpPr/>
          <p:nvPr/>
        </p:nvSpPr>
        <p:spPr>
          <a:xfrm>
            <a:off x="7778374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69" name="object 5669"/>
          <p:cNvSpPr/>
          <p:nvPr/>
        </p:nvSpPr>
        <p:spPr>
          <a:xfrm>
            <a:off x="7901818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70" name="object 5670"/>
          <p:cNvSpPr/>
          <p:nvPr/>
        </p:nvSpPr>
        <p:spPr>
          <a:xfrm>
            <a:off x="7942966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71" name="object 5671"/>
          <p:cNvSpPr/>
          <p:nvPr/>
        </p:nvSpPr>
        <p:spPr>
          <a:xfrm>
            <a:off x="7997830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72" name="object 5672"/>
          <p:cNvSpPr/>
          <p:nvPr/>
        </p:nvSpPr>
        <p:spPr>
          <a:xfrm>
            <a:off x="8066409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73" name="object 5673"/>
          <p:cNvSpPr/>
          <p:nvPr/>
        </p:nvSpPr>
        <p:spPr>
          <a:xfrm>
            <a:off x="8134990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74" name="object 5674"/>
          <p:cNvSpPr/>
          <p:nvPr/>
        </p:nvSpPr>
        <p:spPr>
          <a:xfrm>
            <a:off x="8176138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75" name="object 5675"/>
          <p:cNvSpPr/>
          <p:nvPr/>
        </p:nvSpPr>
        <p:spPr>
          <a:xfrm>
            <a:off x="8299581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76" name="object 5676"/>
          <p:cNvSpPr/>
          <p:nvPr/>
        </p:nvSpPr>
        <p:spPr>
          <a:xfrm>
            <a:off x="8368162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77" name="object 5677"/>
          <p:cNvSpPr/>
          <p:nvPr/>
        </p:nvSpPr>
        <p:spPr>
          <a:xfrm>
            <a:off x="8409309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78" name="object 5678"/>
          <p:cNvSpPr/>
          <p:nvPr/>
        </p:nvSpPr>
        <p:spPr>
          <a:xfrm>
            <a:off x="8519038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79" name="object 5679"/>
          <p:cNvSpPr/>
          <p:nvPr/>
        </p:nvSpPr>
        <p:spPr>
          <a:xfrm>
            <a:off x="8669914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80" name="object 5680"/>
          <p:cNvSpPr/>
          <p:nvPr/>
        </p:nvSpPr>
        <p:spPr>
          <a:xfrm>
            <a:off x="8711062" y="5500115"/>
            <a:ext cx="68580" cy="27432"/>
          </a:xfrm>
          <a:prstGeom prst="rect">
            <a:avLst/>
          </a:prstGeom>
          <a:blipFill>
            <a:blip r:embed="rId59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81" name="object 5681"/>
          <p:cNvSpPr/>
          <p:nvPr/>
        </p:nvSpPr>
        <p:spPr>
          <a:xfrm>
            <a:off x="8779642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82" name="object 5682"/>
          <p:cNvSpPr/>
          <p:nvPr/>
        </p:nvSpPr>
        <p:spPr>
          <a:xfrm>
            <a:off x="8834505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83" name="object 5683"/>
          <p:cNvSpPr/>
          <p:nvPr/>
        </p:nvSpPr>
        <p:spPr>
          <a:xfrm>
            <a:off x="8903086" y="55206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84" name="object 5684"/>
          <p:cNvSpPr/>
          <p:nvPr/>
        </p:nvSpPr>
        <p:spPr>
          <a:xfrm>
            <a:off x="947807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85" name="object 5685"/>
          <p:cNvSpPr/>
          <p:nvPr/>
        </p:nvSpPr>
        <p:spPr>
          <a:xfrm>
            <a:off x="1002671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86" name="object 5686"/>
          <p:cNvSpPr/>
          <p:nvPr/>
        </p:nvSpPr>
        <p:spPr>
          <a:xfrm>
            <a:off x="1084967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87" name="object 5687"/>
          <p:cNvSpPr/>
          <p:nvPr/>
        </p:nvSpPr>
        <p:spPr>
          <a:xfrm>
            <a:off x="1153547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88" name="object 5688"/>
          <p:cNvSpPr/>
          <p:nvPr/>
        </p:nvSpPr>
        <p:spPr>
          <a:xfrm>
            <a:off x="1235843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89" name="object 5689"/>
          <p:cNvSpPr/>
          <p:nvPr/>
        </p:nvSpPr>
        <p:spPr>
          <a:xfrm>
            <a:off x="1345571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90" name="object 5690"/>
          <p:cNvSpPr/>
          <p:nvPr/>
        </p:nvSpPr>
        <p:spPr>
          <a:xfrm>
            <a:off x="1386719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91" name="object 5691"/>
          <p:cNvSpPr/>
          <p:nvPr/>
        </p:nvSpPr>
        <p:spPr>
          <a:xfrm>
            <a:off x="1455299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92" name="object 5692"/>
          <p:cNvSpPr/>
          <p:nvPr/>
        </p:nvSpPr>
        <p:spPr>
          <a:xfrm>
            <a:off x="1510163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93" name="object 5693"/>
          <p:cNvSpPr/>
          <p:nvPr/>
        </p:nvSpPr>
        <p:spPr>
          <a:xfrm>
            <a:off x="159245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94" name="object 5694"/>
          <p:cNvSpPr/>
          <p:nvPr/>
        </p:nvSpPr>
        <p:spPr>
          <a:xfrm>
            <a:off x="166103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95" name="object 5695"/>
          <p:cNvSpPr/>
          <p:nvPr/>
        </p:nvSpPr>
        <p:spPr>
          <a:xfrm>
            <a:off x="1702186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96" name="object 5696"/>
          <p:cNvSpPr/>
          <p:nvPr/>
        </p:nvSpPr>
        <p:spPr>
          <a:xfrm>
            <a:off x="1770766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97" name="object 5697"/>
          <p:cNvSpPr/>
          <p:nvPr/>
        </p:nvSpPr>
        <p:spPr>
          <a:xfrm>
            <a:off x="1839346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98" name="object 5698"/>
          <p:cNvSpPr/>
          <p:nvPr/>
        </p:nvSpPr>
        <p:spPr>
          <a:xfrm>
            <a:off x="3114934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699" name="object 5699"/>
          <p:cNvSpPr/>
          <p:nvPr/>
        </p:nvSpPr>
        <p:spPr>
          <a:xfrm>
            <a:off x="3183514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00" name="object 5700"/>
          <p:cNvSpPr/>
          <p:nvPr/>
        </p:nvSpPr>
        <p:spPr>
          <a:xfrm>
            <a:off x="3224662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01" name="object 5701"/>
          <p:cNvSpPr/>
          <p:nvPr/>
        </p:nvSpPr>
        <p:spPr>
          <a:xfrm>
            <a:off x="3293242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02" name="object 5702"/>
          <p:cNvSpPr/>
          <p:nvPr/>
        </p:nvSpPr>
        <p:spPr>
          <a:xfrm>
            <a:off x="333439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03" name="object 5703"/>
          <p:cNvSpPr/>
          <p:nvPr/>
        </p:nvSpPr>
        <p:spPr>
          <a:xfrm>
            <a:off x="337553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04" name="object 5704"/>
          <p:cNvSpPr/>
          <p:nvPr/>
        </p:nvSpPr>
        <p:spPr>
          <a:xfrm>
            <a:off x="3457833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05" name="object 5705"/>
          <p:cNvSpPr/>
          <p:nvPr/>
        </p:nvSpPr>
        <p:spPr>
          <a:xfrm>
            <a:off x="3567562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06" name="object 5706"/>
          <p:cNvSpPr/>
          <p:nvPr/>
        </p:nvSpPr>
        <p:spPr>
          <a:xfrm>
            <a:off x="367729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07" name="object 5707"/>
          <p:cNvSpPr/>
          <p:nvPr/>
        </p:nvSpPr>
        <p:spPr>
          <a:xfrm>
            <a:off x="374587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08" name="object 5708"/>
          <p:cNvSpPr/>
          <p:nvPr/>
        </p:nvSpPr>
        <p:spPr>
          <a:xfrm>
            <a:off x="378701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09" name="object 5709"/>
          <p:cNvSpPr/>
          <p:nvPr/>
        </p:nvSpPr>
        <p:spPr>
          <a:xfrm>
            <a:off x="3910462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10" name="object 5710"/>
          <p:cNvSpPr/>
          <p:nvPr/>
        </p:nvSpPr>
        <p:spPr>
          <a:xfrm>
            <a:off x="3979042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11" name="object 5711"/>
          <p:cNvSpPr/>
          <p:nvPr/>
        </p:nvSpPr>
        <p:spPr>
          <a:xfrm>
            <a:off x="402019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12" name="object 5712"/>
          <p:cNvSpPr/>
          <p:nvPr/>
        </p:nvSpPr>
        <p:spPr>
          <a:xfrm>
            <a:off x="415735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13" name="object 5713"/>
          <p:cNvSpPr/>
          <p:nvPr/>
        </p:nvSpPr>
        <p:spPr>
          <a:xfrm>
            <a:off x="422593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14" name="object 5714"/>
          <p:cNvSpPr/>
          <p:nvPr/>
        </p:nvSpPr>
        <p:spPr>
          <a:xfrm>
            <a:off x="4294509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15" name="object 5715"/>
          <p:cNvSpPr/>
          <p:nvPr/>
        </p:nvSpPr>
        <p:spPr>
          <a:xfrm>
            <a:off x="433565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16" name="object 5716"/>
          <p:cNvSpPr/>
          <p:nvPr/>
        </p:nvSpPr>
        <p:spPr>
          <a:xfrm>
            <a:off x="4445386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17" name="object 5717"/>
          <p:cNvSpPr/>
          <p:nvPr/>
        </p:nvSpPr>
        <p:spPr>
          <a:xfrm>
            <a:off x="4513965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18" name="object 5718"/>
          <p:cNvSpPr/>
          <p:nvPr/>
        </p:nvSpPr>
        <p:spPr>
          <a:xfrm>
            <a:off x="456883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19" name="object 5719"/>
          <p:cNvSpPr/>
          <p:nvPr/>
        </p:nvSpPr>
        <p:spPr>
          <a:xfrm>
            <a:off x="4609977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20" name="object 5720"/>
          <p:cNvSpPr/>
          <p:nvPr/>
        </p:nvSpPr>
        <p:spPr>
          <a:xfrm>
            <a:off x="467855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21" name="object 5721"/>
          <p:cNvSpPr/>
          <p:nvPr/>
        </p:nvSpPr>
        <p:spPr>
          <a:xfrm>
            <a:off x="5336926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22" name="object 5722"/>
          <p:cNvSpPr/>
          <p:nvPr/>
        </p:nvSpPr>
        <p:spPr>
          <a:xfrm>
            <a:off x="539179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23" name="object 5723"/>
          <p:cNvSpPr/>
          <p:nvPr/>
        </p:nvSpPr>
        <p:spPr>
          <a:xfrm>
            <a:off x="546037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24" name="object 5724"/>
          <p:cNvSpPr/>
          <p:nvPr/>
        </p:nvSpPr>
        <p:spPr>
          <a:xfrm>
            <a:off x="550151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25" name="object 5725"/>
          <p:cNvSpPr/>
          <p:nvPr/>
        </p:nvSpPr>
        <p:spPr>
          <a:xfrm>
            <a:off x="5570097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26" name="object 5726"/>
          <p:cNvSpPr/>
          <p:nvPr/>
        </p:nvSpPr>
        <p:spPr>
          <a:xfrm>
            <a:off x="5611246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27" name="object 5727"/>
          <p:cNvSpPr/>
          <p:nvPr/>
        </p:nvSpPr>
        <p:spPr>
          <a:xfrm>
            <a:off x="5693542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28" name="object 5728"/>
          <p:cNvSpPr/>
          <p:nvPr/>
        </p:nvSpPr>
        <p:spPr>
          <a:xfrm>
            <a:off x="573469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29" name="object 5729"/>
          <p:cNvSpPr/>
          <p:nvPr/>
        </p:nvSpPr>
        <p:spPr>
          <a:xfrm>
            <a:off x="584441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30" name="object 5730"/>
          <p:cNvSpPr/>
          <p:nvPr/>
        </p:nvSpPr>
        <p:spPr>
          <a:xfrm>
            <a:off x="5954146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31" name="object 5731"/>
          <p:cNvSpPr/>
          <p:nvPr/>
        </p:nvSpPr>
        <p:spPr>
          <a:xfrm>
            <a:off x="607759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32" name="object 5732"/>
          <p:cNvSpPr/>
          <p:nvPr/>
        </p:nvSpPr>
        <p:spPr>
          <a:xfrm>
            <a:off x="7613781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33" name="object 5733"/>
          <p:cNvSpPr/>
          <p:nvPr/>
        </p:nvSpPr>
        <p:spPr>
          <a:xfrm>
            <a:off x="7668645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34" name="object 5734"/>
          <p:cNvSpPr/>
          <p:nvPr/>
        </p:nvSpPr>
        <p:spPr>
          <a:xfrm>
            <a:off x="7723509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35" name="object 5735"/>
          <p:cNvSpPr/>
          <p:nvPr/>
        </p:nvSpPr>
        <p:spPr>
          <a:xfrm>
            <a:off x="7778374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36" name="object 5736"/>
          <p:cNvSpPr/>
          <p:nvPr/>
        </p:nvSpPr>
        <p:spPr>
          <a:xfrm>
            <a:off x="790181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37" name="object 5737"/>
          <p:cNvSpPr/>
          <p:nvPr/>
        </p:nvSpPr>
        <p:spPr>
          <a:xfrm>
            <a:off x="7942966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38" name="object 5738"/>
          <p:cNvSpPr/>
          <p:nvPr/>
        </p:nvSpPr>
        <p:spPr>
          <a:xfrm>
            <a:off x="799783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39" name="object 5739"/>
          <p:cNvSpPr/>
          <p:nvPr/>
        </p:nvSpPr>
        <p:spPr>
          <a:xfrm>
            <a:off x="8066409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40" name="object 5740"/>
          <p:cNvSpPr/>
          <p:nvPr/>
        </p:nvSpPr>
        <p:spPr>
          <a:xfrm>
            <a:off x="8134990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41" name="object 5741"/>
          <p:cNvSpPr/>
          <p:nvPr/>
        </p:nvSpPr>
        <p:spPr>
          <a:xfrm>
            <a:off x="817613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42" name="object 5742"/>
          <p:cNvSpPr/>
          <p:nvPr/>
        </p:nvSpPr>
        <p:spPr>
          <a:xfrm>
            <a:off x="8299581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43" name="object 5743"/>
          <p:cNvSpPr/>
          <p:nvPr/>
        </p:nvSpPr>
        <p:spPr>
          <a:xfrm>
            <a:off x="8368162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44" name="object 5744"/>
          <p:cNvSpPr/>
          <p:nvPr/>
        </p:nvSpPr>
        <p:spPr>
          <a:xfrm>
            <a:off x="8409309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45" name="object 5745"/>
          <p:cNvSpPr/>
          <p:nvPr/>
        </p:nvSpPr>
        <p:spPr>
          <a:xfrm>
            <a:off x="851903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46" name="object 5746"/>
          <p:cNvSpPr/>
          <p:nvPr/>
        </p:nvSpPr>
        <p:spPr>
          <a:xfrm>
            <a:off x="8587618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47" name="object 5747"/>
          <p:cNvSpPr/>
          <p:nvPr/>
        </p:nvSpPr>
        <p:spPr>
          <a:xfrm>
            <a:off x="8669914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48" name="object 5748"/>
          <p:cNvSpPr/>
          <p:nvPr/>
        </p:nvSpPr>
        <p:spPr>
          <a:xfrm>
            <a:off x="8711062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49" name="object 5749"/>
          <p:cNvSpPr/>
          <p:nvPr/>
        </p:nvSpPr>
        <p:spPr>
          <a:xfrm>
            <a:off x="8779642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50" name="object 5750"/>
          <p:cNvSpPr/>
          <p:nvPr/>
        </p:nvSpPr>
        <p:spPr>
          <a:xfrm>
            <a:off x="8834505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51" name="object 5751"/>
          <p:cNvSpPr/>
          <p:nvPr/>
        </p:nvSpPr>
        <p:spPr>
          <a:xfrm>
            <a:off x="8903086" y="55344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52" name="object 5752"/>
          <p:cNvSpPr/>
          <p:nvPr/>
        </p:nvSpPr>
        <p:spPr>
          <a:xfrm>
            <a:off x="892943" y="5500115"/>
            <a:ext cx="233172" cy="54864"/>
          </a:xfrm>
          <a:prstGeom prst="rect">
            <a:avLst/>
          </a:prstGeom>
          <a:blipFill>
            <a:blip r:embed="rId59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53" name="object 5753"/>
          <p:cNvSpPr/>
          <p:nvPr/>
        </p:nvSpPr>
        <p:spPr>
          <a:xfrm>
            <a:off x="1002671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54" name="object 5754"/>
          <p:cNvSpPr/>
          <p:nvPr/>
        </p:nvSpPr>
        <p:spPr>
          <a:xfrm>
            <a:off x="1084967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55" name="object 5755"/>
          <p:cNvSpPr/>
          <p:nvPr/>
        </p:nvSpPr>
        <p:spPr>
          <a:xfrm>
            <a:off x="1345571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56" name="object 5756"/>
          <p:cNvSpPr/>
          <p:nvPr/>
        </p:nvSpPr>
        <p:spPr>
          <a:xfrm>
            <a:off x="1386719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57" name="object 5757"/>
          <p:cNvSpPr/>
          <p:nvPr/>
        </p:nvSpPr>
        <p:spPr>
          <a:xfrm>
            <a:off x="1455299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58" name="object 5758"/>
          <p:cNvSpPr/>
          <p:nvPr/>
        </p:nvSpPr>
        <p:spPr>
          <a:xfrm>
            <a:off x="1510163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59" name="object 5759"/>
          <p:cNvSpPr/>
          <p:nvPr/>
        </p:nvSpPr>
        <p:spPr>
          <a:xfrm>
            <a:off x="1702186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60" name="object 5760"/>
          <p:cNvSpPr/>
          <p:nvPr/>
        </p:nvSpPr>
        <p:spPr>
          <a:xfrm>
            <a:off x="1770766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61" name="object 5761"/>
          <p:cNvSpPr/>
          <p:nvPr/>
        </p:nvSpPr>
        <p:spPr>
          <a:xfrm>
            <a:off x="1839346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62" name="object 5762"/>
          <p:cNvSpPr/>
          <p:nvPr/>
        </p:nvSpPr>
        <p:spPr>
          <a:xfrm>
            <a:off x="3114934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63" name="object 5763"/>
          <p:cNvSpPr/>
          <p:nvPr/>
        </p:nvSpPr>
        <p:spPr>
          <a:xfrm>
            <a:off x="3183514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64" name="object 5764"/>
          <p:cNvSpPr/>
          <p:nvPr/>
        </p:nvSpPr>
        <p:spPr>
          <a:xfrm>
            <a:off x="3224662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65" name="object 5765"/>
          <p:cNvSpPr/>
          <p:nvPr/>
        </p:nvSpPr>
        <p:spPr>
          <a:xfrm>
            <a:off x="3293242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66" name="object 5766"/>
          <p:cNvSpPr/>
          <p:nvPr/>
        </p:nvSpPr>
        <p:spPr>
          <a:xfrm>
            <a:off x="333439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67" name="object 5767"/>
          <p:cNvSpPr/>
          <p:nvPr/>
        </p:nvSpPr>
        <p:spPr>
          <a:xfrm>
            <a:off x="3375538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68" name="object 5768"/>
          <p:cNvSpPr/>
          <p:nvPr/>
        </p:nvSpPr>
        <p:spPr>
          <a:xfrm>
            <a:off x="3457833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69" name="object 5769"/>
          <p:cNvSpPr/>
          <p:nvPr/>
        </p:nvSpPr>
        <p:spPr>
          <a:xfrm>
            <a:off x="367729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70" name="object 5770"/>
          <p:cNvSpPr/>
          <p:nvPr/>
        </p:nvSpPr>
        <p:spPr>
          <a:xfrm>
            <a:off x="374587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71" name="object 5771"/>
          <p:cNvSpPr/>
          <p:nvPr/>
        </p:nvSpPr>
        <p:spPr>
          <a:xfrm>
            <a:off x="3787018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72" name="object 5772"/>
          <p:cNvSpPr/>
          <p:nvPr/>
        </p:nvSpPr>
        <p:spPr>
          <a:xfrm>
            <a:off x="3910462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73" name="object 5773"/>
          <p:cNvSpPr/>
          <p:nvPr/>
        </p:nvSpPr>
        <p:spPr>
          <a:xfrm>
            <a:off x="3979042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74" name="object 5774"/>
          <p:cNvSpPr/>
          <p:nvPr/>
        </p:nvSpPr>
        <p:spPr>
          <a:xfrm>
            <a:off x="402019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75" name="object 5775"/>
          <p:cNvSpPr/>
          <p:nvPr/>
        </p:nvSpPr>
        <p:spPr>
          <a:xfrm>
            <a:off x="422593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76" name="object 5776"/>
          <p:cNvSpPr/>
          <p:nvPr/>
        </p:nvSpPr>
        <p:spPr>
          <a:xfrm>
            <a:off x="4294509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77" name="object 5777"/>
          <p:cNvSpPr/>
          <p:nvPr/>
        </p:nvSpPr>
        <p:spPr>
          <a:xfrm>
            <a:off x="4335658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78" name="object 5778"/>
          <p:cNvSpPr/>
          <p:nvPr/>
        </p:nvSpPr>
        <p:spPr>
          <a:xfrm>
            <a:off x="4445386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79" name="object 5779"/>
          <p:cNvSpPr/>
          <p:nvPr/>
        </p:nvSpPr>
        <p:spPr>
          <a:xfrm>
            <a:off x="4513965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80" name="object 5780"/>
          <p:cNvSpPr/>
          <p:nvPr/>
        </p:nvSpPr>
        <p:spPr>
          <a:xfrm>
            <a:off x="456883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81" name="object 5781"/>
          <p:cNvSpPr/>
          <p:nvPr/>
        </p:nvSpPr>
        <p:spPr>
          <a:xfrm>
            <a:off x="4609977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82" name="object 5782"/>
          <p:cNvSpPr/>
          <p:nvPr/>
        </p:nvSpPr>
        <p:spPr>
          <a:xfrm>
            <a:off x="4678558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83" name="object 5783"/>
          <p:cNvSpPr/>
          <p:nvPr/>
        </p:nvSpPr>
        <p:spPr>
          <a:xfrm>
            <a:off x="5336926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84" name="object 5784"/>
          <p:cNvSpPr/>
          <p:nvPr/>
        </p:nvSpPr>
        <p:spPr>
          <a:xfrm>
            <a:off x="539179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85" name="object 5785"/>
          <p:cNvSpPr/>
          <p:nvPr/>
        </p:nvSpPr>
        <p:spPr>
          <a:xfrm>
            <a:off x="546037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86" name="object 5786"/>
          <p:cNvSpPr/>
          <p:nvPr/>
        </p:nvSpPr>
        <p:spPr>
          <a:xfrm>
            <a:off x="5501518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87" name="object 5787"/>
          <p:cNvSpPr/>
          <p:nvPr/>
        </p:nvSpPr>
        <p:spPr>
          <a:xfrm>
            <a:off x="5570097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88" name="object 5788"/>
          <p:cNvSpPr/>
          <p:nvPr/>
        </p:nvSpPr>
        <p:spPr>
          <a:xfrm>
            <a:off x="5611246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89" name="object 5789"/>
          <p:cNvSpPr/>
          <p:nvPr/>
        </p:nvSpPr>
        <p:spPr>
          <a:xfrm>
            <a:off x="5693542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90" name="object 5790"/>
          <p:cNvSpPr/>
          <p:nvPr/>
        </p:nvSpPr>
        <p:spPr>
          <a:xfrm>
            <a:off x="573469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91" name="object 5791"/>
          <p:cNvSpPr/>
          <p:nvPr/>
        </p:nvSpPr>
        <p:spPr>
          <a:xfrm>
            <a:off x="5844418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92" name="object 5792"/>
          <p:cNvSpPr/>
          <p:nvPr/>
        </p:nvSpPr>
        <p:spPr>
          <a:xfrm>
            <a:off x="5954146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93" name="object 5793"/>
          <p:cNvSpPr/>
          <p:nvPr/>
        </p:nvSpPr>
        <p:spPr>
          <a:xfrm>
            <a:off x="607759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94" name="object 5794"/>
          <p:cNvSpPr/>
          <p:nvPr/>
        </p:nvSpPr>
        <p:spPr>
          <a:xfrm>
            <a:off x="7613781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95" name="object 5795"/>
          <p:cNvSpPr/>
          <p:nvPr/>
        </p:nvSpPr>
        <p:spPr>
          <a:xfrm>
            <a:off x="7668645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96" name="object 5796"/>
          <p:cNvSpPr/>
          <p:nvPr/>
        </p:nvSpPr>
        <p:spPr>
          <a:xfrm>
            <a:off x="7723509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97" name="object 5797"/>
          <p:cNvSpPr/>
          <p:nvPr/>
        </p:nvSpPr>
        <p:spPr>
          <a:xfrm>
            <a:off x="7778374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98" name="object 5798"/>
          <p:cNvSpPr/>
          <p:nvPr/>
        </p:nvSpPr>
        <p:spPr>
          <a:xfrm>
            <a:off x="7942966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799" name="object 5799"/>
          <p:cNvSpPr/>
          <p:nvPr/>
        </p:nvSpPr>
        <p:spPr>
          <a:xfrm>
            <a:off x="799783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00" name="object 5800"/>
          <p:cNvSpPr/>
          <p:nvPr/>
        </p:nvSpPr>
        <p:spPr>
          <a:xfrm>
            <a:off x="8066409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01" name="object 5801"/>
          <p:cNvSpPr/>
          <p:nvPr/>
        </p:nvSpPr>
        <p:spPr>
          <a:xfrm>
            <a:off x="8134990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02" name="object 5802"/>
          <p:cNvSpPr/>
          <p:nvPr/>
        </p:nvSpPr>
        <p:spPr>
          <a:xfrm>
            <a:off x="8176138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03" name="object 5803"/>
          <p:cNvSpPr/>
          <p:nvPr/>
        </p:nvSpPr>
        <p:spPr>
          <a:xfrm>
            <a:off x="8423026" y="5500115"/>
            <a:ext cx="233172" cy="54864"/>
          </a:xfrm>
          <a:prstGeom prst="rect">
            <a:avLst/>
          </a:prstGeom>
          <a:blipFill>
            <a:blip r:embed="rId59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04" name="object 5804"/>
          <p:cNvSpPr/>
          <p:nvPr/>
        </p:nvSpPr>
        <p:spPr>
          <a:xfrm>
            <a:off x="8519038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05" name="object 5805"/>
          <p:cNvSpPr/>
          <p:nvPr/>
        </p:nvSpPr>
        <p:spPr>
          <a:xfrm>
            <a:off x="8587618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06" name="object 5806"/>
          <p:cNvSpPr/>
          <p:nvPr/>
        </p:nvSpPr>
        <p:spPr>
          <a:xfrm>
            <a:off x="8669914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07" name="object 5807"/>
          <p:cNvSpPr/>
          <p:nvPr/>
        </p:nvSpPr>
        <p:spPr>
          <a:xfrm>
            <a:off x="8711062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08" name="object 5808"/>
          <p:cNvSpPr/>
          <p:nvPr/>
        </p:nvSpPr>
        <p:spPr>
          <a:xfrm>
            <a:off x="8779642" y="55481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09" name="object 5809"/>
          <p:cNvSpPr/>
          <p:nvPr/>
        </p:nvSpPr>
        <p:spPr>
          <a:xfrm>
            <a:off x="1002671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10" name="object 5810"/>
          <p:cNvSpPr/>
          <p:nvPr/>
        </p:nvSpPr>
        <p:spPr>
          <a:xfrm>
            <a:off x="1084967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11" name="object 5811"/>
          <p:cNvSpPr/>
          <p:nvPr/>
        </p:nvSpPr>
        <p:spPr>
          <a:xfrm>
            <a:off x="1345571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12" name="object 5812"/>
          <p:cNvSpPr/>
          <p:nvPr/>
        </p:nvSpPr>
        <p:spPr>
          <a:xfrm>
            <a:off x="1386719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13" name="object 5813"/>
          <p:cNvSpPr/>
          <p:nvPr/>
        </p:nvSpPr>
        <p:spPr>
          <a:xfrm>
            <a:off x="1455299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14" name="object 5814"/>
          <p:cNvSpPr/>
          <p:nvPr/>
        </p:nvSpPr>
        <p:spPr>
          <a:xfrm>
            <a:off x="1510163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15" name="object 5815"/>
          <p:cNvSpPr/>
          <p:nvPr/>
        </p:nvSpPr>
        <p:spPr>
          <a:xfrm>
            <a:off x="1702186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16" name="object 5816"/>
          <p:cNvSpPr/>
          <p:nvPr/>
        </p:nvSpPr>
        <p:spPr>
          <a:xfrm>
            <a:off x="1770766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17" name="object 5817"/>
          <p:cNvSpPr/>
          <p:nvPr/>
        </p:nvSpPr>
        <p:spPr>
          <a:xfrm>
            <a:off x="1839346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18" name="object 5818"/>
          <p:cNvSpPr/>
          <p:nvPr/>
        </p:nvSpPr>
        <p:spPr>
          <a:xfrm>
            <a:off x="3114934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19" name="object 5819"/>
          <p:cNvSpPr/>
          <p:nvPr/>
        </p:nvSpPr>
        <p:spPr>
          <a:xfrm>
            <a:off x="3183514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20" name="object 5820"/>
          <p:cNvSpPr/>
          <p:nvPr/>
        </p:nvSpPr>
        <p:spPr>
          <a:xfrm>
            <a:off x="3224662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21" name="object 5821"/>
          <p:cNvSpPr/>
          <p:nvPr/>
        </p:nvSpPr>
        <p:spPr>
          <a:xfrm>
            <a:off x="3293242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22" name="object 5822"/>
          <p:cNvSpPr/>
          <p:nvPr/>
        </p:nvSpPr>
        <p:spPr>
          <a:xfrm>
            <a:off x="333439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23" name="object 5823"/>
          <p:cNvSpPr/>
          <p:nvPr/>
        </p:nvSpPr>
        <p:spPr>
          <a:xfrm>
            <a:off x="3375538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24" name="object 5824"/>
          <p:cNvSpPr/>
          <p:nvPr/>
        </p:nvSpPr>
        <p:spPr>
          <a:xfrm>
            <a:off x="3457833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25" name="object 5825"/>
          <p:cNvSpPr/>
          <p:nvPr/>
        </p:nvSpPr>
        <p:spPr>
          <a:xfrm>
            <a:off x="367729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26" name="object 5826"/>
          <p:cNvSpPr/>
          <p:nvPr/>
        </p:nvSpPr>
        <p:spPr>
          <a:xfrm>
            <a:off x="374587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27" name="object 5827"/>
          <p:cNvSpPr/>
          <p:nvPr/>
        </p:nvSpPr>
        <p:spPr>
          <a:xfrm>
            <a:off x="3787018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28" name="object 5828"/>
          <p:cNvSpPr/>
          <p:nvPr/>
        </p:nvSpPr>
        <p:spPr>
          <a:xfrm>
            <a:off x="3910462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29" name="object 5829"/>
          <p:cNvSpPr/>
          <p:nvPr/>
        </p:nvSpPr>
        <p:spPr>
          <a:xfrm>
            <a:off x="3979042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30" name="object 5830"/>
          <p:cNvSpPr/>
          <p:nvPr/>
        </p:nvSpPr>
        <p:spPr>
          <a:xfrm>
            <a:off x="402019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31" name="object 5831"/>
          <p:cNvSpPr/>
          <p:nvPr/>
        </p:nvSpPr>
        <p:spPr>
          <a:xfrm>
            <a:off x="422593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32" name="object 5832"/>
          <p:cNvSpPr/>
          <p:nvPr/>
        </p:nvSpPr>
        <p:spPr>
          <a:xfrm>
            <a:off x="4294509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33" name="object 5833"/>
          <p:cNvSpPr/>
          <p:nvPr/>
        </p:nvSpPr>
        <p:spPr>
          <a:xfrm>
            <a:off x="4335658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34" name="object 5834"/>
          <p:cNvSpPr/>
          <p:nvPr/>
        </p:nvSpPr>
        <p:spPr>
          <a:xfrm>
            <a:off x="4445386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35" name="object 5835"/>
          <p:cNvSpPr/>
          <p:nvPr/>
        </p:nvSpPr>
        <p:spPr>
          <a:xfrm>
            <a:off x="4513965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36" name="object 5836"/>
          <p:cNvSpPr/>
          <p:nvPr/>
        </p:nvSpPr>
        <p:spPr>
          <a:xfrm>
            <a:off x="456883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37" name="object 5837"/>
          <p:cNvSpPr/>
          <p:nvPr/>
        </p:nvSpPr>
        <p:spPr>
          <a:xfrm>
            <a:off x="4609977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38" name="object 5838"/>
          <p:cNvSpPr/>
          <p:nvPr/>
        </p:nvSpPr>
        <p:spPr>
          <a:xfrm>
            <a:off x="4678558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39" name="object 5839"/>
          <p:cNvSpPr/>
          <p:nvPr/>
        </p:nvSpPr>
        <p:spPr>
          <a:xfrm>
            <a:off x="5336926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40" name="object 5840"/>
          <p:cNvSpPr/>
          <p:nvPr/>
        </p:nvSpPr>
        <p:spPr>
          <a:xfrm>
            <a:off x="539179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41" name="object 5841"/>
          <p:cNvSpPr/>
          <p:nvPr/>
        </p:nvSpPr>
        <p:spPr>
          <a:xfrm>
            <a:off x="546037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42" name="object 5842"/>
          <p:cNvSpPr/>
          <p:nvPr/>
        </p:nvSpPr>
        <p:spPr>
          <a:xfrm>
            <a:off x="5501518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43" name="object 5843"/>
          <p:cNvSpPr/>
          <p:nvPr/>
        </p:nvSpPr>
        <p:spPr>
          <a:xfrm>
            <a:off x="5570097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44" name="object 5844"/>
          <p:cNvSpPr/>
          <p:nvPr/>
        </p:nvSpPr>
        <p:spPr>
          <a:xfrm>
            <a:off x="5611246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45" name="object 5845"/>
          <p:cNvSpPr/>
          <p:nvPr/>
        </p:nvSpPr>
        <p:spPr>
          <a:xfrm>
            <a:off x="5693542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46" name="object 5846"/>
          <p:cNvSpPr/>
          <p:nvPr/>
        </p:nvSpPr>
        <p:spPr>
          <a:xfrm>
            <a:off x="573469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47" name="object 5847"/>
          <p:cNvSpPr/>
          <p:nvPr/>
        </p:nvSpPr>
        <p:spPr>
          <a:xfrm>
            <a:off x="5844418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48" name="object 5848"/>
          <p:cNvSpPr/>
          <p:nvPr/>
        </p:nvSpPr>
        <p:spPr>
          <a:xfrm>
            <a:off x="5954146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49" name="object 5849"/>
          <p:cNvSpPr/>
          <p:nvPr/>
        </p:nvSpPr>
        <p:spPr>
          <a:xfrm>
            <a:off x="607759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50" name="object 5850"/>
          <p:cNvSpPr/>
          <p:nvPr/>
        </p:nvSpPr>
        <p:spPr>
          <a:xfrm>
            <a:off x="7613781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51" name="object 5851"/>
          <p:cNvSpPr/>
          <p:nvPr/>
        </p:nvSpPr>
        <p:spPr>
          <a:xfrm>
            <a:off x="7668645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52" name="object 5852"/>
          <p:cNvSpPr/>
          <p:nvPr/>
        </p:nvSpPr>
        <p:spPr>
          <a:xfrm>
            <a:off x="7723509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53" name="object 5853"/>
          <p:cNvSpPr/>
          <p:nvPr/>
        </p:nvSpPr>
        <p:spPr>
          <a:xfrm>
            <a:off x="7778374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54" name="object 5854"/>
          <p:cNvSpPr/>
          <p:nvPr/>
        </p:nvSpPr>
        <p:spPr>
          <a:xfrm>
            <a:off x="7942966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55" name="object 5855"/>
          <p:cNvSpPr/>
          <p:nvPr/>
        </p:nvSpPr>
        <p:spPr>
          <a:xfrm>
            <a:off x="799783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56" name="object 5856"/>
          <p:cNvSpPr/>
          <p:nvPr/>
        </p:nvSpPr>
        <p:spPr>
          <a:xfrm>
            <a:off x="8066409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57" name="object 5857"/>
          <p:cNvSpPr/>
          <p:nvPr/>
        </p:nvSpPr>
        <p:spPr>
          <a:xfrm>
            <a:off x="8134990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58" name="object 5858"/>
          <p:cNvSpPr/>
          <p:nvPr/>
        </p:nvSpPr>
        <p:spPr>
          <a:xfrm>
            <a:off x="8176138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59" name="object 5859"/>
          <p:cNvSpPr/>
          <p:nvPr/>
        </p:nvSpPr>
        <p:spPr>
          <a:xfrm>
            <a:off x="8519038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60" name="object 5860"/>
          <p:cNvSpPr/>
          <p:nvPr/>
        </p:nvSpPr>
        <p:spPr>
          <a:xfrm>
            <a:off x="8587618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61" name="object 5861"/>
          <p:cNvSpPr/>
          <p:nvPr/>
        </p:nvSpPr>
        <p:spPr>
          <a:xfrm>
            <a:off x="8669914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62" name="object 5862"/>
          <p:cNvSpPr/>
          <p:nvPr/>
        </p:nvSpPr>
        <p:spPr>
          <a:xfrm>
            <a:off x="8711062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63" name="object 5863"/>
          <p:cNvSpPr/>
          <p:nvPr/>
        </p:nvSpPr>
        <p:spPr>
          <a:xfrm>
            <a:off x="8779642" y="55618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64" name="object 5864"/>
          <p:cNvSpPr/>
          <p:nvPr/>
        </p:nvSpPr>
        <p:spPr>
          <a:xfrm>
            <a:off x="879227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65" name="object 5865"/>
          <p:cNvSpPr/>
          <p:nvPr/>
        </p:nvSpPr>
        <p:spPr>
          <a:xfrm>
            <a:off x="947807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66" name="object 5866"/>
          <p:cNvSpPr/>
          <p:nvPr/>
        </p:nvSpPr>
        <p:spPr>
          <a:xfrm>
            <a:off x="1002671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67" name="object 5867"/>
          <p:cNvSpPr/>
          <p:nvPr/>
        </p:nvSpPr>
        <p:spPr>
          <a:xfrm>
            <a:off x="1084967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68" name="object 5868"/>
          <p:cNvSpPr/>
          <p:nvPr/>
        </p:nvSpPr>
        <p:spPr>
          <a:xfrm>
            <a:off x="1153547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69" name="object 5869"/>
          <p:cNvSpPr/>
          <p:nvPr/>
        </p:nvSpPr>
        <p:spPr>
          <a:xfrm>
            <a:off x="1345571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70" name="object 5870"/>
          <p:cNvSpPr/>
          <p:nvPr/>
        </p:nvSpPr>
        <p:spPr>
          <a:xfrm>
            <a:off x="1386719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71" name="object 5871"/>
          <p:cNvSpPr/>
          <p:nvPr/>
        </p:nvSpPr>
        <p:spPr>
          <a:xfrm>
            <a:off x="1455299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72" name="object 5872"/>
          <p:cNvSpPr/>
          <p:nvPr/>
        </p:nvSpPr>
        <p:spPr>
          <a:xfrm>
            <a:off x="1510163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73" name="object 5873"/>
          <p:cNvSpPr/>
          <p:nvPr/>
        </p:nvSpPr>
        <p:spPr>
          <a:xfrm>
            <a:off x="1592458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74" name="object 5874"/>
          <p:cNvSpPr/>
          <p:nvPr/>
        </p:nvSpPr>
        <p:spPr>
          <a:xfrm>
            <a:off x="1702186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75" name="object 5875"/>
          <p:cNvSpPr/>
          <p:nvPr/>
        </p:nvSpPr>
        <p:spPr>
          <a:xfrm>
            <a:off x="1770766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76" name="object 5876"/>
          <p:cNvSpPr/>
          <p:nvPr/>
        </p:nvSpPr>
        <p:spPr>
          <a:xfrm>
            <a:off x="1839346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77" name="object 5877"/>
          <p:cNvSpPr/>
          <p:nvPr/>
        </p:nvSpPr>
        <p:spPr>
          <a:xfrm>
            <a:off x="3114934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78" name="object 5878"/>
          <p:cNvSpPr/>
          <p:nvPr/>
        </p:nvSpPr>
        <p:spPr>
          <a:xfrm>
            <a:off x="3183514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79" name="object 5879"/>
          <p:cNvSpPr/>
          <p:nvPr/>
        </p:nvSpPr>
        <p:spPr>
          <a:xfrm>
            <a:off x="3224662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80" name="object 5880"/>
          <p:cNvSpPr/>
          <p:nvPr/>
        </p:nvSpPr>
        <p:spPr>
          <a:xfrm>
            <a:off x="3293242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81" name="object 5881"/>
          <p:cNvSpPr/>
          <p:nvPr/>
        </p:nvSpPr>
        <p:spPr>
          <a:xfrm>
            <a:off x="333439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82" name="object 5882"/>
          <p:cNvSpPr/>
          <p:nvPr/>
        </p:nvSpPr>
        <p:spPr>
          <a:xfrm>
            <a:off x="3375538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83" name="object 5883"/>
          <p:cNvSpPr/>
          <p:nvPr/>
        </p:nvSpPr>
        <p:spPr>
          <a:xfrm>
            <a:off x="3457833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84" name="object 5884"/>
          <p:cNvSpPr/>
          <p:nvPr/>
        </p:nvSpPr>
        <p:spPr>
          <a:xfrm>
            <a:off x="3498982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85" name="object 5885"/>
          <p:cNvSpPr/>
          <p:nvPr/>
        </p:nvSpPr>
        <p:spPr>
          <a:xfrm>
            <a:off x="3567562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86" name="object 5886"/>
          <p:cNvSpPr/>
          <p:nvPr/>
        </p:nvSpPr>
        <p:spPr>
          <a:xfrm>
            <a:off x="367729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87" name="object 5887"/>
          <p:cNvSpPr/>
          <p:nvPr/>
        </p:nvSpPr>
        <p:spPr>
          <a:xfrm>
            <a:off x="374587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88" name="object 5888"/>
          <p:cNvSpPr/>
          <p:nvPr/>
        </p:nvSpPr>
        <p:spPr>
          <a:xfrm>
            <a:off x="3787018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89" name="object 5889"/>
          <p:cNvSpPr/>
          <p:nvPr/>
        </p:nvSpPr>
        <p:spPr>
          <a:xfrm>
            <a:off x="3910462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90" name="object 5890"/>
          <p:cNvSpPr/>
          <p:nvPr/>
        </p:nvSpPr>
        <p:spPr>
          <a:xfrm>
            <a:off x="3979042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91" name="object 5891"/>
          <p:cNvSpPr/>
          <p:nvPr/>
        </p:nvSpPr>
        <p:spPr>
          <a:xfrm>
            <a:off x="402019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92" name="object 5892"/>
          <p:cNvSpPr/>
          <p:nvPr/>
        </p:nvSpPr>
        <p:spPr>
          <a:xfrm>
            <a:off x="408877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93" name="object 5893"/>
          <p:cNvSpPr/>
          <p:nvPr/>
        </p:nvSpPr>
        <p:spPr>
          <a:xfrm>
            <a:off x="415735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94" name="object 5894"/>
          <p:cNvSpPr/>
          <p:nvPr/>
        </p:nvSpPr>
        <p:spPr>
          <a:xfrm>
            <a:off x="422593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95" name="object 5895"/>
          <p:cNvSpPr/>
          <p:nvPr/>
        </p:nvSpPr>
        <p:spPr>
          <a:xfrm>
            <a:off x="4294509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96" name="object 5896"/>
          <p:cNvSpPr/>
          <p:nvPr/>
        </p:nvSpPr>
        <p:spPr>
          <a:xfrm>
            <a:off x="4335658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97" name="object 5897"/>
          <p:cNvSpPr/>
          <p:nvPr/>
        </p:nvSpPr>
        <p:spPr>
          <a:xfrm>
            <a:off x="4445386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98" name="object 5898"/>
          <p:cNvSpPr/>
          <p:nvPr/>
        </p:nvSpPr>
        <p:spPr>
          <a:xfrm>
            <a:off x="4513965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899" name="object 5899"/>
          <p:cNvSpPr/>
          <p:nvPr/>
        </p:nvSpPr>
        <p:spPr>
          <a:xfrm>
            <a:off x="456883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00" name="object 5900"/>
          <p:cNvSpPr/>
          <p:nvPr/>
        </p:nvSpPr>
        <p:spPr>
          <a:xfrm>
            <a:off x="4609977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01" name="object 5901"/>
          <p:cNvSpPr/>
          <p:nvPr/>
        </p:nvSpPr>
        <p:spPr>
          <a:xfrm>
            <a:off x="4678558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02" name="object 5902"/>
          <p:cNvSpPr/>
          <p:nvPr/>
        </p:nvSpPr>
        <p:spPr>
          <a:xfrm>
            <a:off x="5336926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03" name="object 5903"/>
          <p:cNvSpPr/>
          <p:nvPr/>
        </p:nvSpPr>
        <p:spPr>
          <a:xfrm>
            <a:off x="539179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04" name="object 5904"/>
          <p:cNvSpPr/>
          <p:nvPr/>
        </p:nvSpPr>
        <p:spPr>
          <a:xfrm>
            <a:off x="546037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05" name="object 5905"/>
          <p:cNvSpPr/>
          <p:nvPr/>
        </p:nvSpPr>
        <p:spPr>
          <a:xfrm>
            <a:off x="5501518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06" name="object 5906"/>
          <p:cNvSpPr/>
          <p:nvPr/>
        </p:nvSpPr>
        <p:spPr>
          <a:xfrm>
            <a:off x="5570097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07" name="object 5907"/>
          <p:cNvSpPr/>
          <p:nvPr/>
        </p:nvSpPr>
        <p:spPr>
          <a:xfrm>
            <a:off x="5611246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08" name="object 5908"/>
          <p:cNvSpPr/>
          <p:nvPr/>
        </p:nvSpPr>
        <p:spPr>
          <a:xfrm>
            <a:off x="5693542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09" name="object 5909"/>
          <p:cNvSpPr/>
          <p:nvPr/>
        </p:nvSpPr>
        <p:spPr>
          <a:xfrm>
            <a:off x="573469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10" name="object 5910"/>
          <p:cNvSpPr/>
          <p:nvPr/>
        </p:nvSpPr>
        <p:spPr>
          <a:xfrm>
            <a:off x="5844418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11" name="object 5911"/>
          <p:cNvSpPr/>
          <p:nvPr/>
        </p:nvSpPr>
        <p:spPr>
          <a:xfrm>
            <a:off x="5954146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12" name="object 5912"/>
          <p:cNvSpPr/>
          <p:nvPr/>
        </p:nvSpPr>
        <p:spPr>
          <a:xfrm>
            <a:off x="607759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13" name="object 5913"/>
          <p:cNvSpPr/>
          <p:nvPr/>
        </p:nvSpPr>
        <p:spPr>
          <a:xfrm>
            <a:off x="7613781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14" name="object 5914"/>
          <p:cNvSpPr/>
          <p:nvPr/>
        </p:nvSpPr>
        <p:spPr>
          <a:xfrm>
            <a:off x="7668645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15" name="object 5915"/>
          <p:cNvSpPr/>
          <p:nvPr/>
        </p:nvSpPr>
        <p:spPr>
          <a:xfrm>
            <a:off x="7723509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16" name="object 5916"/>
          <p:cNvSpPr/>
          <p:nvPr/>
        </p:nvSpPr>
        <p:spPr>
          <a:xfrm>
            <a:off x="7778374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17" name="object 5917"/>
          <p:cNvSpPr/>
          <p:nvPr/>
        </p:nvSpPr>
        <p:spPr>
          <a:xfrm>
            <a:off x="7819521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18" name="object 5918"/>
          <p:cNvSpPr/>
          <p:nvPr/>
        </p:nvSpPr>
        <p:spPr>
          <a:xfrm>
            <a:off x="7901818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19" name="object 5919"/>
          <p:cNvSpPr/>
          <p:nvPr/>
        </p:nvSpPr>
        <p:spPr>
          <a:xfrm>
            <a:off x="7942966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20" name="object 5920"/>
          <p:cNvSpPr/>
          <p:nvPr/>
        </p:nvSpPr>
        <p:spPr>
          <a:xfrm>
            <a:off x="799783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21" name="object 5921"/>
          <p:cNvSpPr/>
          <p:nvPr/>
        </p:nvSpPr>
        <p:spPr>
          <a:xfrm>
            <a:off x="8066409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22" name="object 5922"/>
          <p:cNvSpPr/>
          <p:nvPr/>
        </p:nvSpPr>
        <p:spPr>
          <a:xfrm>
            <a:off x="8134990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23" name="object 5923"/>
          <p:cNvSpPr/>
          <p:nvPr/>
        </p:nvSpPr>
        <p:spPr>
          <a:xfrm>
            <a:off x="8176138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24" name="object 5924"/>
          <p:cNvSpPr/>
          <p:nvPr/>
        </p:nvSpPr>
        <p:spPr>
          <a:xfrm>
            <a:off x="8189854" y="5458967"/>
            <a:ext cx="192024" cy="123444"/>
          </a:xfrm>
          <a:prstGeom prst="rect">
            <a:avLst/>
          </a:prstGeom>
          <a:blipFill>
            <a:blip r:embed="rId59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25" name="object 5925"/>
          <p:cNvSpPr/>
          <p:nvPr/>
        </p:nvSpPr>
        <p:spPr>
          <a:xfrm>
            <a:off x="8299581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26" name="object 5926"/>
          <p:cNvSpPr/>
          <p:nvPr/>
        </p:nvSpPr>
        <p:spPr>
          <a:xfrm>
            <a:off x="8464174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27" name="object 5927"/>
          <p:cNvSpPr/>
          <p:nvPr/>
        </p:nvSpPr>
        <p:spPr>
          <a:xfrm>
            <a:off x="8519038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28" name="object 5928"/>
          <p:cNvSpPr/>
          <p:nvPr/>
        </p:nvSpPr>
        <p:spPr>
          <a:xfrm>
            <a:off x="8587618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29" name="object 5929"/>
          <p:cNvSpPr/>
          <p:nvPr/>
        </p:nvSpPr>
        <p:spPr>
          <a:xfrm>
            <a:off x="8669914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30" name="object 5930"/>
          <p:cNvSpPr/>
          <p:nvPr/>
        </p:nvSpPr>
        <p:spPr>
          <a:xfrm>
            <a:off x="8711062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31" name="object 5931"/>
          <p:cNvSpPr/>
          <p:nvPr/>
        </p:nvSpPr>
        <p:spPr>
          <a:xfrm>
            <a:off x="8779642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32" name="object 5932"/>
          <p:cNvSpPr/>
          <p:nvPr/>
        </p:nvSpPr>
        <p:spPr>
          <a:xfrm>
            <a:off x="8834505" y="55755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33" name="object 5933"/>
          <p:cNvSpPr/>
          <p:nvPr/>
        </p:nvSpPr>
        <p:spPr>
          <a:xfrm>
            <a:off x="879227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34" name="object 5934"/>
          <p:cNvSpPr/>
          <p:nvPr/>
        </p:nvSpPr>
        <p:spPr>
          <a:xfrm>
            <a:off x="947807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35" name="object 5935"/>
          <p:cNvSpPr/>
          <p:nvPr/>
        </p:nvSpPr>
        <p:spPr>
          <a:xfrm>
            <a:off x="1002671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36" name="object 5936"/>
          <p:cNvSpPr/>
          <p:nvPr/>
        </p:nvSpPr>
        <p:spPr>
          <a:xfrm>
            <a:off x="1084967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37" name="object 5937"/>
          <p:cNvSpPr/>
          <p:nvPr/>
        </p:nvSpPr>
        <p:spPr>
          <a:xfrm>
            <a:off x="1153547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38" name="object 5938"/>
          <p:cNvSpPr/>
          <p:nvPr/>
        </p:nvSpPr>
        <p:spPr>
          <a:xfrm>
            <a:off x="1235843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39" name="object 5939"/>
          <p:cNvSpPr/>
          <p:nvPr/>
        </p:nvSpPr>
        <p:spPr>
          <a:xfrm>
            <a:off x="1345571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40" name="object 5940"/>
          <p:cNvSpPr/>
          <p:nvPr/>
        </p:nvSpPr>
        <p:spPr>
          <a:xfrm>
            <a:off x="1386719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41" name="object 5941"/>
          <p:cNvSpPr/>
          <p:nvPr/>
        </p:nvSpPr>
        <p:spPr>
          <a:xfrm>
            <a:off x="1455299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42" name="object 5942"/>
          <p:cNvSpPr/>
          <p:nvPr/>
        </p:nvSpPr>
        <p:spPr>
          <a:xfrm>
            <a:off x="1510163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43" name="object 5943"/>
          <p:cNvSpPr/>
          <p:nvPr/>
        </p:nvSpPr>
        <p:spPr>
          <a:xfrm>
            <a:off x="1592458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44" name="object 5944"/>
          <p:cNvSpPr/>
          <p:nvPr/>
        </p:nvSpPr>
        <p:spPr>
          <a:xfrm>
            <a:off x="1661038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45" name="object 5945"/>
          <p:cNvSpPr/>
          <p:nvPr/>
        </p:nvSpPr>
        <p:spPr>
          <a:xfrm>
            <a:off x="1702186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46" name="object 5946"/>
          <p:cNvSpPr/>
          <p:nvPr/>
        </p:nvSpPr>
        <p:spPr>
          <a:xfrm>
            <a:off x="1770766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47" name="object 5947"/>
          <p:cNvSpPr/>
          <p:nvPr/>
        </p:nvSpPr>
        <p:spPr>
          <a:xfrm>
            <a:off x="1839346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48" name="object 5948"/>
          <p:cNvSpPr/>
          <p:nvPr/>
        </p:nvSpPr>
        <p:spPr>
          <a:xfrm>
            <a:off x="3114934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49" name="object 5949"/>
          <p:cNvSpPr/>
          <p:nvPr/>
        </p:nvSpPr>
        <p:spPr>
          <a:xfrm>
            <a:off x="3183514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50" name="object 5950"/>
          <p:cNvSpPr/>
          <p:nvPr/>
        </p:nvSpPr>
        <p:spPr>
          <a:xfrm>
            <a:off x="3224662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51" name="object 5951"/>
          <p:cNvSpPr/>
          <p:nvPr/>
        </p:nvSpPr>
        <p:spPr>
          <a:xfrm>
            <a:off x="3293242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52" name="object 5952"/>
          <p:cNvSpPr/>
          <p:nvPr/>
        </p:nvSpPr>
        <p:spPr>
          <a:xfrm>
            <a:off x="333439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53" name="object 5953"/>
          <p:cNvSpPr/>
          <p:nvPr/>
        </p:nvSpPr>
        <p:spPr>
          <a:xfrm>
            <a:off x="3375538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54" name="object 5954"/>
          <p:cNvSpPr/>
          <p:nvPr/>
        </p:nvSpPr>
        <p:spPr>
          <a:xfrm>
            <a:off x="3457833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55" name="object 5955"/>
          <p:cNvSpPr/>
          <p:nvPr/>
        </p:nvSpPr>
        <p:spPr>
          <a:xfrm>
            <a:off x="3498982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56" name="object 5956"/>
          <p:cNvSpPr/>
          <p:nvPr/>
        </p:nvSpPr>
        <p:spPr>
          <a:xfrm>
            <a:off x="3567562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57" name="object 5957"/>
          <p:cNvSpPr/>
          <p:nvPr/>
        </p:nvSpPr>
        <p:spPr>
          <a:xfrm>
            <a:off x="367729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58" name="object 5958"/>
          <p:cNvSpPr/>
          <p:nvPr/>
        </p:nvSpPr>
        <p:spPr>
          <a:xfrm>
            <a:off x="3787018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59" name="object 5959"/>
          <p:cNvSpPr/>
          <p:nvPr/>
        </p:nvSpPr>
        <p:spPr>
          <a:xfrm>
            <a:off x="3910462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60" name="object 5960"/>
          <p:cNvSpPr/>
          <p:nvPr/>
        </p:nvSpPr>
        <p:spPr>
          <a:xfrm>
            <a:off x="402019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61" name="object 5961"/>
          <p:cNvSpPr/>
          <p:nvPr/>
        </p:nvSpPr>
        <p:spPr>
          <a:xfrm>
            <a:off x="408877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62" name="object 5962"/>
          <p:cNvSpPr/>
          <p:nvPr/>
        </p:nvSpPr>
        <p:spPr>
          <a:xfrm>
            <a:off x="415735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63" name="object 5963"/>
          <p:cNvSpPr/>
          <p:nvPr/>
        </p:nvSpPr>
        <p:spPr>
          <a:xfrm>
            <a:off x="422593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64" name="object 5964"/>
          <p:cNvSpPr/>
          <p:nvPr/>
        </p:nvSpPr>
        <p:spPr>
          <a:xfrm>
            <a:off x="4294509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65" name="object 5965"/>
          <p:cNvSpPr/>
          <p:nvPr/>
        </p:nvSpPr>
        <p:spPr>
          <a:xfrm>
            <a:off x="4404238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66" name="object 5966"/>
          <p:cNvSpPr/>
          <p:nvPr/>
        </p:nvSpPr>
        <p:spPr>
          <a:xfrm>
            <a:off x="4445386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67" name="object 5967"/>
          <p:cNvSpPr/>
          <p:nvPr/>
        </p:nvSpPr>
        <p:spPr>
          <a:xfrm>
            <a:off x="4513965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68" name="object 5968"/>
          <p:cNvSpPr/>
          <p:nvPr/>
        </p:nvSpPr>
        <p:spPr>
          <a:xfrm>
            <a:off x="456883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69" name="object 5969"/>
          <p:cNvSpPr/>
          <p:nvPr/>
        </p:nvSpPr>
        <p:spPr>
          <a:xfrm>
            <a:off x="4609977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70" name="object 5970"/>
          <p:cNvSpPr/>
          <p:nvPr/>
        </p:nvSpPr>
        <p:spPr>
          <a:xfrm>
            <a:off x="4678558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71" name="object 5971"/>
          <p:cNvSpPr/>
          <p:nvPr/>
        </p:nvSpPr>
        <p:spPr>
          <a:xfrm>
            <a:off x="5336926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72" name="object 5972"/>
          <p:cNvSpPr/>
          <p:nvPr/>
        </p:nvSpPr>
        <p:spPr>
          <a:xfrm>
            <a:off x="539179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73" name="object 5973"/>
          <p:cNvSpPr/>
          <p:nvPr/>
        </p:nvSpPr>
        <p:spPr>
          <a:xfrm>
            <a:off x="5501518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74" name="object 5974"/>
          <p:cNvSpPr/>
          <p:nvPr/>
        </p:nvSpPr>
        <p:spPr>
          <a:xfrm>
            <a:off x="5570097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75" name="object 5975"/>
          <p:cNvSpPr/>
          <p:nvPr/>
        </p:nvSpPr>
        <p:spPr>
          <a:xfrm>
            <a:off x="5611246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76" name="object 5976"/>
          <p:cNvSpPr/>
          <p:nvPr/>
        </p:nvSpPr>
        <p:spPr>
          <a:xfrm>
            <a:off x="5693542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77" name="object 5977"/>
          <p:cNvSpPr/>
          <p:nvPr/>
        </p:nvSpPr>
        <p:spPr>
          <a:xfrm>
            <a:off x="580327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78" name="object 5978"/>
          <p:cNvSpPr/>
          <p:nvPr/>
        </p:nvSpPr>
        <p:spPr>
          <a:xfrm>
            <a:off x="5912997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79" name="object 5979"/>
          <p:cNvSpPr/>
          <p:nvPr/>
        </p:nvSpPr>
        <p:spPr>
          <a:xfrm>
            <a:off x="5954146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80" name="object 5980"/>
          <p:cNvSpPr/>
          <p:nvPr/>
        </p:nvSpPr>
        <p:spPr>
          <a:xfrm>
            <a:off x="607759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81" name="object 5981"/>
          <p:cNvSpPr/>
          <p:nvPr/>
        </p:nvSpPr>
        <p:spPr>
          <a:xfrm>
            <a:off x="7613781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82" name="object 5982"/>
          <p:cNvSpPr/>
          <p:nvPr/>
        </p:nvSpPr>
        <p:spPr>
          <a:xfrm>
            <a:off x="7668645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83" name="object 5983"/>
          <p:cNvSpPr/>
          <p:nvPr/>
        </p:nvSpPr>
        <p:spPr>
          <a:xfrm>
            <a:off x="7723509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84" name="object 5984"/>
          <p:cNvSpPr/>
          <p:nvPr/>
        </p:nvSpPr>
        <p:spPr>
          <a:xfrm>
            <a:off x="7778374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85" name="object 5985"/>
          <p:cNvSpPr/>
          <p:nvPr/>
        </p:nvSpPr>
        <p:spPr>
          <a:xfrm>
            <a:off x="7819521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86" name="object 5986"/>
          <p:cNvSpPr/>
          <p:nvPr/>
        </p:nvSpPr>
        <p:spPr>
          <a:xfrm>
            <a:off x="7901818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87" name="object 5987"/>
          <p:cNvSpPr/>
          <p:nvPr/>
        </p:nvSpPr>
        <p:spPr>
          <a:xfrm>
            <a:off x="7942966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88" name="object 5988"/>
          <p:cNvSpPr/>
          <p:nvPr/>
        </p:nvSpPr>
        <p:spPr>
          <a:xfrm>
            <a:off x="799783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89" name="object 5989"/>
          <p:cNvSpPr/>
          <p:nvPr/>
        </p:nvSpPr>
        <p:spPr>
          <a:xfrm>
            <a:off x="8066409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90" name="object 5990"/>
          <p:cNvSpPr/>
          <p:nvPr/>
        </p:nvSpPr>
        <p:spPr>
          <a:xfrm>
            <a:off x="8134990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91" name="object 5991"/>
          <p:cNvSpPr/>
          <p:nvPr/>
        </p:nvSpPr>
        <p:spPr>
          <a:xfrm>
            <a:off x="8176138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92" name="object 5992"/>
          <p:cNvSpPr/>
          <p:nvPr/>
        </p:nvSpPr>
        <p:spPr>
          <a:xfrm>
            <a:off x="8299581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93" name="object 5993"/>
          <p:cNvSpPr/>
          <p:nvPr/>
        </p:nvSpPr>
        <p:spPr>
          <a:xfrm>
            <a:off x="8368162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94" name="object 5994"/>
          <p:cNvSpPr/>
          <p:nvPr/>
        </p:nvSpPr>
        <p:spPr>
          <a:xfrm>
            <a:off x="8464174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95" name="object 5995"/>
          <p:cNvSpPr/>
          <p:nvPr/>
        </p:nvSpPr>
        <p:spPr>
          <a:xfrm>
            <a:off x="8519038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96" name="object 5996"/>
          <p:cNvSpPr/>
          <p:nvPr/>
        </p:nvSpPr>
        <p:spPr>
          <a:xfrm>
            <a:off x="8587618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97" name="object 5997"/>
          <p:cNvSpPr/>
          <p:nvPr/>
        </p:nvSpPr>
        <p:spPr>
          <a:xfrm>
            <a:off x="8669914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98" name="object 5998"/>
          <p:cNvSpPr/>
          <p:nvPr/>
        </p:nvSpPr>
        <p:spPr>
          <a:xfrm>
            <a:off x="8711062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999" name="object 5999"/>
          <p:cNvSpPr/>
          <p:nvPr/>
        </p:nvSpPr>
        <p:spPr>
          <a:xfrm>
            <a:off x="8779642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00" name="object 6000"/>
          <p:cNvSpPr/>
          <p:nvPr/>
        </p:nvSpPr>
        <p:spPr>
          <a:xfrm>
            <a:off x="8834505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01" name="object 6001"/>
          <p:cNvSpPr/>
          <p:nvPr/>
        </p:nvSpPr>
        <p:spPr>
          <a:xfrm>
            <a:off x="8903086" y="55892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02" name="object 6002"/>
          <p:cNvSpPr/>
          <p:nvPr/>
        </p:nvSpPr>
        <p:spPr>
          <a:xfrm>
            <a:off x="824363" y="5458967"/>
            <a:ext cx="27432" cy="150876"/>
          </a:xfrm>
          <a:prstGeom prst="rect">
            <a:avLst/>
          </a:prstGeom>
          <a:blipFill>
            <a:blip r:embed="rId59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03" name="object 6003"/>
          <p:cNvSpPr/>
          <p:nvPr/>
        </p:nvSpPr>
        <p:spPr>
          <a:xfrm>
            <a:off x="892943" y="5554979"/>
            <a:ext cx="68580" cy="54864"/>
          </a:xfrm>
          <a:prstGeom prst="rect">
            <a:avLst/>
          </a:prstGeom>
          <a:blipFill>
            <a:blip r:embed="rId59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04" name="object 6004"/>
          <p:cNvSpPr/>
          <p:nvPr/>
        </p:nvSpPr>
        <p:spPr>
          <a:xfrm>
            <a:off x="1016387" y="5596128"/>
            <a:ext cx="27432" cy="13716"/>
          </a:xfrm>
          <a:prstGeom prst="rect">
            <a:avLst/>
          </a:prstGeom>
          <a:blipFill>
            <a:blip r:embed="rId60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05" name="object 6005"/>
          <p:cNvSpPr/>
          <p:nvPr/>
        </p:nvSpPr>
        <p:spPr>
          <a:xfrm>
            <a:off x="1098683" y="5500115"/>
            <a:ext cx="150875" cy="109728"/>
          </a:xfrm>
          <a:prstGeom prst="rect">
            <a:avLst/>
          </a:prstGeom>
          <a:blipFill>
            <a:blip r:embed="rId60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06" name="object 6006"/>
          <p:cNvSpPr/>
          <p:nvPr/>
        </p:nvSpPr>
        <p:spPr>
          <a:xfrm>
            <a:off x="1345571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07" name="object 6007"/>
          <p:cNvSpPr/>
          <p:nvPr/>
        </p:nvSpPr>
        <p:spPr>
          <a:xfrm>
            <a:off x="1386719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08" name="object 6008"/>
          <p:cNvSpPr/>
          <p:nvPr/>
        </p:nvSpPr>
        <p:spPr>
          <a:xfrm>
            <a:off x="1455299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09" name="object 6009"/>
          <p:cNvSpPr/>
          <p:nvPr/>
        </p:nvSpPr>
        <p:spPr>
          <a:xfrm>
            <a:off x="1523879" y="5596128"/>
            <a:ext cx="27432" cy="13716"/>
          </a:xfrm>
          <a:prstGeom prst="rect">
            <a:avLst/>
          </a:prstGeom>
          <a:blipFill>
            <a:blip r:embed="rId60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10" name="object 6010"/>
          <p:cNvSpPr/>
          <p:nvPr/>
        </p:nvSpPr>
        <p:spPr>
          <a:xfrm>
            <a:off x="1592458" y="5500115"/>
            <a:ext cx="82296" cy="109728"/>
          </a:xfrm>
          <a:prstGeom prst="rect">
            <a:avLst/>
          </a:prstGeom>
          <a:blipFill>
            <a:blip r:embed="rId60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11" name="object 6011"/>
          <p:cNvSpPr/>
          <p:nvPr/>
        </p:nvSpPr>
        <p:spPr>
          <a:xfrm>
            <a:off x="1702186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12" name="object 6012"/>
          <p:cNvSpPr/>
          <p:nvPr/>
        </p:nvSpPr>
        <p:spPr>
          <a:xfrm>
            <a:off x="1784482" y="5596128"/>
            <a:ext cx="54864" cy="13716"/>
          </a:xfrm>
          <a:prstGeom prst="rect">
            <a:avLst/>
          </a:prstGeom>
          <a:blipFill>
            <a:blip r:embed="rId60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13" name="object 6013"/>
          <p:cNvSpPr/>
          <p:nvPr/>
        </p:nvSpPr>
        <p:spPr>
          <a:xfrm>
            <a:off x="3114934" y="5596128"/>
            <a:ext cx="68580" cy="13716"/>
          </a:xfrm>
          <a:prstGeom prst="rect">
            <a:avLst/>
          </a:prstGeom>
          <a:blipFill>
            <a:blip r:embed="rId60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14" name="object 6014"/>
          <p:cNvSpPr/>
          <p:nvPr/>
        </p:nvSpPr>
        <p:spPr>
          <a:xfrm>
            <a:off x="3238378" y="5596128"/>
            <a:ext cx="54864" cy="13716"/>
          </a:xfrm>
          <a:prstGeom prst="rect">
            <a:avLst/>
          </a:prstGeom>
          <a:blipFill>
            <a:blip r:embed="rId60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15" name="object 6015"/>
          <p:cNvSpPr/>
          <p:nvPr/>
        </p:nvSpPr>
        <p:spPr>
          <a:xfrm>
            <a:off x="3334390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16" name="object 6016"/>
          <p:cNvSpPr/>
          <p:nvPr/>
        </p:nvSpPr>
        <p:spPr>
          <a:xfrm>
            <a:off x="3375538" y="5596128"/>
            <a:ext cx="82296" cy="13716"/>
          </a:xfrm>
          <a:prstGeom prst="rect">
            <a:avLst/>
          </a:prstGeom>
          <a:blipFill>
            <a:blip r:embed="rId60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17" name="object 6017"/>
          <p:cNvSpPr/>
          <p:nvPr/>
        </p:nvSpPr>
        <p:spPr>
          <a:xfrm>
            <a:off x="3512697" y="5500115"/>
            <a:ext cx="68580" cy="109728"/>
          </a:xfrm>
          <a:prstGeom prst="rect">
            <a:avLst/>
          </a:prstGeom>
          <a:blipFill>
            <a:blip r:embed="rId60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18" name="object 6018"/>
          <p:cNvSpPr/>
          <p:nvPr/>
        </p:nvSpPr>
        <p:spPr>
          <a:xfrm>
            <a:off x="3691006" y="5582411"/>
            <a:ext cx="68580" cy="27432"/>
          </a:xfrm>
          <a:prstGeom prst="rect">
            <a:avLst/>
          </a:prstGeom>
          <a:blipFill>
            <a:blip r:embed="rId60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19" name="object 6019"/>
          <p:cNvSpPr/>
          <p:nvPr/>
        </p:nvSpPr>
        <p:spPr>
          <a:xfrm>
            <a:off x="3745870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20" name="object 6020"/>
          <p:cNvSpPr/>
          <p:nvPr/>
        </p:nvSpPr>
        <p:spPr>
          <a:xfrm>
            <a:off x="3787018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21" name="object 6021"/>
          <p:cNvSpPr/>
          <p:nvPr/>
        </p:nvSpPr>
        <p:spPr>
          <a:xfrm>
            <a:off x="3924177" y="5582411"/>
            <a:ext cx="68580" cy="27432"/>
          </a:xfrm>
          <a:prstGeom prst="rect">
            <a:avLst/>
          </a:prstGeom>
          <a:blipFill>
            <a:blip r:embed="rId6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22" name="object 6022"/>
          <p:cNvSpPr/>
          <p:nvPr/>
        </p:nvSpPr>
        <p:spPr>
          <a:xfrm>
            <a:off x="3979042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23" name="object 6023"/>
          <p:cNvSpPr/>
          <p:nvPr/>
        </p:nvSpPr>
        <p:spPr>
          <a:xfrm>
            <a:off x="4020190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24" name="object 6024"/>
          <p:cNvSpPr/>
          <p:nvPr/>
        </p:nvSpPr>
        <p:spPr>
          <a:xfrm>
            <a:off x="4102486" y="5541264"/>
            <a:ext cx="68580" cy="68580"/>
          </a:xfrm>
          <a:prstGeom prst="rect">
            <a:avLst/>
          </a:prstGeom>
          <a:blipFill>
            <a:blip r:embed="rId6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25" name="object 6025"/>
          <p:cNvSpPr/>
          <p:nvPr/>
        </p:nvSpPr>
        <p:spPr>
          <a:xfrm>
            <a:off x="4225930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26" name="object 6026"/>
          <p:cNvSpPr/>
          <p:nvPr/>
        </p:nvSpPr>
        <p:spPr>
          <a:xfrm>
            <a:off x="4294509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27" name="object 6027"/>
          <p:cNvSpPr/>
          <p:nvPr/>
        </p:nvSpPr>
        <p:spPr>
          <a:xfrm>
            <a:off x="4335658" y="5582411"/>
            <a:ext cx="68580" cy="27432"/>
          </a:xfrm>
          <a:prstGeom prst="rect">
            <a:avLst/>
          </a:prstGeom>
          <a:blipFill>
            <a:blip r:embed="rId6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28" name="object 6028"/>
          <p:cNvSpPr/>
          <p:nvPr/>
        </p:nvSpPr>
        <p:spPr>
          <a:xfrm>
            <a:off x="4445386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29" name="object 6029"/>
          <p:cNvSpPr/>
          <p:nvPr/>
        </p:nvSpPr>
        <p:spPr>
          <a:xfrm>
            <a:off x="4513965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30" name="object 6030"/>
          <p:cNvSpPr/>
          <p:nvPr/>
        </p:nvSpPr>
        <p:spPr>
          <a:xfrm>
            <a:off x="4568830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31" name="object 6031"/>
          <p:cNvSpPr/>
          <p:nvPr/>
        </p:nvSpPr>
        <p:spPr>
          <a:xfrm>
            <a:off x="4623694" y="5596128"/>
            <a:ext cx="54864" cy="13716"/>
          </a:xfrm>
          <a:prstGeom prst="rect">
            <a:avLst/>
          </a:prstGeom>
          <a:blipFill>
            <a:blip r:embed="rId6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32" name="object 6032"/>
          <p:cNvSpPr/>
          <p:nvPr/>
        </p:nvSpPr>
        <p:spPr>
          <a:xfrm>
            <a:off x="5336926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33" name="object 6033"/>
          <p:cNvSpPr/>
          <p:nvPr/>
        </p:nvSpPr>
        <p:spPr>
          <a:xfrm>
            <a:off x="5405506" y="5582411"/>
            <a:ext cx="68580" cy="27432"/>
          </a:xfrm>
          <a:prstGeom prst="rect">
            <a:avLst/>
          </a:prstGeom>
          <a:blipFill>
            <a:blip r:embed="rId6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34" name="object 6034"/>
          <p:cNvSpPr/>
          <p:nvPr/>
        </p:nvSpPr>
        <p:spPr>
          <a:xfrm>
            <a:off x="5460370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35" name="object 6035"/>
          <p:cNvSpPr/>
          <p:nvPr/>
        </p:nvSpPr>
        <p:spPr>
          <a:xfrm>
            <a:off x="5501518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36" name="object 6036"/>
          <p:cNvSpPr/>
          <p:nvPr/>
        </p:nvSpPr>
        <p:spPr>
          <a:xfrm>
            <a:off x="5570097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37" name="object 6037"/>
          <p:cNvSpPr/>
          <p:nvPr/>
        </p:nvSpPr>
        <p:spPr>
          <a:xfrm>
            <a:off x="5624962" y="5596128"/>
            <a:ext cx="68580" cy="13716"/>
          </a:xfrm>
          <a:prstGeom prst="rect">
            <a:avLst/>
          </a:prstGeom>
          <a:blipFill>
            <a:blip r:embed="rId6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38" name="object 6038"/>
          <p:cNvSpPr/>
          <p:nvPr/>
        </p:nvSpPr>
        <p:spPr>
          <a:xfrm>
            <a:off x="5734690" y="5582411"/>
            <a:ext cx="68580" cy="27432"/>
          </a:xfrm>
          <a:prstGeom prst="rect">
            <a:avLst/>
          </a:prstGeom>
          <a:blipFill>
            <a:blip r:embed="rId6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39" name="object 6039"/>
          <p:cNvSpPr/>
          <p:nvPr/>
        </p:nvSpPr>
        <p:spPr>
          <a:xfrm>
            <a:off x="5844418" y="5582411"/>
            <a:ext cx="68580" cy="27432"/>
          </a:xfrm>
          <a:prstGeom prst="rect">
            <a:avLst/>
          </a:prstGeom>
          <a:blipFill>
            <a:blip r:embed="rId6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40" name="object 6040"/>
          <p:cNvSpPr/>
          <p:nvPr/>
        </p:nvSpPr>
        <p:spPr>
          <a:xfrm>
            <a:off x="5954146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41" name="object 6041"/>
          <p:cNvSpPr/>
          <p:nvPr/>
        </p:nvSpPr>
        <p:spPr>
          <a:xfrm>
            <a:off x="5954146" y="5500115"/>
            <a:ext cx="96012" cy="109728"/>
          </a:xfrm>
          <a:prstGeom prst="rect">
            <a:avLst/>
          </a:prstGeom>
          <a:blipFill>
            <a:blip r:embed="rId6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42" name="object 6042"/>
          <p:cNvSpPr/>
          <p:nvPr/>
        </p:nvSpPr>
        <p:spPr>
          <a:xfrm>
            <a:off x="6077590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43" name="object 6043"/>
          <p:cNvSpPr/>
          <p:nvPr/>
        </p:nvSpPr>
        <p:spPr>
          <a:xfrm>
            <a:off x="7613781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44" name="object 6044"/>
          <p:cNvSpPr/>
          <p:nvPr/>
        </p:nvSpPr>
        <p:spPr>
          <a:xfrm>
            <a:off x="7668645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45" name="object 6045"/>
          <p:cNvSpPr/>
          <p:nvPr/>
        </p:nvSpPr>
        <p:spPr>
          <a:xfrm>
            <a:off x="7723509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46" name="object 6046"/>
          <p:cNvSpPr/>
          <p:nvPr/>
        </p:nvSpPr>
        <p:spPr>
          <a:xfrm>
            <a:off x="7778374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47" name="object 6047"/>
          <p:cNvSpPr/>
          <p:nvPr/>
        </p:nvSpPr>
        <p:spPr>
          <a:xfrm>
            <a:off x="7833238" y="5500115"/>
            <a:ext cx="82296" cy="109728"/>
          </a:xfrm>
          <a:prstGeom prst="rect">
            <a:avLst/>
          </a:prstGeom>
          <a:blipFill>
            <a:blip r:embed="rId61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48" name="object 6048"/>
          <p:cNvSpPr/>
          <p:nvPr/>
        </p:nvSpPr>
        <p:spPr>
          <a:xfrm>
            <a:off x="7942966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49" name="object 6049"/>
          <p:cNvSpPr/>
          <p:nvPr/>
        </p:nvSpPr>
        <p:spPr>
          <a:xfrm>
            <a:off x="8011545" y="5596128"/>
            <a:ext cx="27432" cy="13716"/>
          </a:xfrm>
          <a:prstGeom prst="rect">
            <a:avLst/>
          </a:prstGeom>
          <a:blipFill>
            <a:blip r:embed="rId62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50" name="object 6050"/>
          <p:cNvSpPr/>
          <p:nvPr/>
        </p:nvSpPr>
        <p:spPr>
          <a:xfrm>
            <a:off x="8080126" y="5596128"/>
            <a:ext cx="54864" cy="13716"/>
          </a:xfrm>
          <a:prstGeom prst="rect">
            <a:avLst/>
          </a:prstGeom>
          <a:blipFill>
            <a:blip r:embed="rId62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51" name="object 6051"/>
          <p:cNvSpPr/>
          <p:nvPr/>
        </p:nvSpPr>
        <p:spPr>
          <a:xfrm>
            <a:off x="8189854" y="5582411"/>
            <a:ext cx="82296" cy="27432"/>
          </a:xfrm>
          <a:prstGeom prst="rect">
            <a:avLst/>
          </a:prstGeom>
          <a:blipFill>
            <a:blip r:embed="rId6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52" name="object 6052"/>
          <p:cNvSpPr/>
          <p:nvPr/>
        </p:nvSpPr>
        <p:spPr>
          <a:xfrm>
            <a:off x="8313297" y="5596128"/>
            <a:ext cx="54864" cy="13716"/>
          </a:xfrm>
          <a:prstGeom prst="rect">
            <a:avLst/>
          </a:prstGeom>
          <a:blipFill>
            <a:blip r:embed="rId62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53" name="object 6053"/>
          <p:cNvSpPr/>
          <p:nvPr/>
        </p:nvSpPr>
        <p:spPr>
          <a:xfrm>
            <a:off x="8409309" y="5554979"/>
            <a:ext cx="54864" cy="54864"/>
          </a:xfrm>
          <a:prstGeom prst="rect">
            <a:avLst/>
          </a:prstGeom>
          <a:blipFill>
            <a:blip r:embed="rId62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54" name="object 6054"/>
          <p:cNvSpPr/>
          <p:nvPr/>
        </p:nvSpPr>
        <p:spPr>
          <a:xfrm>
            <a:off x="8532754" y="5596128"/>
            <a:ext cx="27432" cy="13716"/>
          </a:xfrm>
          <a:prstGeom prst="rect">
            <a:avLst/>
          </a:prstGeom>
          <a:blipFill>
            <a:blip r:embed="rId62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55" name="object 6055"/>
          <p:cNvSpPr/>
          <p:nvPr/>
        </p:nvSpPr>
        <p:spPr>
          <a:xfrm>
            <a:off x="8587618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56" name="object 6056"/>
          <p:cNvSpPr/>
          <p:nvPr/>
        </p:nvSpPr>
        <p:spPr>
          <a:xfrm>
            <a:off x="8669914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57" name="object 6057"/>
          <p:cNvSpPr/>
          <p:nvPr/>
        </p:nvSpPr>
        <p:spPr>
          <a:xfrm>
            <a:off x="8711062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58" name="object 6058"/>
          <p:cNvSpPr/>
          <p:nvPr/>
        </p:nvSpPr>
        <p:spPr>
          <a:xfrm>
            <a:off x="8779642" y="56029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59" name="object 6059"/>
          <p:cNvSpPr/>
          <p:nvPr/>
        </p:nvSpPr>
        <p:spPr>
          <a:xfrm>
            <a:off x="8834505" y="5500115"/>
            <a:ext cx="82296" cy="109728"/>
          </a:xfrm>
          <a:prstGeom prst="rect">
            <a:avLst/>
          </a:prstGeom>
          <a:blipFill>
            <a:blip r:embed="rId62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60" name="object 6060"/>
          <p:cNvSpPr/>
          <p:nvPr/>
        </p:nvSpPr>
        <p:spPr>
          <a:xfrm>
            <a:off x="3114934" y="56167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61" name="object 6061"/>
          <p:cNvSpPr/>
          <p:nvPr/>
        </p:nvSpPr>
        <p:spPr>
          <a:xfrm>
            <a:off x="3375538" y="56167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62" name="object 6062"/>
          <p:cNvSpPr/>
          <p:nvPr/>
        </p:nvSpPr>
        <p:spPr>
          <a:xfrm>
            <a:off x="3979042" y="56167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63" name="object 6063"/>
          <p:cNvSpPr/>
          <p:nvPr/>
        </p:nvSpPr>
        <p:spPr>
          <a:xfrm>
            <a:off x="5336926" y="56167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64" name="object 6064"/>
          <p:cNvSpPr/>
          <p:nvPr/>
        </p:nvSpPr>
        <p:spPr>
          <a:xfrm>
            <a:off x="5460370" y="56167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65" name="object 6065"/>
          <p:cNvSpPr/>
          <p:nvPr/>
        </p:nvSpPr>
        <p:spPr>
          <a:xfrm>
            <a:off x="7613781" y="56167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66" name="object 6066"/>
          <p:cNvSpPr/>
          <p:nvPr/>
        </p:nvSpPr>
        <p:spPr>
          <a:xfrm>
            <a:off x="3114934" y="56304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67" name="object 6067"/>
          <p:cNvSpPr/>
          <p:nvPr/>
        </p:nvSpPr>
        <p:spPr>
          <a:xfrm>
            <a:off x="3375538" y="56304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68" name="object 6068"/>
          <p:cNvSpPr/>
          <p:nvPr/>
        </p:nvSpPr>
        <p:spPr>
          <a:xfrm>
            <a:off x="5336926" y="56304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69" name="object 6069"/>
          <p:cNvSpPr/>
          <p:nvPr/>
        </p:nvSpPr>
        <p:spPr>
          <a:xfrm>
            <a:off x="7613781" y="56304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70" name="object 6070"/>
          <p:cNvSpPr/>
          <p:nvPr/>
        </p:nvSpPr>
        <p:spPr>
          <a:xfrm>
            <a:off x="5336926" y="56441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71" name="object 6071"/>
          <p:cNvSpPr/>
          <p:nvPr/>
        </p:nvSpPr>
        <p:spPr>
          <a:xfrm>
            <a:off x="7613781" y="56441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72" name="object 6072"/>
          <p:cNvSpPr/>
          <p:nvPr/>
        </p:nvSpPr>
        <p:spPr>
          <a:xfrm>
            <a:off x="5336926" y="56578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73" name="object 6073"/>
          <p:cNvSpPr/>
          <p:nvPr/>
        </p:nvSpPr>
        <p:spPr>
          <a:xfrm>
            <a:off x="7613781" y="56578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74" name="object 6074"/>
          <p:cNvSpPr/>
          <p:nvPr/>
        </p:nvSpPr>
        <p:spPr>
          <a:xfrm>
            <a:off x="783215" y="5321808"/>
            <a:ext cx="9121140" cy="370332"/>
          </a:xfrm>
          <a:prstGeom prst="rect">
            <a:avLst/>
          </a:prstGeom>
          <a:blipFill>
            <a:blip r:embed="rId62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75" name="object 6075"/>
          <p:cNvSpPr/>
          <p:nvPr/>
        </p:nvSpPr>
        <p:spPr>
          <a:xfrm>
            <a:off x="5336926" y="56852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76" name="object 6076"/>
          <p:cNvSpPr/>
          <p:nvPr/>
        </p:nvSpPr>
        <p:spPr>
          <a:xfrm>
            <a:off x="7613781" y="56852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77" name="object 6077"/>
          <p:cNvSpPr/>
          <p:nvPr/>
        </p:nvSpPr>
        <p:spPr>
          <a:xfrm>
            <a:off x="5336926" y="56989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78" name="object 6078"/>
          <p:cNvSpPr/>
          <p:nvPr/>
        </p:nvSpPr>
        <p:spPr>
          <a:xfrm>
            <a:off x="7613781" y="56989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79" name="object 6079"/>
          <p:cNvSpPr/>
          <p:nvPr/>
        </p:nvSpPr>
        <p:spPr>
          <a:xfrm>
            <a:off x="5336926" y="57127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80" name="object 6080"/>
          <p:cNvSpPr/>
          <p:nvPr/>
        </p:nvSpPr>
        <p:spPr>
          <a:xfrm>
            <a:off x="7613781" y="57127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81" name="object 6081"/>
          <p:cNvSpPr/>
          <p:nvPr/>
        </p:nvSpPr>
        <p:spPr>
          <a:xfrm>
            <a:off x="5336926" y="5726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82" name="object 6082"/>
          <p:cNvSpPr/>
          <p:nvPr/>
        </p:nvSpPr>
        <p:spPr>
          <a:xfrm>
            <a:off x="7613781" y="57264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83" name="object 6083"/>
          <p:cNvSpPr/>
          <p:nvPr/>
        </p:nvSpPr>
        <p:spPr>
          <a:xfrm>
            <a:off x="5336926" y="57401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84" name="object 6084"/>
          <p:cNvSpPr/>
          <p:nvPr/>
        </p:nvSpPr>
        <p:spPr>
          <a:xfrm>
            <a:off x="7613781" y="57401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85" name="object 6085"/>
          <p:cNvSpPr/>
          <p:nvPr/>
        </p:nvSpPr>
        <p:spPr>
          <a:xfrm>
            <a:off x="5336926" y="5753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86" name="object 6086"/>
          <p:cNvSpPr/>
          <p:nvPr/>
        </p:nvSpPr>
        <p:spPr>
          <a:xfrm>
            <a:off x="7613781" y="57538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87" name="object 6087"/>
          <p:cNvSpPr/>
          <p:nvPr/>
        </p:nvSpPr>
        <p:spPr>
          <a:xfrm>
            <a:off x="5336926" y="57675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88" name="object 6088"/>
          <p:cNvSpPr/>
          <p:nvPr/>
        </p:nvSpPr>
        <p:spPr>
          <a:xfrm>
            <a:off x="7613781" y="57675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89" name="object 6089"/>
          <p:cNvSpPr/>
          <p:nvPr/>
        </p:nvSpPr>
        <p:spPr>
          <a:xfrm>
            <a:off x="5336926" y="5781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90" name="object 6090"/>
          <p:cNvSpPr/>
          <p:nvPr/>
        </p:nvSpPr>
        <p:spPr>
          <a:xfrm>
            <a:off x="7613781" y="57812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91" name="object 6091"/>
          <p:cNvSpPr/>
          <p:nvPr/>
        </p:nvSpPr>
        <p:spPr>
          <a:xfrm>
            <a:off x="5336926" y="57950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92" name="object 6092"/>
          <p:cNvSpPr/>
          <p:nvPr/>
        </p:nvSpPr>
        <p:spPr>
          <a:xfrm>
            <a:off x="7613781" y="57950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93" name="object 6093"/>
          <p:cNvSpPr/>
          <p:nvPr/>
        </p:nvSpPr>
        <p:spPr>
          <a:xfrm>
            <a:off x="5336926" y="5808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94" name="object 6094"/>
          <p:cNvSpPr/>
          <p:nvPr/>
        </p:nvSpPr>
        <p:spPr>
          <a:xfrm>
            <a:off x="7613781" y="58087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95" name="object 6095"/>
          <p:cNvSpPr/>
          <p:nvPr/>
        </p:nvSpPr>
        <p:spPr>
          <a:xfrm>
            <a:off x="1290707" y="58224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96" name="object 6096"/>
          <p:cNvSpPr/>
          <p:nvPr/>
        </p:nvSpPr>
        <p:spPr>
          <a:xfrm>
            <a:off x="1496447" y="58224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97" name="object 6097"/>
          <p:cNvSpPr/>
          <p:nvPr/>
        </p:nvSpPr>
        <p:spPr>
          <a:xfrm>
            <a:off x="1825630" y="582244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98" name="object 6098"/>
          <p:cNvSpPr/>
          <p:nvPr/>
        </p:nvSpPr>
        <p:spPr>
          <a:xfrm>
            <a:off x="3704721" y="58224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099" name="object 6099"/>
          <p:cNvSpPr/>
          <p:nvPr/>
        </p:nvSpPr>
        <p:spPr>
          <a:xfrm>
            <a:off x="3745870" y="58224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00" name="object 6100"/>
          <p:cNvSpPr/>
          <p:nvPr/>
        </p:nvSpPr>
        <p:spPr>
          <a:xfrm>
            <a:off x="5336926" y="58224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01" name="object 6101"/>
          <p:cNvSpPr/>
          <p:nvPr/>
        </p:nvSpPr>
        <p:spPr>
          <a:xfrm>
            <a:off x="6091306" y="58224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02" name="object 6102"/>
          <p:cNvSpPr/>
          <p:nvPr/>
        </p:nvSpPr>
        <p:spPr>
          <a:xfrm>
            <a:off x="7613781" y="58224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03" name="object 6103"/>
          <p:cNvSpPr/>
          <p:nvPr/>
        </p:nvSpPr>
        <p:spPr>
          <a:xfrm>
            <a:off x="7942966" y="58224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04" name="object 6104"/>
          <p:cNvSpPr/>
          <p:nvPr/>
        </p:nvSpPr>
        <p:spPr>
          <a:xfrm>
            <a:off x="8285866" y="58224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05" name="object 6105"/>
          <p:cNvSpPr/>
          <p:nvPr/>
        </p:nvSpPr>
        <p:spPr>
          <a:xfrm>
            <a:off x="3704721" y="58361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06" name="object 6106"/>
          <p:cNvSpPr/>
          <p:nvPr/>
        </p:nvSpPr>
        <p:spPr>
          <a:xfrm>
            <a:off x="3745870" y="58361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07" name="object 6107"/>
          <p:cNvSpPr/>
          <p:nvPr/>
        </p:nvSpPr>
        <p:spPr>
          <a:xfrm>
            <a:off x="5336926" y="58361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08" name="object 6108"/>
          <p:cNvSpPr/>
          <p:nvPr/>
        </p:nvSpPr>
        <p:spPr>
          <a:xfrm>
            <a:off x="5926714" y="58361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09" name="object 6109"/>
          <p:cNvSpPr/>
          <p:nvPr/>
        </p:nvSpPr>
        <p:spPr>
          <a:xfrm>
            <a:off x="6009009" y="58361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10" name="object 6110"/>
          <p:cNvSpPr/>
          <p:nvPr/>
        </p:nvSpPr>
        <p:spPr>
          <a:xfrm>
            <a:off x="7613781" y="58361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11" name="object 6111"/>
          <p:cNvSpPr/>
          <p:nvPr/>
        </p:nvSpPr>
        <p:spPr>
          <a:xfrm>
            <a:off x="7942966" y="58361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12" name="object 6112"/>
          <p:cNvSpPr/>
          <p:nvPr/>
        </p:nvSpPr>
        <p:spPr>
          <a:xfrm>
            <a:off x="7997830" y="58361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13" name="object 6113"/>
          <p:cNvSpPr/>
          <p:nvPr/>
        </p:nvSpPr>
        <p:spPr>
          <a:xfrm>
            <a:off x="3704721" y="5849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14" name="object 6114"/>
          <p:cNvSpPr/>
          <p:nvPr/>
        </p:nvSpPr>
        <p:spPr>
          <a:xfrm>
            <a:off x="3745870" y="5849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15" name="object 6115"/>
          <p:cNvSpPr/>
          <p:nvPr/>
        </p:nvSpPr>
        <p:spPr>
          <a:xfrm>
            <a:off x="5336926" y="5849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16" name="object 6116"/>
          <p:cNvSpPr/>
          <p:nvPr/>
        </p:nvSpPr>
        <p:spPr>
          <a:xfrm>
            <a:off x="5926714" y="5849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17" name="object 6117"/>
          <p:cNvSpPr/>
          <p:nvPr/>
        </p:nvSpPr>
        <p:spPr>
          <a:xfrm>
            <a:off x="6009009" y="5849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18" name="object 6118"/>
          <p:cNvSpPr/>
          <p:nvPr/>
        </p:nvSpPr>
        <p:spPr>
          <a:xfrm>
            <a:off x="7613781" y="5849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19" name="object 6119"/>
          <p:cNvSpPr/>
          <p:nvPr/>
        </p:nvSpPr>
        <p:spPr>
          <a:xfrm>
            <a:off x="7942966" y="5849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20" name="object 6120"/>
          <p:cNvSpPr/>
          <p:nvPr/>
        </p:nvSpPr>
        <p:spPr>
          <a:xfrm>
            <a:off x="7997830" y="58498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21" name="object 6121"/>
          <p:cNvSpPr/>
          <p:nvPr/>
        </p:nvSpPr>
        <p:spPr>
          <a:xfrm>
            <a:off x="1057535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22" name="object 6122"/>
          <p:cNvSpPr/>
          <p:nvPr/>
        </p:nvSpPr>
        <p:spPr>
          <a:xfrm>
            <a:off x="1290707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23" name="object 6123"/>
          <p:cNvSpPr/>
          <p:nvPr/>
        </p:nvSpPr>
        <p:spPr>
          <a:xfrm>
            <a:off x="1496447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24" name="object 6124"/>
          <p:cNvSpPr/>
          <p:nvPr/>
        </p:nvSpPr>
        <p:spPr>
          <a:xfrm>
            <a:off x="1729618" y="5856732"/>
            <a:ext cx="54864" cy="13716"/>
          </a:xfrm>
          <a:prstGeom prst="rect">
            <a:avLst/>
          </a:prstGeom>
          <a:blipFill>
            <a:blip r:embed="rId62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25" name="object 6125"/>
          <p:cNvSpPr/>
          <p:nvPr/>
        </p:nvSpPr>
        <p:spPr>
          <a:xfrm>
            <a:off x="1825630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26" name="object 6126"/>
          <p:cNvSpPr/>
          <p:nvPr/>
        </p:nvSpPr>
        <p:spPr>
          <a:xfrm>
            <a:off x="3114934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27" name="object 6127"/>
          <p:cNvSpPr/>
          <p:nvPr/>
        </p:nvSpPr>
        <p:spPr>
          <a:xfrm>
            <a:off x="3334390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28" name="object 6128"/>
          <p:cNvSpPr/>
          <p:nvPr/>
        </p:nvSpPr>
        <p:spPr>
          <a:xfrm>
            <a:off x="3649858" y="5856732"/>
            <a:ext cx="68580" cy="13716"/>
          </a:xfrm>
          <a:prstGeom prst="rect">
            <a:avLst/>
          </a:prstGeom>
          <a:blipFill>
            <a:blip r:embed="rId62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29" name="object 6129"/>
          <p:cNvSpPr/>
          <p:nvPr/>
        </p:nvSpPr>
        <p:spPr>
          <a:xfrm>
            <a:off x="3800733" y="5856732"/>
            <a:ext cx="68580" cy="13716"/>
          </a:xfrm>
          <a:prstGeom prst="rect">
            <a:avLst/>
          </a:prstGeom>
          <a:blipFill>
            <a:blip r:embed="rId63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30" name="object 6130"/>
          <p:cNvSpPr/>
          <p:nvPr/>
        </p:nvSpPr>
        <p:spPr>
          <a:xfrm>
            <a:off x="3910462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31" name="object 6131"/>
          <p:cNvSpPr/>
          <p:nvPr/>
        </p:nvSpPr>
        <p:spPr>
          <a:xfrm>
            <a:off x="4088770" y="5856732"/>
            <a:ext cx="54864" cy="13716"/>
          </a:xfrm>
          <a:prstGeom prst="rect">
            <a:avLst/>
          </a:prstGeom>
          <a:blipFill>
            <a:blip r:embed="rId63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32" name="object 6132"/>
          <p:cNvSpPr/>
          <p:nvPr/>
        </p:nvSpPr>
        <p:spPr>
          <a:xfrm>
            <a:off x="5336926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33" name="object 6133"/>
          <p:cNvSpPr/>
          <p:nvPr/>
        </p:nvSpPr>
        <p:spPr>
          <a:xfrm>
            <a:off x="5419221" y="5856732"/>
            <a:ext cx="41148" cy="13716"/>
          </a:xfrm>
          <a:prstGeom prst="rect">
            <a:avLst/>
          </a:prstGeom>
          <a:blipFill>
            <a:blip r:embed="rId63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34" name="object 6134"/>
          <p:cNvSpPr/>
          <p:nvPr/>
        </p:nvSpPr>
        <p:spPr>
          <a:xfrm>
            <a:off x="5515233" y="5856732"/>
            <a:ext cx="54864" cy="13716"/>
          </a:xfrm>
          <a:prstGeom prst="rect">
            <a:avLst/>
          </a:prstGeom>
          <a:blipFill>
            <a:blip r:embed="rId63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35" name="object 6135"/>
          <p:cNvSpPr/>
          <p:nvPr/>
        </p:nvSpPr>
        <p:spPr>
          <a:xfrm>
            <a:off x="5611246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36" name="object 6136"/>
          <p:cNvSpPr/>
          <p:nvPr/>
        </p:nvSpPr>
        <p:spPr>
          <a:xfrm>
            <a:off x="5693542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37" name="object 6137"/>
          <p:cNvSpPr/>
          <p:nvPr/>
        </p:nvSpPr>
        <p:spPr>
          <a:xfrm>
            <a:off x="6091306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38" name="object 6138"/>
          <p:cNvSpPr/>
          <p:nvPr/>
        </p:nvSpPr>
        <p:spPr>
          <a:xfrm>
            <a:off x="7613781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39" name="object 6139"/>
          <p:cNvSpPr/>
          <p:nvPr/>
        </p:nvSpPr>
        <p:spPr>
          <a:xfrm>
            <a:off x="7668645" y="5856732"/>
            <a:ext cx="109728" cy="13716"/>
          </a:xfrm>
          <a:prstGeom prst="rect">
            <a:avLst/>
          </a:prstGeom>
          <a:blipFill>
            <a:blip r:embed="rId63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40" name="object 6140"/>
          <p:cNvSpPr/>
          <p:nvPr/>
        </p:nvSpPr>
        <p:spPr>
          <a:xfrm>
            <a:off x="7942966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41" name="object 6141"/>
          <p:cNvSpPr/>
          <p:nvPr/>
        </p:nvSpPr>
        <p:spPr>
          <a:xfrm>
            <a:off x="7984114" y="5856732"/>
            <a:ext cx="54864" cy="13716"/>
          </a:xfrm>
          <a:prstGeom prst="rect">
            <a:avLst/>
          </a:prstGeom>
          <a:blipFill>
            <a:blip r:embed="rId63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42" name="object 6142"/>
          <p:cNvSpPr/>
          <p:nvPr/>
        </p:nvSpPr>
        <p:spPr>
          <a:xfrm>
            <a:off x="8080126" y="5856732"/>
            <a:ext cx="54864" cy="13716"/>
          </a:xfrm>
          <a:prstGeom prst="rect">
            <a:avLst/>
          </a:prstGeom>
          <a:blipFill>
            <a:blip r:embed="rId63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43" name="object 6143"/>
          <p:cNvSpPr/>
          <p:nvPr/>
        </p:nvSpPr>
        <p:spPr>
          <a:xfrm>
            <a:off x="8285866" y="58635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44" name="object 6144"/>
          <p:cNvSpPr/>
          <p:nvPr/>
        </p:nvSpPr>
        <p:spPr>
          <a:xfrm>
            <a:off x="8340730" y="5856732"/>
            <a:ext cx="54864" cy="13716"/>
          </a:xfrm>
          <a:prstGeom prst="rect">
            <a:avLst/>
          </a:prstGeom>
          <a:blipFill>
            <a:blip r:embed="rId63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45" name="object 6145"/>
          <p:cNvSpPr/>
          <p:nvPr/>
        </p:nvSpPr>
        <p:spPr>
          <a:xfrm>
            <a:off x="824363" y="5856732"/>
            <a:ext cx="96012" cy="27432"/>
          </a:xfrm>
          <a:prstGeom prst="rect">
            <a:avLst/>
          </a:prstGeom>
          <a:blipFill>
            <a:blip r:embed="rId63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46" name="object 6146"/>
          <p:cNvSpPr/>
          <p:nvPr/>
        </p:nvSpPr>
        <p:spPr>
          <a:xfrm>
            <a:off x="906659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47" name="object 6147"/>
          <p:cNvSpPr/>
          <p:nvPr/>
        </p:nvSpPr>
        <p:spPr>
          <a:xfrm>
            <a:off x="947807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48" name="object 6148"/>
          <p:cNvSpPr/>
          <p:nvPr/>
        </p:nvSpPr>
        <p:spPr>
          <a:xfrm>
            <a:off x="1016387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49" name="object 6149"/>
          <p:cNvSpPr/>
          <p:nvPr/>
        </p:nvSpPr>
        <p:spPr>
          <a:xfrm>
            <a:off x="1057535" y="5856732"/>
            <a:ext cx="192024" cy="27432"/>
          </a:xfrm>
          <a:prstGeom prst="rect">
            <a:avLst/>
          </a:prstGeom>
          <a:blipFill>
            <a:blip r:embed="rId63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50" name="object 6150"/>
          <p:cNvSpPr/>
          <p:nvPr/>
        </p:nvSpPr>
        <p:spPr>
          <a:xfrm>
            <a:off x="1126115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51" name="object 6151"/>
          <p:cNvSpPr/>
          <p:nvPr/>
        </p:nvSpPr>
        <p:spPr>
          <a:xfrm>
            <a:off x="1180979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52" name="object 6152"/>
          <p:cNvSpPr/>
          <p:nvPr/>
        </p:nvSpPr>
        <p:spPr>
          <a:xfrm>
            <a:off x="1249559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53" name="object 6153"/>
          <p:cNvSpPr/>
          <p:nvPr/>
        </p:nvSpPr>
        <p:spPr>
          <a:xfrm>
            <a:off x="1290707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54" name="object 6154"/>
          <p:cNvSpPr/>
          <p:nvPr/>
        </p:nvSpPr>
        <p:spPr>
          <a:xfrm>
            <a:off x="1400435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55" name="object 6155"/>
          <p:cNvSpPr/>
          <p:nvPr/>
        </p:nvSpPr>
        <p:spPr>
          <a:xfrm>
            <a:off x="1496447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56" name="object 6156"/>
          <p:cNvSpPr/>
          <p:nvPr/>
        </p:nvSpPr>
        <p:spPr>
          <a:xfrm>
            <a:off x="1619890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57" name="object 6157"/>
          <p:cNvSpPr/>
          <p:nvPr/>
        </p:nvSpPr>
        <p:spPr>
          <a:xfrm>
            <a:off x="1715902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58" name="object 6158"/>
          <p:cNvSpPr/>
          <p:nvPr/>
        </p:nvSpPr>
        <p:spPr>
          <a:xfrm>
            <a:off x="1784482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59" name="object 6159"/>
          <p:cNvSpPr/>
          <p:nvPr/>
        </p:nvSpPr>
        <p:spPr>
          <a:xfrm>
            <a:off x="1825630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60" name="object 6160"/>
          <p:cNvSpPr/>
          <p:nvPr/>
        </p:nvSpPr>
        <p:spPr>
          <a:xfrm>
            <a:off x="3114934" y="5856732"/>
            <a:ext cx="68580" cy="27432"/>
          </a:xfrm>
          <a:prstGeom prst="rect">
            <a:avLst/>
          </a:prstGeom>
          <a:blipFill>
            <a:blip r:embed="rId64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61" name="object 6161"/>
          <p:cNvSpPr/>
          <p:nvPr/>
        </p:nvSpPr>
        <p:spPr>
          <a:xfrm>
            <a:off x="3183514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62" name="object 6162"/>
          <p:cNvSpPr/>
          <p:nvPr/>
        </p:nvSpPr>
        <p:spPr>
          <a:xfrm>
            <a:off x="3293242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63" name="object 6163"/>
          <p:cNvSpPr/>
          <p:nvPr/>
        </p:nvSpPr>
        <p:spPr>
          <a:xfrm>
            <a:off x="3334390" y="5856732"/>
            <a:ext cx="68580" cy="27432"/>
          </a:xfrm>
          <a:prstGeom prst="rect">
            <a:avLst/>
          </a:prstGeom>
          <a:blipFill>
            <a:blip r:embed="rId64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64" name="object 6164"/>
          <p:cNvSpPr/>
          <p:nvPr/>
        </p:nvSpPr>
        <p:spPr>
          <a:xfrm>
            <a:off x="3402970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65" name="object 6165"/>
          <p:cNvSpPr/>
          <p:nvPr/>
        </p:nvSpPr>
        <p:spPr>
          <a:xfrm>
            <a:off x="3457833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66" name="object 6166"/>
          <p:cNvSpPr/>
          <p:nvPr/>
        </p:nvSpPr>
        <p:spPr>
          <a:xfrm>
            <a:off x="3526414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67" name="object 6167"/>
          <p:cNvSpPr/>
          <p:nvPr/>
        </p:nvSpPr>
        <p:spPr>
          <a:xfrm>
            <a:off x="3636142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68" name="object 6168"/>
          <p:cNvSpPr/>
          <p:nvPr/>
        </p:nvSpPr>
        <p:spPr>
          <a:xfrm>
            <a:off x="3704721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69" name="object 6169"/>
          <p:cNvSpPr/>
          <p:nvPr/>
        </p:nvSpPr>
        <p:spPr>
          <a:xfrm>
            <a:off x="3787018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70" name="object 6170"/>
          <p:cNvSpPr/>
          <p:nvPr/>
        </p:nvSpPr>
        <p:spPr>
          <a:xfrm>
            <a:off x="3869314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71" name="object 6171"/>
          <p:cNvSpPr/>
          <p:nvPr/>
        </p:nvSpPr>
        <p:spPr>
          <a:xfrm>
            <a:off x="3910462" y="5856732"/>
            <a:ext cx="137160" cy="27432"/>
          </a:xfrm>
          <a:prstGeom prst="rect">
            <a:avLst/>
          </a:prstGeom>
          <a:blipFill>
            <a:blip r:embed="rId64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72" name="object 6172"/>
          <p:cNvSpPr/>
          <p:nvPr/>
        </p:nvSpPr>
        <p:spPr>
          <a:xfrm>
            <a:off x="4033906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73" name="object 6173"/>
          <p:cNvSpPr/>
          <p:nvPr/>
        </p:nvSpPr>
        <p:spPr>
          <a:xfrm>
            <a:off x="4075053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74" name="object 6174"/>
          <p:cNvSpPr/>
          <p:nvPr/>
        </p:nvSpPr>
        <p:spPr>
          <a:xfrm>
            <a:off x="4143633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75" name="object 6175"/>
          <p:cNvSpPr/>
          <p:nvPr/>
        </p:nvSpPr>
        <p:spPr>
          <a:xfrm>
            <a:off x="5336926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76" name="object 6176"/>
          <p:cNvSpPr/>
          <p:nvPr/>
        </p:nvSpPr>
        <p:spPr>
          <a:xfrm>
            <a:off x="5405506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77" name="object 6177"/>
          <p:cNvSpPr/>
          <p:nvPr/>
        </p:nvSpPr>
        <p:spPr>
          <a:xfrm>
            <a:off x="5460370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78" name="object 6178"/>
          <p:cNvSpPr/>
          <p:nvPr/>
        </p:nvSpPr>
        <p:spPr>
          <a:xfrm>
            <a:off x="5501518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79" name="object 6179"/>
          <p:cNvSpPr/>
          <p:nvPr/>
        </p:nvSpPr>
        <p:spPr>
          <a:xfrm>
            <a:off x="5570097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80" name="object 6180"/>
          <p:cNvSpPr/>
          <p:nvPr/>
        </p:nvSpPr>
        <p:spPr>
          <a:xfrm>
            <a:off x="5611246" y="5856732"/>
            <a:ext cx="150876" cy="27432"/>
          </a:xfrm>
          <a:prstGeom prst="rect">
            <a:avLst/>
          </a:prstGeom>
          <a:blipFill>
            <a:blip r:embed="rId64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81" name="object 6181"/>
          <p:cNvSpPr/>
          <p:nvPr/>
        </p:nvSpPr>
        <p:spPr>
          <a:xfrm>
            <a:off x="5762121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82" name="object 6182"/>
          <p:cNvSpPr/>
          <p:nvPr/>
        </p:nvSpPr>
        <p:spPr>
          <a:xfrm>
            <a:off x="5803270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83" name="object 6183"/>
          <p:cNvSpPr/>
          <p:nvPr/>
        </p:nvSpPr>
        <p:spPr>
          <a:xfrm>
            <a:off x="5871850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84" name="object 6184"/>
          <p:cNvSpPr/>
          <p:nvPr/>
        </p:nvSpPr>
        <p:spPr>
          <a:xfrm>
            <a:off x="5926714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85" name="object 6185"/>
          <p:cNvSpPr/>
          <p:nvPr/>
        </p:nvSpPr>
        <p:spPr>
          <a:xfrm>
            <a:off x="6009009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86" name="object 6186"/>
          <p:cNvSpPr/>
          <p:nvPr/>
        </p:nvSpPr>
        <p:spPr>
          <a:xfrm>
            <a:off x="6091306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87" name="object 6187"/>
          <p:cNvSpPr/>
          <p:nvPr/>
        </p:nvSpPr>
        <p:spPr>
          <a:xfrm>
            <a:off x="7613781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88" name="object 6188"/>
          <p:cNvSpPr/>
          <p:nvPr/>
        </p:nvSpPr>
        <p:spPr>
          <a:xfrm>
            <a:off x="7668645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89" name="object 6189"/>
          <p:cNvSpPr/>
          <p:nvPr/>
        </p:nvSpPr>
        <p:spPr>
          <a:xfrm>
            <a:off x="7723509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90" name="object 6190"/>
          <p:cNvSpPr/>
          <p:nvPr/>
        </p:nvSpPr>
        <p:spPr>
          <a:xfrm>
            <a:off x="7778374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91" name="object 6191"/>
          <p:cNvSpPr/>
          <p:nvPr/>
        </p:nvSpPr>
        <p:spPr>
          <a:xfrm>
            <a:off x="7901818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92" name="object 6192"/>
          <p:cNvSpPr/>
          <p:nvPr/>
        </p:nvSpPr>
        <p:spPr>
          <a:xfrm>
            <a:off x="7942966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93" name="object 6193"/>
          <p:cNvSpPr/>
          <p:nvPr/>
        </p:nvSpPr>
        <p:spPr>
          <a:xfrm>
            <a:off x="7997830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94" name="object 6194"/>
          <p:cNvSpPr/>
          <p:nvPr/>
        </p:nvSpPr>
        <p:spPr>
          <a:xfrm>
            <a:off x="8066409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95" name="object 6195"/>
          <p:cNvSpPr/>
          <p:nvPr/>
        </p:nvSpPr>
        <p:spPr>
          <a:xfrm>
            <a:off x="8134990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96" name="object 6196"/>
          <p:cNvSpPr/>
          <p:nvPr/>
        </p:nvSpPr>
        <p:spPr>
          <a:xfrm>
            <a:off x="8176138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97" name="object 6197"/>
          <p:cNvSpPr/>
          <p:nvPr/>
        </p:nvSpPr>
        <p:spPr>
          <a:xfrm>
            <a:off x="8285866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98" name="object 6198"/>
          <p:cNvSpPr/>
          <p:nvPr/>
        </p:nvSpPr>
        <p:spPr>
          <a:xfrm>
            <a:off x="8327014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199" name="object 6199"/>
          <p:cNvSpPr/>
          <p:nvPr/>
        </p:nvSpPr>
        <p:spPr>
          <a:xfrm>
            <a:off x="8395593" y="58773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00" name="object 6200"/>
          <p:cNvSpPr/>
          <p:nvPr/>
        </p:nvSpPr>
        <p:spPr>
          <a:xfrm>
            <a:off x="906659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01" name="object 6201"/>
          <p:cNvSpPr/>
          <p:nvPr/>
        </p:nvSpPr>
        <p:spPr>
          <a:xfrm>
            <a:off x="947807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02" name="object 6202"/>
          <p:cNvSpPr/>
          <p:nvPr/>
        </p:nvSpPr>
        <p:spPr>
          <a:xfrm>
            <a:off x="1016387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03" name="object 6203"/>
          <p:cNvSpPr/>
          <p:nvPr/>
        </p:nvSpPr>
        <p:spPr>
          <a:xfrm>
            <a:off x="1057535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04" name="object 6204"/>
          <p:cNvSpPr/>
          <p:nvPr/>
        </p:nvSpPr>
        <p:spPr>
          <a:xfrm>
            <a:off x="1126115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05" name="object 6205"/>
          <p:cNvSpPr/>
          <p:nvPr/>
        </p:nvSpPr>
        <p:spPr>
          <a:xfrm>
            <a:off x="1180979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06" name="object 6206"/>
          <p:cNvSpPr/>
          <p:nvPr/>
        </p:nvSpPr>
        <p:spPr>
          <a:xfrm>
            <a:off x="1249559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07" name="object 6207"/>
          <p:cNvSpPr/>
          <p:nvPr/>
        </p:nvSpPr>
        <p:spPr>
          <a:xfrm>
            <a:off x="1290707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08" name="object 6208"/>
          <p:cNvSpPr/>
          <p:nvPr/>
        </p:nvSpPr>
        <p:spPr>
          <a:xfrm>
            <a:off x="1400435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09" name="object 6209"/>
          <p:cNvSpPr/>
          <p:nvPr/>
        </p:nvSpPr>
        <p:spPr>
          <a:xfrm>
            <a:off x="1496447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10" name="object 6210"/>
          <p:cNvSpPr/>
          <p:nvPr/>
        </p:nvSpPr>
        <p:spPr>
          <a:xfrm>
            <a:off x="1619890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11" name="object 6211"/>
          <p:cNvSpPr/>
          <p:nvPr/>
        </p:nvSpPr>
        <p:spPr>
          <a:xfrm>
            <a:off x="1715902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12" name="object 6212"/>
          <p:cNvSpPr/>
          <p:nvPr/>
        </p:nvSpPr>
        <p:spPr>
          <a:xfrm>
            <a:off x="1784482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13" name="object 6213"/>
          <p:cNvSpPr/>
          <p:nvPr/>
        </p:nvSpPr>
        <p:spPr>
          <a:xfrm>
            <a:off x="1825630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14" name="object 6214"/>
          <p:cNvSpPr/>
          <p:nvPr/>
        </p:nvSpPr>
        <p:spPr>
          <a:xfrm>
            <a:off x="3114934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15" name="object 6215"/>
          <p:cNvSpPr/>
          <p:nvPr/>
        </p:nvSpPr>
        <p:spPr>
          <a:xfrm>
            <a:off x="3183514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16" name="object 6216"/>
          <p:cNvSpPr/>
          <p:nvPr/>
        </p:nvSpPr>
        <p:spPr>
          <a:xfrm>
            <a:off x="3293242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17" name="object 6217"/>
          <p:cNvSpPr/>
          <p:nvPr/>
        </p:nvSpPr>
        <p:spPr>
          <a:xfrm>
            <a:off x="3334390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18" name="object 6218"/>
          <p:cNvSpPr/>
          <p:nvPr/>
        </p:nvSpPr>
        <p:spPr>
          <a:xfrm>
            <a:off x="3402970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19" name="object 6219"/>
          <p:cNvSpPr/>
          <p:nvPr/>
        </p:nvSpPr>
        <p:spPr>
          <a:xfrm>
            <a:off x="3457833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20" name="object 6220"/>
          <p:cNvSpPr/>
          <p:nvPr/>
        </p:nvSpPr>
        <p:spPr>
          <a:xfrm>
            <a:off x="3526414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21" name="object 6221"/>
          <p:cNvSpPr/>
          <p:nvPr/>
        </p:nvSpPr>
        <p:spPr>
          <a:xfrm>
            <a:off x="3636142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22" name="object 6222"/>
          <p:cNvSpPr/>
          <p:nvPr/>
        </p:nvSpPr>
        <p:spPr>
          <a:xfrm>
            <a:off x="3704721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23" name="object 6223"/>
          <p:cNvSpPr/>
          <p:nvPr/>
        </p:nvSpPr>
        <p:spPr>
          <a:xfrm>
            <a:off x="3787018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24" name="object 6224"/>
          <p:cNvSpPr/>
          <p:nvPr/>
        </p:nvSpPr>
        <p:spPr>
          <a:xfrm>
            <a:off x="3869314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25" name="object 6225"/>
          <p:cNvSpPr/>
          <p:nvPr/>
        </p:nvSpPr>
        <p:spPr>
          <a:xfrm>
            <a:off x="3910462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26" name="object 6226"/>
          <p:cNvSpPr/>
          <p:nvPr/>
        </p:nvSpPr>
        <p:spPr>
          <a:xfrm>
            <a:off x="4020190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27" name="object 6227"/>
          <p:cNvSpPr/>
          <p:nvPr/>
        </p:nvSpPr>
        <p:spPr>
          <a:xfrm>
            <a:off x="4075053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28" name="object 6228"/>
          <p:cNvSpPr/>
          <p:nvPr/>
        </p:nvSpPr>
        <p:spPr>
          <a:xfrm>
            <a:off x="4143633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29" name="object 6229"/>
          <p:cNvSpPr/>
          <p:nvPr/>
        </p:nvSpPr>
        <p:spPr>
          <a:xfrm>
            <a:off x="5336926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30" name="object 6230"/>
          <p:cNvSpPr/>
          <p:nvPr/>
        </p:nvSpPr>
        <p:spPr>
          <a:xfrm>
            <a:off x="5391790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31" name="object 6231"/>
          <p:cNvSpPr/>
          <p:nvPr/>
        </p:nvSpPr>
        <p:spPr>
          <a:xfrm>
            <a:off x="5501518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32" name="object 6232"/>
          <p:cNvSpPr/>
          <p:nvPr/>
        </p:nvSpPr>
        <p:spPr>
          <a:xfrm>
            <a:off x="5570097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33" name="object 6233"/>
          <p:cNvSpPr/>
          <p:nvPr/>
        </p:nvSpPr>
        <p:spPr>
          <a:xfrm>
            <a:off x="5611246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34" name="object 6234"/>
          <p:cNvSpPr/>
          <p:nvPr/>
        </p:nvSpPr>
        <p:spPr>
          <a:xfrm>
            <a:off x="5693542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35" name="object 6235"/>
          <p:cNvSpPr/>
          <p:nvPr/>
        </p:nvSpPr>
        <p:spPr>
          <a:xfrm>
            <a:off x="5762121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36" name="object 6236"/>
          <p:cNvSpPr/>
          <p:nvPr/>
        </p:nvSpPr>
        <p:spPr>
          <a:xfrm>
            <a:off x="5803270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37" name="object 6237"/>
          <p:cNvSpPr/>
          <p:nvPr/>
        </p:nvSpPr>
        <p:spPr>
          <a:xfrm>
            <a:off x="5871850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38" name="object 6238"/>
          <p:cNvSpPr/>
          <p:nvPr/>
        </p:nvSpPr>
        <p:spPr>
          <a:xfrm>
            <a:off x="5926714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39" name="object 6239"/>
          <p:cNvSpPr/>
          <p:nvPr/>
        </p:nvSpPr>
        <p:spPr>
          <a:xfrm>
            <a:off x="6009009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40" name="object 6240"/>
          <p:cNvSpPr/>
          <p:nvPr/>
        </p:nvSpPr>
        <p:spPr>
          <a:xfrm>
            <a:off x="6091306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41" name="object 6241"/>
          <p:cNvSpPr/>
          <p:nvPr/>
        </p:nvSpPr>
        <p:spPr>
          <a:xfrm>
            <a:off x="7613781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42" name="object 6242"/>
          <p:cNvSpPr/>
          <p:nvPr/>
        </p:nvSpPr>
        <p:spPr>
          <a:xfrm>
            <a:off x="7668645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43" name="object 6243"/>
          <p:cNvSpPr/>
          <p:nvPr/>
        </p:nvSpPr>
        <p:spPr>
          <a:xfrm>
            <a:off x="7723509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44" name="object 6244"/>
          <p:cNvSpPr/>
          <p:nvPr/>
        </p:nvSpPr>
        <p:spPr>
          <a:xfrm>
            <a:off x="7778374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45" name="object 6245"/>
          <p:cNvSpPr/>
          <p:nvPr/>
        </p:nvSpPr>
        <p:spPr>
          <a:xfrm>
            <a:off x="7901818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46" name="object 6246"/>
          <p:cNvSpPr/>
          <p:nvPr/>
        </p:nvSpPr>
        <p:spPr>
          <a:xfrm>
            <a:off x="7942966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47" name="object 6247"/>
          <p:cNvSpPr/>
          <p:nvPr/>
        </p:nvSpPr>
        <p:spPr>
          <a:xfrm>
            <a:off x="7997830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48" name="object 6248"/>
          <p:cNvSpPr/>
          <p:nvPr/>
        </p:nvSpPr>
        <p:spPr>
          <a:xfrm>
            <a:off x="8066409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49" name="object 6249"/>
          <p:cNvSpPr/>
          <p:nvPr/>
        </p:nvSpPr>
        <p:spPr>
          <a:xfrm>
            <a:off x="8134990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50" name="object 6250"/>
          <p:cNvSpPr/>
          <p:nvPr/>
        </p:nvSpPr>
        <p:spPr>
          <a:xfrm>
            <a:off x="8176138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51" name="object 6251"/>
          <p:cNvSpPr/>
          <p:nvPr/>
        </p:nvSpPr>
        <p:spPr>
          <a:xfrm>
            <a:off x="8285866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52" name="object 6252"/>
          <p:cNvSpPr/>
          <p:nvPr/>
        </p:nvSpPr>
        <p:spPr>
          <a:xfrm>
            <a:off x="8327014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53" name="object 6253"/>
          <p:cNvSpPr/>
          <p:nvPr/>
        </p:nvSpPr>
        <p:spPr>
          <a:xfrm>
            <a:off x="8395593" y="58910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54" name="object 6254"/>
          <p:cNvSpPr/>
          <p:nvPr/>
        </p:nvSpPr>
        <p:spPr>
          <a:xfrm>
            <a:off x="906659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55" name="object 6255"/>
          <p:cNvSpPr/>
          <p:nvPr/>
        </p:nvSpPr>
        <p:spPr>
          <a:xfrm>
            <a:off x="1057535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56" name="object 6256"/>
          <p:cNvSpPr/>
          <p:nvPr/>
        </p:nvSpPr>
        <p:spPr>
          <a:xfrm>
            <a:off x="1126115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57" name="object 6257"/>
          <p:cNvSpPr/>
          <p:nvPr/>
        </p:nvSpPr>
        <p:spPr>
          <a:xfrm>
            <a:off x="1180979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58" name="object 6258"/>
          <p:cNvSpPr/>
          <p:nvPr/>
        </p:nvSpPr>
        <p:spPr>
          <a:xfrm>
            <a:off x="1249559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59" name="object 6259"/>
          <p:cNvSpPr/>
          <p:nvPr/>
        </p:nvSpPr>
        <p:spPr>
          <a:xfrm>
            <a:off x="1290707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60" name="object 6260"/>
          <p:cNvSpPr/>
          <p:nvPr/>
        </p:nvSpPr>
        <p:spPr>
          <a:xfrm>
            <a:off x="1414151" y="5856732"/>
            <a:ext cx="54864" cy="54864"/>
          </a:xfrm>
          <a:prstGeom prst="rect">
            <a:avLst/>
          </a:prstGeom>
          <a:blipFill>
            <a:blip r:embed="rId64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61" name="object 6261"/>
          <p:cNvSpPr/>
          <p:nvPr/>
        </p:nvSpPr>
        <p:spPr>
          <a:xfrm>
            <a:off x="1496447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62" name="object 6262"/>
          <p:cNvSpPr/>
          <p:nvPr/>
        </p:nvSpPr>
        <p:spPr>
          <a:xfrm>
            <a:off x="1633606" y="5856732"/>
            <a:ext cx="54864" cy="54864"/>
          </a:xfrm>
          <a:prstGeom prst="rect">
            <a:avLst/>
          </a:prstGeom>
          <a:blipFill>
            <a:blip r:embed="rId64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63" name="object 6263"/>
          <p:cNvSpPr/>
          <p:nvPr/>
        </p:nvSpPr>
        <p:spPr>
          <a:xfrm>
            <a:off x="1715902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64" name="object 6264"/>
          <p:cNvSpPr/>
          <p:nvPr/>
        </p:nvSpPr>
        <p:spPr>
          <a:xfrm>
            <a:off x="1784482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65" name="object 6265"/>
          <p:cNvSpPr/>
          <p:nvPr/>
        </p:nvSpPr>
        <p:spPr>
          <a:xfrm>
            <a:off x="1825630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66" name="object 6266"/>
          <p:cNvSpPr/>
          <p:nvPr/>
        </p:nvSpPr>
        <p:spPr>
          <a:xfrm>
            <a:off x="3114934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67" name="object 6267"/>
          <p:cNvSpPr/>
          <p:nvPr/>
        </p:nvSpPr>
        <p:spPr>
          <a:xfrm>
            <a:off x="3183514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68" name="object 6268"/>
          <p:cNvSpPr/>
          <p:nvPr/>
        </p:nvSpPr>
        <p:spPr>
          <a:xfrm>
            <a:off x="3238378" y="5856732"/>
            <a:ext cx="68580" cy="54864"/>
          </a:xfrm>
          <a:prstGeom prst="rect">
            <a:avLst/>
          </a:prstGeom>
          <a:blipFill>
            <a:blip r:embed="rId64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69" name="object 6269"/>
          <p:cNvSpPr/>
          <p:nvPr/>
        </p:nvSpPr>
        <p:spPr>
          <a:xfrm>
            <a:off x="3334390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70" name="object 6270"/>
          <p:cNvSpPr/>
          <p:nvPr/>
        </p:nvSpPr>
        <p:spPr>
          <a:xfrm>
            <a:off x="3402970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71" name="object 6271"/>
          <p:cNvSpPr/>
          <p:nvPr/>
        </p:nvSpPr>
        <p:spPr>
          <a:xfrm>
            <a:off x="3457833" y="5856732"/>
            <a:ext cx="82296" cy="54864"/>
          </a:xfrm>
          <a:prstGeom prst="rect">
            <a:avLst/>
          </a:prstGeom>
          <a:blipFill>
            <a:blip r:embed="rId64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72" name="object 6272"/>
          <p:cNvSpPr/>
          <p:nvPr/>
        </p:nvSpPr>
        <p:spPr>
          <a:xfrm>
            <a:off x="3636142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73" name="object 6273"/>
          <p:cNvSpPr/>
          <p:nvPr/>
        </p:nvSpPr>
        <p:spPr>
          <a:xfrm>
            <a:off x="3704721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74" name="object 6274"/>
          <p:cNvSpPr/>
          <p:nvPr/>
        </p:nvSpPr>
        <p:spPr>
          <a:xfrm>
            <a:off x="3787018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75" name="object 6275"/>
          <p:cNvSpPr/>
          <p:nvPr/>
        </p:nvSpPr>
        <p:spPr>
          <a:xfrm>
            <a:off x="3869314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76" name="object 6276"/>
          <p:cNvSpPr/>
          <p:nvPr/>
        </p:nvSpPr>
        <p:spPr>
          <a:xfrm>
            <a:off x="3910462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77" name="object 6277"/>
          <p:cNvSpPr/>
          <p:nvPr/>
        </p:nvSpPr>
        <p:spPr>
          <a:xfrm>
            <a:off x="4006474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78" name="object 6278"/>
          <p:cNvSpPr/>
          <p:nvPr/>
        </p:nvSpPr>
        <p:spPr>
          <a:xfrm>
            <a:off x="4075053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79" name="object 6279"/>
          <p:cNvSpPr/>
          <p:nvPr/>
        </p:nvSpPr>
        <p:spPr>
          <a:xfrm>
            <a:off x="4143633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80" name="object 6280"/>
          <p:cNvSpPr/>
          <p:nvPr/>
        </p:nvSpPr>
        <p:spPr>
          <a:xfrm>
            <a:off x="5336926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81" name="object 6281"/>
          <p:cNvSpPr/>
          <p:nvPr/>
        </p:nvSpPr>
        <p:spPr>
          <a:xfrm>
            <a:off x="5391790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82" name="object 6282"/>
          <p:cNvSpPr/>
          <p:nvPr/>
        </p:nvSpPr>
        <p:spPr>
          <a:xfrm>
            <a:off x="5501518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83" name="object 6283"/>
          <p:cNvSpPr/>
          <p:nvPr/>
        </p:nvSpPr>
        <p:spPr>
          <a:xfrm>
            <a:off x="5570097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84" name="object 6284"/>
          <p:cNvSpPr/>
          <p:nvPr/>
        </p:nvSpPr>
        <p:spPr>
          <a:xfrm>
            <a:off x="5611246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85" name="object 6285"/>
          <p:cNvSpPr/>
          <p:nvPr/>
        </p:nvSpPr>
        <p:spPr>
          <a:xfrm>
            <a:off x="5693542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86" name="object 6286"/>
          <p:cNvSpPr/>
          <p:nvPr/>
        </p:nvSpPr>
        <p:spPr>
          <a:xfrm>
            <a:off x="5762121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87" name="object 6287"/>
          <p:cNvSpPr/>
          <p:nvPr/>
        </p:nvSpPr>
        <p:spPr>
          <a:xfrm>
            <a:off x="5803270" y="5856732"/>
            <a:ext cx="260604" cy="54864"/>
          </a:xfrm>
          <a:prstGeom prst="rect">
            <a:avLst/>
          </a:prstGeom>
          <a:blipFill>
            <a:blip r:embed="rId64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88" name="object 6288"/>
          <p:cNvSpPr/>
          <p:nvPr/>
        </p:nvSpPr>
        <p:spPr>
          <a:xfrm>
            <a:off x="5926714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89" name="object 6289"/>
          <p:cNvSpPr/>
          <p:nvPr/>
        </p:nvSpPr>
        <p:spPr>
          <a:xfrm>
            <a:off x="6009009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90" name="object 6290"/>
          <p:cNvSpPr/>
          <p:nvPr/>
        </p:nvSpPr>
        <p:spPr>
          <a:xfrm>
            <a:off x="6091306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91" name="object 6291"/>
          <p:cNvSpPr/>
          <p:nvPr/>
        </p:nvSpPr>
        <p:spPr>
          <a:xfrm>
            <a:off x="7613781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92" name="object 6292"/>
          <p:cNvSpPr/>
          <p:nvPr/>
        </p:nvSpPr>
        <p:spPr>
          <a:xfrm>
            <a:off x="7668645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93" name="object 6293"/>
          <p:cNvSpPr/>
          <p:nvPr/>
        </p:nvSpPr>
        <p:spPr>
          <a:xfrm>
            <a:off x="7723509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94" name="object 6294"/>
          <p:cNvSpPr/>
          <p:nvPr/>
        </p:nvSpPr>
        <p:spPr>
          <a:xfrm>
            <a:off x="7778374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95" name="object 6295"/>
          <p:cNvSpPr/>
          <p:nvPr/>
        </p:nvSpPr>
        <p:spPr>
          <a:xfrm>
            <a:off x="7833238" y="5856732"/>
            <a:ext cx="82296" cy="54864"/>
          </a:xfrm>
          <a:prstGeom prst="rect">
            <a:avLst/>
          </a:prstGeom>
          <a:blipFill>
            <a:blip r:embed="rId64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96" name="object 6296"/>
          <p:cNvSpPr/>
          <p:nvPr/>
        </p:nvSpPr>
        <p:spPr>
          <a:xfrm>
            <a:off x="7942966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97" name="object 6297"/>
          <p:cNvSpPr/>
          <p:nvPr/>
        </p:nvSpPr>
        <p:spPr>
          <a:xfrm>
            <a:off x="7997830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98" name="object 6298"/>
          <p:cNvSpPr/>
          <p:nvPr/>
        </p:nvSpPr>
        <p:spPr>
          <a:xfrm>
            <a:off x="8066409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299" name="object 6299"/>
          <p:cNvSpPr/>
          <p:nvPr/>
        </p:nvSpPr>
        <p:spPr>
          <a:xfrm>
            <a:off x="8134990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00" name="object 6300"/>
          <p:cNvSpPr/>
          <p:nvPr/>
        </p:nvSpPr>
        <p:spPr>
          <a:xfrm>
            <a:off x="8189854" y="5856732"/>
            <a:ext cx="54864" cy="54864"/>
          </a:xfrm>
          <a:prstGeom prst="rect">
            <a:avLst/>
          </a:prstGeom>
          <a:blipFill>
            <a:blip r:embed="rId65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01" name="object 6301"/>
          <p:cNvSpPr/>
          <p:nvPr/>
        </p:nvSpPr>
        <p:spPr>
          <a:xfrm>
            <a:off x="8285866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02" name="object 6302"/>
          <p:cNvSpPr/>
          <p:nvPr/>
        </p:nvSpPr>
        <p:spPr>
          <a:xfrm>
            <a:off x="8327014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03" name="object 6303"/>
          <p:cNvSpPr/>
          <p:nvPr/>
        </p:nvSpPr>
        <p:spPr>
          <a:xfrm>
            <a:off x="8395593" y="59047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04" name="object 6304"/>
          <p:cNvSpPr/>
          <p:nvPr/>
        </p:nvSpPr>
        <p:spPr>
          <a:xfrm>
            <a:off x="906659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05" name="object 6305"/>
          <p:cNvSpPr/>
          <p:nvPr/>
        </p:nvSpPr>
        <p:spPr>
          <a:xfrm>
            <a:off x="947807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06" name="object 6306"/>
          <p:cNvSpPr/>
          <p:nvPr/>
        </p:nvSpPr>
        <p:spPr>
          <a:xfrm>
            <a:off x="1057535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07" name="object 6307"/>
          <p:cNvSpPr/>
          <p:nvPr/>
        </p:nvSpPr>
        <p:spPr>
          <a:xfrm>
            <a:off x="1126115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08" name="object 6308"/>
          <p:cNvSpPr/>
          <p:nvPr/>
        </p:nvSpPr>
        <p:spPr>
          <a:xfrm>
            <a:off x="1180979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09" name="object 6309"/>
          <p:cNvSpPr/>
          <p:nvPr/>
        </p:nvSpPr>
        <p:spPr>
          <a:xfrm>
            <a:off x="1249559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10" name="object 6310"/>
          <p:cNvSpPr/>
          <p:nvPr/>
        </p:nvSpPr>
        <p:spPr>
          <a:xfrm>
            <a:off x="1290707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11" name="object 6311"/>
          <p:cNvSpPr/>
          <p:nvPr/>
        </p:nvSpPr>
        <p:spPr>
          <a:xfrm>
            <a:off x="1455299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12" name="object 6312"/>
          <p:cNvSpPr/>
          <p:nvPr/>
        </p:nvSpPr>
        <p:spPr>
          <a:xfrm>
            <a:off x="1496447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13" name="object 6313"/>
          <p:cNvSpPr/>
          <p:nvPr/>
        </p:nvSpPr>
        <p:spPr>
          <a:xfrm>
            <a:off x="1674754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14" name="object 6314"/>
          <p:cNvSpPr/>
          <p:nvPr/>
        </p:nvSpPr>
        <p:spPr>
          <a:xfrm>
            <a:off x="1715902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15" name="object 6315"/>
          <p:cNvSpPr/>
          <p:nvPr/>
        </p:nvSpPr>
        <p:spPr>
          <a:xfrm>
            <a:off x="1784482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16" name="object 6316"/>
          <p:cNvSpPr/>
          <p:nvPr/>
        </p:nvSpPr>
        <p:spPr>
          <a:xfrm>
            <a:off x="1825630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17" name="object 6317"/>
          <p:cNvSpPr/>
          <p:nvPr/>
        </p:nvSpPr>
        <p:spPr>
          <a:xfrm>
            <a:off x="1866778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18" name="object 6318"/>
          <p:cNvSpPr/>
          <p:nvPr/>
        </p:nvSpPr>
        <p:spPr>
          <a:xfrm>
            <a:off x="3114934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19" name="object 6319"/>
          <p:cNvSpPr/>
          <p:nvPr/>
        </p:nvSpPr>
        <p:spPr>
          <a:xfrm>
            <a:off x="3183514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20" name="object 6320"/>
          <p:cNvSpPr/>
          <p:nvPr/>
        </p:nvSpPr>
        <p:spPr>
          <a:xfrm>
            <a:off x="3224662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21" name="object 6321"/>
          <p:cNvSpPr/>
          <p:nvPr/>
        </p:nvSpPr>
        <p:spPr>
          <a:xfrm>
            <a:off x="3293242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22" name="object 6322"/>
          <p:cNvSpPr/>
          <p:nvPr/>
        </p:nvSpPr>
        <p:spPr>
          <a:xfrm>
            <a:off x="3334390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23" name="object 6323"/>
          <p:cNvSpPr/>
          <p:nvPr/>
        </p:nvSpPr>
        <p:spPr>
          <a:xfrm>
            <a:off x="3402970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24" name="object 6324"/>
          <p:cNvSpPr/>
          <p:nvPr/>
        </p:nvSpPr>
        <p:spPr>
          <a:xfrm>
            <a:off x="3457833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25" name="object 6325"/>
          <p:cNvSpPr/>
          <p:nvPr/>
        </p:nvSpPr>
        <p:spPr>
          <a:xfrm>
            <a:off x="3636142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26" name="object 6326"/>
          <p:cNvSpPr/>
          <p:nvPr/>
        </p:nvSpPr>
        <p:spPr>
          <a:xfrm>
            <a:off x="3704721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27" name="object 6327"/>
          <p:cNvSpPr/>
          <p:nvPr/>
        </p:nvSpPr>
        <p:spPr>
          <a:xfrm>
            <a:off x="3787018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28" name="object 6328"/>
          <p:cNvSpPr/>
          <p:nvPr/>
        </p:nvSpPr>
        <p:spPr>
          <a:xfrm>
            <a:off x="3869314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29" name="object 6329"/>
          <p:cNvSpPr/>
          <p:nvPr/>
        </p:nvSpPr>
        <p:spPr>
          <a:xfrm>
            <a:off x="3910462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30" name="object 6330"/>
          <p:cNvSpPr/>
          <p:nvPr/>
        </p:nvSpPr>
        <p:spPr>
          <a:xfrm>
            <a:off x="3992758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31" name="object 6331"/>
          <p:cNvSpPr/>
          <p:nvPr/>
        </p:nvSpPr>
        <p:spPr>
          <a:xfrm>
            <a:off x="4075053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32" name="object 6332"/>
          <p:cNvSpPr/>
          <p:nvPr/>
        </p:nvSpPr>
        <p:spPr>
          <a:xfrm>
            <a:off x="4143633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33" name="object 6333"/>
          <p:cNvSpPr/>
          <p:nvPr/>
        </p:nvSpPr>
        <p:spPr>
          <a:xfrm>
            <a:off x="5336926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34" name="object 6334"/>
          <p:cNvSpPr/>
          <p:nvPr/>
        </p:nvSpPr>
        <p:spPr>
          <a:xfrm>
            <a:off x="5391790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35" name="object 6335"/>
          <p:cNvSpPr/>
          <p:nvPr/>
        </p:nvSpPr>
        <p:spPr>
          <a:xfrm>
            <a:off x="5501518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36" name="object 6336"/>
          <p:cNvSpPr/>
          <p:nvPr/>
        </p:nvSpPr>
        <p:spPr>
          <a:xfrm>
            <a:off x="5570097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37" name="object 6337"/>
          <p:cNvSpPr/>
          <p:nvPr/>
        </p:nvSpPr>
        <p:spPr>
          <a:xfrm>
            <a:off x="5611246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38" name="object 6338"/>
          <p:cNvSpPr/>
          <p:nvPr/>
        </p:nvSpPr>
        <p:spPr>
          <a:xfrm>
            <a:off x="5693542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39" name="object 6339"/>
          <p:cNvSpPr/>
          <p:nvPr/>
        </p:nvSpPr>
        <p:spPr>
          <a:xfrm>
            <a:off x="5762121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40" name="object 6340"/>
          <p:cNvSpPr/>
          <p:nvPr/>
        </p:nvSpPr>
        <p:spPr>
          <a:xfrm>
            <a:off x="5803270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41" name="object 6341"/>
          <p:cNvSpPr/>
          <p:nvPr/>
        </p:nvSpPr>
        <p:spPr>
          <a:xfrm>
            <a:off x="5926714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42" name="object 6342"/>
          <p:cNvSpPr/>
          <p:nvPr/>
        </p:nvSpPr>
        <p:spPr>
          <a:xfrm>
            <a:off x="6009009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43" name="object 6343"/>
          <p:cNvSpPr/>
          <p:nvPr/>
        </p:nvSpPr>
        <p:spPr>
          <a:xfrm>
            <a:off x="6091306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44" name="object 6344"/>
          <p:cNvSpPr/>
          <p:nvPr/>
        </p:nvSpPr>
        <p:spPr>
          <a:xfrm>
            <a:off x="7613781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45" name="object 6345"/>
          <p:cNvSpPr/>
          <p:nvPr/>
        </p:nvSpPr>
        <p:spPr>
          <a:xfrm>
            <a:off x="7668645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46" name="object 6346"/>
          <p:cNvSpPr/>
          <p:nvPr/>
        </p:nvSpPr>
        <p:spPr>
          <a:xfrm>
            <a:off x="7723509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47" name="object 6347"/>
          <p:cNvSpPr/>
          <p:nvPr/>
        </p:nvSpPr>
        <p:spPr>
          <a:xfrm>
            <a:off x="7778374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48" name="object 6348"/>
          <p:cNvSpPr/>
          <p:nvPr/>
        </p:nvSpPr>
        <p:spPr>
          <a:xfrm>
            <a:off x="7819521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49" name="object 6349"/>
          <p:cNvSpPr/>
          <p:nvPr/>
        </p:nvSpPr>
        <p:spPr>
          <a:xfrm>
            <a:off x="7901818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50" name="object 6350"/>
          <p:cNvSpPr/>
          <p:nvPr/>
        </p:nvSpPr>
        <p:spPr>
          <a:xfrm>
            <a:off x="7942966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51" name="object 6351"/>
          <p:cNvSpPr/>
          <p:nvPr/>
        </p:nvSpPr>
        <p:spPr>
          <a:xfrm>
            <a:off x="7997830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52" name="object 6352"/>
          <p:cNvSpPr/>
          <p:nvPr/>
        </p:nvSpPr>
        <p:spPr>
          <a:xfrm>
            <a:off x="8066409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53" name="object 6353"/>
          <p:cNvSpPr/>
          <p:nvPr/>
        </p:nvSpPr>
        <p:spPr>
          <a:xfrm>
            <a:off x="8134990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54" name="object 6354"/>
          <p:cNvSpPr/>
          <p:nvPr/>
        </p:nvSpPr>
        <p:spPr>
          <a:xfrm>
            <a:off x="8231002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55" name="object 6355"/>
          <p:cNvSpPr/>
          <p:nvPr/>
        </p:nvSpPr>
        <p:spPr>
          <a:xfrm>
            <a:off x="8285866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56" name="object 6356"/>
          <p:cNvSpPr/>
          <p:nvPr/>
        </p:nvSpPr>
        <p:spPr>
          <a:xfrm>
            <a:off x="8327014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57" name="object 6357"/>
          <p:cNvSpPr/>
          <p:nvPr/>
        </p:nvSpPr>
        <p:spPr>
          <a:xfrm>
            <a:off x="8395593" y="59184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58" name="object 6358"/>
          <p:cNvSpPr/>
          <p:nvPr/>
        </p:nvSpPr>
        <p:spPr>
          <a:xfrm>
            <a:off x="906659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59" name="object 6359"/>
          <p:cNvSpPr/>
          <p:nvPr/>
        </p:nvSpPr>
        <p:spPr>
          <a:xfrm>
            <a:off x="947807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60" name="object 6360"/>
          <p:cNvSpPr/>
          <p:nvPr/>
        </p:nvSpPr>
        <p:spPr>
          <a:xfrm>
            <a:off x="1057535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61" name="object 6361"/>
          <p:cNvSpPr/>
          <p:nvPr/>
        </p:nvSpPr>
        <p:spPr>
          <a:xfrm>
            <a:off x="1126115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62" name="object 6362"/>
          <p:cNvSpPr/>
          <p:nvPr/>
        </p:nvSpPr>
        <p:spPr>
          <a:xfrm>
            <a:off x="1180979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63" name="object 6363"/>
          <p:cNvSpPr/>
          <p:nvPr/>
        </p:nvSpPr>
        <p:spPr>
          <a:xfrm>
            <a:off x="1249559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64" name="object 6364"/>
          <p:cNvSpPr/>
          <p:nvPr/>
        </p:nvSpPr>
        <p:spPr>
          <a:xfrm>
            <a:off x="1290707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65" name="object 6365"/>
          <p:cNvSpPr/>
          <p:nvPr/>
        </p:nvSpPr>
        <p:spPr>
          <a:xfrm>
            <a:off x="1455299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66" name="object 6366"/>
          <p:cNvSpPr/>
          <p:nvPr/>
        </p:nvSpPr>
        <p:spPr>
          <a:xfrm>
            <a:off x="1496447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67" name="object 6367"/>
          <p:cNvSpPr/>
          <p:nvPr/>
        </p:nvSpPr>
        <p:spPr>
          <a:xfrm>
            <a:off x="1674754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68" name="object 6368"/>
          <p:cNvSpPr/>
          <p:nvPr/>
        </p:nvSpPr>
        <p:spPr>
          <a:xfrm>
            <a:off x="1715902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69" name="object 6369"/>
          <p:cNvSpPr/>
          <p:nvPr/>
        </p:nvSpPr>
        <p:spPr>
          <a:xfrm>
            <a:off x="1784482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70" name="object 6370"/>
          <p:cNvSpPr/>
          <p:nvPr/>
        </p:nvSpPr>
        <p:spPr>
          <a:xfrm>
            <a:off x="1825630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71" name="object 6371"/>
          <p:cNvSpPr/>
          <p:nvPr/>
        </p:nvSpPr>
        <p:spPr>
          <a:xfrm>
            <a:off x="1866778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72" name="object 6372"/>
          <p:cNvSpPr/>
          <p:nvPr/>
        </p:nvSpPr>
        <p:spPr>
          <a:xfrm>
            <a:off x="3114934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73" name="object 6373"/>
          <p:cNvSpPr/>
          <p:nvPr/>
        </p:nvSpPr>
        <p:spPr>
          <a:xfrm>
            <a:off x="3183514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74" name="object 6374"/>
          <p:cNvSpPr/>
          <p:nvPr/>
        </p:nvSpPr>
        <p:spPr>
          <a:xfrm>
            <a:off x="3224662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75" name="object 6375"/>
          <p:cNvSpPr/>
          <p:nvPr/>
        </p:nvSpPr>
        <p:spPr>
          <a:xfrm>
            <a:off x="3293242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76" name="object 6376"/>
          <p:cNvSpPr/>
          <p:nvPr/>
        </p:nvSpPr>
        <p:spPr>
          <a:xfrm>
            <a:off x="3334390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77" name="object 6377"/>
          <p:cNvSpPr/>
          <p:nvPr/>
        </p:nvSpPr>
        <p:spPr>
          <a:xfrm>
            <a:off x="3402970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78" name="object 6378"/>
          <p:cNvSpPr/>
          <p:nvPr/>
        </p:nvSpPr>
        <p:spPr>
          <a:xfrm>
            <a:off x="3457833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79" name="object 6379"/>
          <p:cNvSpPr/>
          <p:nvPr/>
        </p:nvSpPr>
        <p:spPr>
          <a:xfrm>
            <a:off x="3636142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80" name="object 6380"/>
          <p:cNvSpPr/>
          <p:nvPr/>
        </p:nvSpPr>
        <p:spPr>
          <a:xfrm>
            <a:off x="3704721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81" name="object 6381"/>
          <p:cNvSpPr/>
          <p:nvPr/>
        </p:nvSpPr>
        <p:spPr>
          <a:xfrm>
            <a:off x="3787018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82" name="object 6382"/>
          <p:cNvSpPr/>
          <p:nvPr/>
        </p:nvSpPr>
        <p:spPr>
          <a:xfrm>
            <a:off x="3869314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83" name="object 6383"/>
          <p:cNvSpPr/>
          <p:nvPr/>
        </p:nvSpPr>
        <p:spPr>
          <a:xfrm>
            <a:off x="3910462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84" name="object 6384"/>
          <p:cNvSpPr/>
          <p:nvPr/>
        </p:nvSpPr>
        <p:spPr>
          <a:xfrm>
            <a:off x="3992758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85" name="object 6385"/>
          <p:cNvSpPr/>
          <p:nvPr/>
        </p:nvSpPr>
        <p:spPr>
          <a:xfrm>
            <a:off x="4075053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86" name="object 6386"/>
          <p:cNvSpPr/>
          <p:nvPr/>
        </p:nvSpPr>
        <p:spPr>
          <a:xfrm>
            <a:off x="4143633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87" name="object 6387"/>
          <p:cNvSpPr/>
          <p:nvPr/>
        </p:nvSpPr>
        <p:spPr>
          <a:xfrm>
            <a:off x="5336926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88" name="object 6388"/>
          <p:cNvSpPr/>
          <p:nvPr/>
        </p:nvSpPr>
        <p:spPr>
          <a:xfrm>
            <a:off x="5391790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89" name="object 6389"/>
          <p:cNvSpPr/>
          <p:nvPr/>
        </p:nvSpPr>
        <p:spPr>
          <a:xfrm>
            <a:off x="5501518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90" name="object 6390"/>
          <p:cNvSpPr/>
          <p:nvPr/>
        </p:nvSpPr>
        <p:spPr>
          <a:xfrm>
            <a:off x="5570097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91" name="object 6391"/>
          <p:cNvSpPr/>
          <p:nvPr/>
        </p:nvSpPr>
        <p:spPr>
          <a:xfrm>
            <a:off x="5611246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92" name="object 6392"/>
          <p:cNvSpPr/>
          <p:nvPr/>
        </p:nvSpPr>
        <p:spPr>
          <a:xfrm>
            <a:off x="5693542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93" name="object 6393"/>
          <p:cNvSpPr/>
          <p:nvPr/>
        </p:nvSpPr>
        <p:spPr>
          <a:xfrm>
            <a:off x="5762121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94" name="object 6394"/>
          <p:cNvSpPr/>
          <p:nvPr/>
        </p:nvSpPr>
        <p:spPr>
          <a:xfrm>
            <a:off x="5803270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95" name="object 6395"/>
          <p:cNvSpPr/>
          <p:nvPr/>
        </p:nvSpPr>
        <p:spPr>
          <a:xfrm>
            <a:off x="5926714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96" name="object 6396"/>
          <p:cNvSpPr/>
          <p:nvPr/>
        </p:nvSpPr>
        <p:spPr>
          <a:xfrm>
            <a:off x="6009009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97" name="object 6397"/>
          <p:cNvSpPr/>
          <p:nvPr/>
        </p:nvSpPr>
        <p:spPr>
          <a:xfrm>
            <a:off x="6091306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98" name="object 6398"/>
          <p:cNvSpPr/>
          <p:nvPr/>
        </p:nvSpPr>
        <p:spPr>
          <a:xfrm>
            <a:off x="7613781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399" name="object 6399"/>
          <p:cNvSpPr/>
          <p:nvPr/>
        </p:nvSpPr>
        <p:spPr>
          <a:xfrm>
            <a:off x="7668645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00" name="object 6400"/>
          <p:cNvSpPr/>
          <p:nvPr/>
        </p:nvSpPr>
        <p:spPr>
          <a:xfrm>
            <a:off x="7723509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01" name="object 6401"/>
          <p:cNvSpPr/>
          <p:nvPr/>
        </p:nvSpPr>
        <p:spPr>
          <a:xfrm>
            <a:off x="7778374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02" name="object 6402"/>
          <p:cNvSpPr/>
          <p:nvPr/>
        </p:nvSpPr>
        <p:spPr>
          <a:xfrm>
            <a:off x="7819521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03" name="object 6403"/>
          <p:cNvSpPr/>
          <p:nvPr/>
        </p:nvSpPr>
        <p:spPr>
          <a:xfrm>
            <a:off x="7901818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04" name="object 6404"/>
          <p:cNvSpPr/>
          <p:nvPr/>
        </p:nvSpPr>
        <p:spPr>
          <a:xfrm>
            <a:off x="7942966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05" name="object 6405"/>
          <p:cNvSpPr/>
          <p:nvPr/>
        </p:nvSpPr>
        <p:spPr>
          <a:xfrm>
            <a:off x="7997830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06" name="object 6406"/>
          <p:cNvSpPr/>
          <p:nvPr/>
        </p:nvSpPr>
        <p:spPr>
          <a:xfrm>
            <a:off x="8066409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07" name="object 6407"/>
          <p:cNvSpPr/>
          <p:nvPr/>
        </p:nvSpPr>
        <p:spPr>
          <a:xfrm>
            <a:off x="8134990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08" name="object 6408"/>
          <p:cNvSpPr/>
          <p:nvPr/>
        </p:nvSpPr>
        <p:spPr>
          <a:xfrm>
            <a:off x="8231002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09" name="object 6409"/>
          <p:cNvSpPr/>
          <p:nvPr/>
        </p:nvSpPr>
        <p:spPr>
          <a:xfrm>
            <a:off x="8285866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10" name="object 6410"/>
          <p:cNvSpPr/>
          <p:nvPr/>
        </p:nvSpPr>
        <p:spPr>
          <a:xfrm>
            <a:off x="8327014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11" name="object 6411"/>
          <p:cNvSpPr/>
          <p:nvPr/>
        </p:nvSpPr>
        <p:spPr>
          <a:xfrm>
            <a:off x="8395593" y="59321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12" name="object 6412"/>
          <p:cNvSpPr/>
          <p:nvPr/>
        </p:nvSpPr>
        <p:spPr>
          <a:xfrm>
            <a:off x="892943" y="5856732"/>
            <a:ext cx="137160" cy="96012"/>
          </a:xfrm>
          <a:prstGeom prst="rect">
            <a:avLst/>
          </a:prstGeom>
          <a:blipFill>
            <a:blip r:embed="rId65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13" name="object 6413"/>
          <p:cNvSpPr/>
          <p:nvPr/>
        </p:nvSpPr>
        <p:spPr>
          <a:xfrm>
            <a:off x="947807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14" name="object 6414"/>
          <p:cNvSpPr/>
          <p:nvPr/>
        </p:nvSpPr>
        <p:spPr>
          <a:xfrm>
            <a:off x="1016387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15" name="object 6415"/>
          <p:cNvSpPr/>
          <p:nvPr/>
        </p:nvSpPr>
        <p:spPr>
          <a:xfrm>
            <a:off x="1057535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16" name="object 6416"/>
          <p:cNvSpPr/>
          <p:nvPr/>
        </p:nvSpPr>
        <p:spPr>
          <a:xfrm>
            <a:off x="1126115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17" name="object 6417"/>
          <p:cNvSpPr/>
          <p:nvPr/>
        </p:nvSpPr>
        <p:spPr>
          <a:xfrm>
            <a:off x="1180979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18" name="object 6418"/>
          <p:cNvSpPr/>
          <p:nvPr/>
        </p:nvSpPr>
        <p:spPr>
          <a:xfrm>
            <a:off x="1249559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19" name="object 6419"/>
          <p:cNvSpPr/>
          <p:nvPr/>
        </p:nvSpPr>
        <p:spPr>
          <a:xfrm>
            <a:off x="1290707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20" name="object 6420"/>
          <p:cNvSpPr/>
          <p:nvPr/>
        </p:nvSpPr>
        <p:spPr>
          <a:xfrm>
            <a:off x="1455299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21" name="object 6421"/>
          <p:cNvSpPr/>
          <p:nvPr/>
        </p:nvSpPr>
        <p:spPr>
          <a:xfrm>
            <a:off x="1496447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22" name="object 6422"/>
          <p:cNvSpPr/>
          <p:nvPr/>
        </p:nvSpPr>
        <p:spPr>
          <a:xfrm>
            <a:off x="1674754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23" name="object 6423"/>
          <p:cNvSpPr/>
          <p:nvPr/>
        </p:nvSpPr>
        <p:spPr>
          <a:xfrm>
            <a:off x="1715902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24" name="object 6424"/>
          <p:cNvSpPr/>
          <p:nvPr/>
        </p:nvSpPr>
        <p:spPr>
          <a:xfrm>
            <a:off x="1784482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25" name="object 6425"/>
          <p:cNvSpPr/>
          <p:nvPr/>
        </p:nvSpPr>
        <p:spPr>
          <a:xfrm>
            <a:off x="1825630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26" name="object 6426"/>
          <p:cNvSpPr/>
          <p:nvPr/>
        </p:nvSpPr>
        <p:spPr>
          <a:xfrm>
            <a:off x="1866778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27" name="object 6427"/>
          <p:cNvSpPr/>
          <p:nvPr/>
        </p:nvSpPr>
        <p:spPr>
          <a:xfrm>
            <a:off x="3114934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28" name="object 6428"/>
          <p:cNvSpPr/>
          <p:nvPr/>
        </p:nvSpPr>
        <p:spPr>
          <a:xfrm>
            <a:off x="3183514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29" name="object 6429"/>
          <p:cNvSpPr/>
          <p:nvPr/>
        </p:nvSpPr>
        <p:spPr>
          <a:xfrm>
            <a:off x="3224662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30" name="object 6430"/>
          <p:cNvSpPr/>
          <p:nvPr/>
        </p:nvSpPr>
        <p:spPr>
          <a:xfrm>
            <a:off x="3293242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31" name="object 6431"/>
          <p:cNvSpPr/>
          <p:nvPr/>
        </p:nvSpPr>
        <p:spPr>
          <a:xfrm>
            <a:off x="3334390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32" name="object 6432"/>
          <p:cNvSpPr/>
          <p:nvPr/>
        </p:nvSpPr>
        <p:spPr>
          <a:xfrm>
            <a:off x="3402970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33" name="object 6433"/>
          <p:cNvSpPr/>
          <p:nvPr/>
        </p:nvSpPr>
        <p:spPr>
          <a:xfrm>
            <a:off x="3457833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34" name="object 6434"/>
          <p:cNvSpPr/>
          <p:nvPr/>
        </p:nvSpPr>
        <p:spPr>
          <a:xfrm>
            <a:off x="3526414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35" name="object 6435"/>
          <p:cNvSpPr/>
          <p:nvPr/>
        </p:nvSpPr>
        <p:spPr>
          <a:xfrm>
            <a:off x="3636142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36" name="object 6436"/>
          <p:cNvSpPr/>
          <p:nvPr/>
        </p:nvSpPr>
        <p:spPr>
          <a:xfrm>
            <a:off x="3787018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37" name="object 6437"/>
          <p:cNvSpPr/>
          <p:nvPr/>
        </p:nvSpPr>
        <p:spPr>
          <a:xfrm>
            <a:off x="3869314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38" name="object 6438"/>
          <p:cNvSpPr/>
          <p:nvPr/>
        </p:nvSpPr>
        <p:spPr>
          <a:xfrm>
            <a:off x="3910462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39" name="object 6439"/>
          <p:cNvSpPr/>
          <p:nvPr/>
        </p:nvSpPr>
        <p:spPr>
          <a:xfrm>
            <a:off x="3979042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40" name="object 6440"/>
          <p:cNvSpPr/>
          <p:nvPr/>
        </p:nvSpPr>
        <p:spPr>
          <a:xfrm>
            <a:off x="4075053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41" name="object 6441"/>
          <p:cNvSpPr/>
          <p:nvPr/>
        </p:nvSpPr>
        <p:spPr>
          <a:xfrm>
            <a:off x="4143633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42" name="object 6442"/>
          <p:cNvSpPr/>
          <p:nvPr/>
        </p:nvSpPr>
        <p:spPr>
          <a:xfrm>
            <a:off x="5336926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43" name="object 6443"/>
          <p:cNvSpPr/>
          <p:nvPr/>
        </p:nvSpPr>
        <p:spPr>
          <a:xfrm>
            <a:off x="5460370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44" name="object 6444"/>
          <p:cNvSpPr/>
          <p:nvPr/>
        </p:nvSpPr>
        <p:spPr>
          <a:xfrm>
            <a:off x="5501518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45" name="object 6445"/>
          <p:cNvSpPr/>
          <p:nvPr/>
        </p:nvSpPr>
        <p:spPr>
          <a:xfrm>
            <a:off x="5570097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46" name="object 6446"/>
          <p:cNvSpPr/>
          <p:nvPr/>
        </p:nvSpPr>
        <p:spPr>
          <a:xfrm>
            <a:off x="5611246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47" name="object 6447"/>
          <p:cNvSpPr/>
          <p:nvPr/>
        </p:nvSpPr>
        <p:spPr>
          <a:xfrm>
            <a:off x="5693542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48" name="object 6448"/>
          <p:cNvSpPr/>
          <p:nvPr/>
        </p:nvSpPr>
        <p:spPr>
          <a:xfrm>
            <a:off x="5762121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49" name="object 6449"/>
          <p:cNvSpPr/>
          <p:nvPr/>
        </p:nvSpPr>
        <p:spPr>
          <a:xfrm>
            <a:off x="5803270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50" name="object 6450"/>
          <p:cNvSpPr/>
          <p:nvPr/>
        </p:nvSpPr>
        <p:spPr>
          <a:xfrm>
            <a:off x="5871850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51" name="object 6451"/>
          <p:cNvSpPr/>
          <p:nvPr/>
        </p:nvSpPr>
        <p:spPr>
          <a:xfrm>
            <a:off x="5926714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52" name="object 6452"/>
          <p:cNvSpPr/>
          <p:nvPr/>
        </p:nvSpPr>
        <p:spPr>
          <a:xfrm>
            <a:off x="6009009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53" name="object 6453"/>
          <p:cNvSpPr/>
          <p:nvPr/>
        </p:nvSpPr>
        <p:spPr>
          <a:xfrm>
            <a:off x="6091306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54" name="object 6454"/>
          <p:cNvSpPr/>
          <p:nvPr/>
        </p:nvSpPr>
        <p:spPr>
          <a:xfrm>
            <a:off x="7613781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55" name="object 6455"/>
          <p:cNvSpPr/>
          <p:nvPr/>
        </p:nvSpPr>
        <p:spPr>
          <a:xfrm>
            <a:off x="7668645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56" name="object 6456"/>
          <p:cNvSpPr/>
          <p:nvPr/>
        </p:nvSpPr>
        <p:spPr>
          <a:xfrm>
            <a:off x="7723509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57" name="object 6457"/>
          <p:cNvSpPr/>
          <p:nvPr/>
        </p:nvSpPr>
        <p:spPr>
          <a:xfrm>
            <a:off x="7778374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58" name="object 6458"/>
          <p:cNvSpPr/>
          <p:nvPr/>
        </p:nvSpPr>
        <p:spPr>
          <a:xfrm>
            <a:off x="7819521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59" name="object 6459"/>
          <p:cNvSpPr/>
          <p:nvPr/>
        </p:nvSpPr>
        <p:spPr>
          <a:xfrm>
            <a:off x="7901818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60" name="object 6460"/>
          <p:cNvSpPr/>
          <p:nvPr/>
        </p:nvSpPr>
        <p:spPr>
          <a:xfrm>
            <a:off x="7942966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61" name="object 6461"/>
          <p:cNvSpPr/>
          <p:nvPr/>
        </p:nvSpPr>
        <p:spPr>
          <a:xfrm>
            <a:off x="7997830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62" name="object 6462"/>
          <p:cNvSpPr/>
          <p:nvPr/>
        </p:nvSpPr>
        <p:spPr>
          <a:xfrm>
            <a:off x="8066409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63" name="object 6463"/>
          <p:cNvSpPr/>
          <p:nvPr/>
        </p:nvSpPr>
        <p:spPr>
          <a:xfrm>
            <a:off x="8134990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64" name="object 6464"/>
          <p:cNvSpPr/>
          <p:nvPr/>
        </p:nvSpPr>
        <p:spPr>
          <a:xfrm>
            <a:off x="8231002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65" name="object 6465"/>
          <p:cNvSpPr/>
          <p:nvPr/>
        </p:nvSpPr>
        <p:spPr>
          <a:xfrm>
            <a:off x="8285866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66" name="object 6466"/>
          <p:cNvSpPr/>
          <p:nvPr/>
        </p:nvSpPr>
        <p:spPr>
          <a:xfrm>
            <a:off x="8327014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67" name="object 6467"/>
          <p:cNvSpPr/>
          <p:nvPr/>
        </p:nvSpPr>
        <p:spPr>
          <a:xfrm>
            <a:off x="8395593" y="59458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68" name="object 6468"/>
          <p:cNvSpPr/>
          <p:nvPr/>
        </p:nvSpPr>
        <p:spPr>
          <a:xfrm>
            <a:off x="906659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69" name="object 6469"/>
          <p:cNvSpPr/>
          <p:nvPr/>
        </p:nvSpPr>
        <p:spPr>
          <a:xfrm>
            <a:off x="961523" y="5952744"/>
            <a:ext cx="54864" cy="13716"/>
          </a:xfrm>
          <a:prstGeom prst="rect">
            <a:avLst/>
          </a:prstGeom>
          <a:blipFill>
            <a:blip r:embed="rId65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70" name="object 6470"/>
          <p:cNvSpPr/>
          <p:nvPr/>
        </p:nvSpPr>
        <p:spPr>
          <a:xfrm>
            <a:off x="1057535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71" name="object 6471"/>
          <p:cNvSpPr/>
          <p:nvPr/>
        </p:nvSpPr>
        <p:spPr>
          <a:xfrm>
            <a:off x="1126115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72" name="object 6472"/>
          <p:cNvSpPr/>
          <p:nvPr/>
        </p:nvSpPr>
        <p:spPr>
          <a:xfrm>
            <a:off x="1180979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73" name="object 6473"/>
          <p:cNvSpPr/>
          <p:nvPr/>
        </p:nvSpPr>
        <p:spPr>
          <a:xfrm>
            <a:off x="1249559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74" name="object 6474"/>
          <p:cNvSpPr/>
          <p:nvPr/>
        </p:nvSpPr>
        <p:spPr>
          <a:xfrm>
            <a:off x="1290707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75" name="object 6475"/>
          <p:cNvSpPr/>
          <p:nvPr/>
        </p:nvSpPr>
        <p:spPr>
          <a:xfrm>
            <a:off x="1400435" y="5952744"/>
            <a:ext cx="54864" cy="13716"/>
          </a:xfrm>
          <a:prstGeom prst="rect">
            <a:avLst/>
          </a:prstGeom>
          <a:blipFill>
            <a:blip r:embed="rId65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76" name="object 6476"/>
          <p:cNvSpPr/>
          <p:nvPr/>
        </p:nvSpPr>
        <p:spPr>
          <a:xfrm>
            <a:off x="1496447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77" name="object 6477"/>
          <p:cNvSpPr/>
          <p:nvPr/>
        </p:nvSpPr>
        <p:spPr>
          <a:xfrm>
            <a:off x="1619890" y="5952744"/>
            <a:ext cx="54864" cy="13716"/>
          </a:xfrm>
          <a:prstGeom prst="rect">
            <a:avLst/>
          </a:prstGeom>
          <a:blipFill>
            <a:blip r:embed="rId65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78" name="object 6478"/>
          <p:cNvSpPr/>
          <p:nvPr/>
        </p:nvSpPr>
        <p:spPr>
          <a:xfrm>
            <a:off x="1729618" y="5952744"/>
            <a:ext cx="54864" cy="13716"/>
          </a:xfrm>
          <a:prstGeom prst="rect">
            <a:avLst/>
          </a:prstGeom>
          <a:blipFill>
            <a:blip r:embed="rId65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79" name="object 6479"/>
          <p:cNvSpPr/>
          <p:nvPr/>
        </p:nvSpPr>
        <p:spPr>
          <a:xfrm>
            <a:off x="1825630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80" name="object 6480"/>
          <p:cNvSpPr/>
          <p:nvPr/>
        </p:nvSpPr>
        <p:spPr>
          <a:xfrm>
            <a:off x="1880494" y="5856732"/>
            <a:ext cx="82296" cy="109728"/>
          </a:xfrm>
          <a:prstGeom prst="rect">
            <a:avLst/>
          </a:prstGeom>
          <a:blipFill>
            <a:blip r:embed="rId65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81" name="object 6481"/>
          <p:cNvSpPr/>
          <p:nvPr/>
        </p:nvSpPr>
        <p:spPr>
          <a:xfrm>
            <a:off x="3114934" y="5952744"/>
            <a:ext cx="68580" cy="13716"/>
          </a:xfrm>
          <a:prstGeom prst="rect">
            <a:avLst/>
          </a:prstGeom>
          <a:blipFill>
            <a:blip r:embed="rId65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82" name="object 6482"/>
          <p:cNvSpPr/>
          <p:nvPr/>
        </p:nvSpPr>
        <p:spPr>
          <a:xfrm>
            <a:off x="3238378" y="5952744"/>
            <a:ext cx="68580" cy="13716"/>
          </a:xfrm>
          <a:prstGeom prst="rect">
            <a:avLst/>
          </a:prstGeom>
          <a:blipFill>
            <a:blip r:embed="rId65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83" name="object 6483"/>
          <p:cNvSpPr/>
          <p:nvPr/>
        </p:nvSpPr>
        <p:spPr>
          <a:xfrm>
            <a:off x="3334390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84" name="object 6484"/>
          <p:cNvSpPr/>
          <p:nvPr/>
        </p:nvSpPr>
        <p:spPr>
          <a:xfrm>
            <a:off x="3402970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85" name="object 6485"/>
          <p:cNvSpPr/>
          <p:nvPr/>
        </p:nvSpPr>
        <p:spPr>
          <a:xfrm>
            <a:off x="3471550" y="5952744"/>
            <a:ext cx="54864" cy="13716"/>
          </a:xfrm>
          <a:prstGeom prst="rect">
            <a:avLst/>
          </a:prstGeom>
          <a:blipFill>
            <a:blip r:embed="rId65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86" name="object 6486"/>
          <p:cNvSpPr/>
          <p:nvPr/>
        </p:nvSpPr>
        <p:spPr>
          <a:xfrm>
            <a:off x="3649858" y="5939028"/>
            <a:ext cx="68580" cy="27432"/>
          </a:xfrm>
          <a:prstGeom prst="rect">
            <a:avLst/>
          </a:prstGeom>
          <a:blipFill>
            <a:blip r:embed="rId66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87" name="object 6487"/>
          <p:cNvSpPr/>
          <p:nvPr/>
        </p:nvSpPr>
        <p:spPr>
          <a:xfrm>
            <a:off x="3704721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88" name="object 6488"/>
          <p:cNvSpPr/>
          <p:nvPr/>
        </p:nvSpPr>
        <p:spPr>
          <a:xfrm>
            <a:off x="3800733" y="5952744"/>
            <a:ext cx="68580" cy="13716"/>
          </a:xfrm>
          <a:prstGeom prst="rect">
            <a:avLst/>
          </a:prstGeom>
          <a:blipFill>
            <a:blip r:embed="rId66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89" name="object 6489"/>
          <p:cNvSpPr/>
          <p:nvPr/>
        </p:nvSpPr>
        <p:spPr>
          <a:xfrm>
            <a:off x="3910462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90" name="object 6490"/>
          <p:cNvSpPr/>
          <p:nvPr/>
        </p:nvSpPr>
        <p:spPr>
          <a:xfrm>
            <a:off x="3979042" y="5952744"/>
            <a:ext cx="68580" cy="13716"/>
          </a:xfrm>
          <a:prstGeom prst="rect">
            <a:avLst/>
          </a:prstGeom>
          <a:blipFill>
            <a:blip r:embed="rId66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91" name="object 6491"/>
          <p:cNvSpPr/>
          <p:nvPr/>
        </p:nvSpPr>
        <p:spPr>
          <a:xfrm>
            <a:off x="4088770" y="5952744"/>
            <a:ext cx="54864" cy="13716"/>
          </a:xfrm>
          <a:prstGeom prst="rect">
            <a:avLst/>
          </a:prstGeom>
          <a:blipFill>
            <a:blip r:embed="rId66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92" name="object 6492"/>
          <p:cNvSpPr/>
          <p:nvPr/>
        </p:nvSpPr>
        <p:spPr>
          <a:xfrm>
            <a:off x="5336926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93" name="object 6493"/>
          <p:cNvSpPr/>
          <p:nvPr/>
        </p:nvSpPr>
        <p:spPr>
          <a:xfrm>
            <a:off x="5391790" y="5939028"/>
            <a:ext cx="68580" cy="27432"/>
          </a:xfrm>
          <a:prstGeom prst="rect">
            <a:avLst/>
          </a:prstGeom>
          <a:blipFill>
            <a:blip r:embed="rId66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94" name="object 6494"/>
          <p:cNvSpPr/>
          <p:nvPr/>
        </p:nvSpPr>
        <p:spPr>
          <a:xfrm>
            <a:off x="5515233" y="5952744"/>
            <a:ext cx="54864" cy="13716"/>
          </a:xfrm>
          <a:prstGeom prst="rect">
            <a:avLst/>
          </a:prstGeom>
          <a:blipFill>
            <a:blip r:embed="rId66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95" name="object 6495"/>
          <p:cNvSpPr/>
          <p:nvPr/>
        </p:nvSpPr>
        <p:spPr>
          <a:xfrm>
            <a:off x="5611246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96" name="object 6496"/>
          <p:cNvSpPr/>
          <p:nvPr/>
        </p:nvSpPr>
        <p:spPr>
          <a:xfrm>
            <a:off x="5693542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97" name="object 6497"/>
          <p:cNvSpPr/>
          <p:nvPr/>
        </p:nvSpPr>
        <p:spPr>
          <a:xfrm>
            <a:off x="5762121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98" name="object 6498"/>
          <p:cNvSpPr/>
          <p:nvPr/>
        </p:nvSpPr>
        <p:spPr>
          <a:xfrm>
            <a:off x="5816986" y="5952744"/>
            <a:ext cx="54864" cy="13716"/>
          </a:xfrm>
          <a:prstGeom prst="rect">
            <a:avLst/>
          </a:prstGeom>
          <a:blipFill>
            <a:blip r:embed="rId66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499" name="object 6499"/>
          <p:cNvSpPr/>
          <p:nvPr/>
        </p:nvSpPr>
        <p:spPr>
          <a:xfrm>
            <a:off x="5940430" y="5952744"/>
            <a:ext cx="27432" cy="13716"/>
          </a:xfrm>
          <a:prstGeom prst="rect">
            <a:avLst/>
          </a:prstGeom>
          <a:blipFill>
            <a:blip r:embed="rId66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00" name="object 6500"/>
          <p:cNvSpPr/>
          <p:nvPr/>
        </p:nvSpPr>
        <p:spPr>
          <a:xfrm>
            <a:off x="6022726" y="5952744"/>
            <a:ext cx="41148" cy="13716"/>
          </a:xfrm>
          <a:prstGeom prst="rect">
            <a:avLst/>
          </a:prstGeom>
          <a:blipFill>
            <a:blip r:embed="rId66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01" name="object 6501"/>
          <p:cNvSpPr/>
          <p:nvPr/>
        </p:nvSpPr>
        <p:spPr>
          <a:xfrm>
            <a:off x="6091306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02" name="object 6502"/>
          <p:cNvSpPr/>
          <p:nvPr/>
        </p:nvSpPr>
        <p:spPr>
          <a:xfrm>
            <a:off x="7613781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03" name="object 6503"/>
          <p:cNvSpPr/>
          <p:nvPr/>
        </p:nvSpPr>
        <p:spPr>
          <a:xfrm>
            <a:off x="7668645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04" name="object 6504"/>
          <p:cNvSpPr/>
          <p:nvPr/>
        </p:nvSpPr>
        <p:spPr>
          <a:xfrm>
            <a:off x="7723509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05" name="object 6505"/>
          <p:cNvSpPr/>
          <p:nvPr/>
        </p:nvSpPr>
        <p:spPr>
          <a:xfrm>
            <a:off x="7778374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06" name="object 6506"/>
          <p:cNvSpPr/>
          <p:nvPr/>
        </p:nvSpPr>
        <p:spPr>
          <a:xfrm>
            <a:off x="7833238" y="5952744"/>
            <a:ext cx="82296" cy="13716"/>
          </a:xfrm>
          <a:prstGeom prst="rect">
            <a:avLst/>
          </a:prstGeom>
          <a:blipFill>
            <a:blip r:embed="rId66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07" name="object 6507"/>
          <p:cNvSpPr/>
          <p:nvPr/>
        </p:nvSpPr>
        <p:spPr>
          <a:xfrm>
            <a:off x="7942966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08" name="object 6508"/>
          <p:cNvSpPr/>
          <p:nvPr/>
        </p:nvSpPr>
        <p:spPr>
          <a:xfrm>
            <a:off x="8011545" y="5952744"/>
            <a:ext cx="27432" cy="13716"/>
          </a:xfrm>
          <a:prstGeom prst="rect">
            <a:avLst/>
          </a:prstGeom>
          <a:blipFill>
            <a:blip r:embed="rId67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09" name="object 6509"/>
          <p:cNvSpPr/>
          <p:nvPr/>
        </p:nvSpPr>
        <p:spPr>
          <a:xfrm>
            <a:off x="8080126" y="5952744"/>
            <a:ext cx="54864" cy="13716"/>
          </a:xfrm>
          <a:prstGeom prst="rect">
            <a:avLst/>
          </a:prstGeom>
          <a:blipFill>
            <a:blip r:embed="rId67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10" name="object 6510"/>
          <p:cNvSpPr/>
          <p:nvPr/>
        </p:nvSpPr>
        <p:spPr>
          <a:xfrm>
            <a:off x="8176138" y="5952744"/>
            <a:ext cx="54864" cy="13716"/>
          </a:xfrm>
          <a:prstGeom prst="rect">
            <a:avLst/>
          </a:prstGeom>
          <a:blipFill>
            <a:blip r:embed="rId67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11" name="object 6511"/>
          <p:cNvSpPr/>
          <p:nvPr/>
        </p:nvSpPr>
        <p:spPr>
          <a:xfrm>
            <a:off x="8285866" y="59596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12" name="object 6512"/>
          <p:cNvSpPr/>
          <p:nvPr/>
        </p:nvSpPr>
        <p:spPr>
          <a:xfrm>
            <a:off x="8340730" y="5952744"/>
            <a:ext cx="54864" cy="13716"/>
          </a:xfrm>
          <a:prstGeom prst="rect">
            <a:avLst/>
          </a:prstGeom>
          <a:blipFill>
            <a:blip r:embed="rId67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13" name="object 6513"/>
          <p:cNvSpPr/>
          <p:nvPr/>
        </p:nvSpPr>
        <p:spPr>
          <a:xfrm>
            <a:off x="906659" y="59733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14" name="object 6514"/>
          <p:cNvSpPr/>
          <p:nvPr/>
        </p:nvSpPr>
        <p:spPr>
          <a:xfrm>
            <a:off x="3114934" y="59733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15" name="object 6515"/>
          <p:cNvSpPr/>
          <p:nvPr/>
        </p:nvSpPr>
        <p:spPr>
          <a:xfrm>
            <a:off x="5336926" y="59733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16" name="object 6516"/>
          <p:cNvSpPr/>
          <p:nvPr/>
        </p:nvSpPr>
        <p:spPr>
          <a:xfrm>
            <a:off x="7613781" y="59733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17" name="object 6517"/>
          <p:cNvSpPr/>
          <p:nvPr/>
        </p:nvSpPr>
        <p:spPr>
          <a:xfrm>
            <a:off x="3114934" y="598703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18" name="object 6518"/>
          <p:cNvSpPr/>
          <p:nvPr/>
        </p:nvSpPr>
        <p:spPr>
          <a:xfrm>
            <a:off x="5336926" y="59870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19" name="object 6519"/>
          <p:cNvSpPr/>
          <p:nvPr/>
        </p:nvSpPr>
        <p:spPr>
          <a:xfrm>
            <a:off x="7613781" y="59870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20" name="object 6520"/>
          <p:cNvSpPr/>
          <p:nvPr/>
        </p:nvSpPr>
        <p:spPr>
          <a:xfrm>
            <a:off x="5336926" y="60007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21" name="object 6521"/>
          <p:cNvSpPr/>
          <p:nvPr/>
        </p:nvSpPr>
        <p:spPr>
          <a:xfrm>
            <a:off x="7613781" y="60007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22" name="object 6522"/>
          <p:cNvSpPr/>
          <p:nvPr/>
        </p:nvSpPr>
        <p:spPr>
          <a:xfrm>
            <a:off x="783215" y="5678423"/>
            <a:ext cx="9121140" cy="356616"/>
          </a:xfrm>
          <a:prstGeom prst="rect">
            <a:avLst/>
          </a:prstGeom>
          <a:blipFill>
            <a:blip r:embed="rId67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23" name="object 6523"/>
          <p:cNvSpPr/>
          <p:nvPr/>
        </p:nvSpPr>
        <p:spPr>
          <a:xfrm>
            <a:off x="5336926" y="60281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24" name="object 6524"/>
          <p:cNvSpPr/>
          <p:nvPr/>
        </p:nvSpPr>
        <p:spPr>
          <a:xfrm>
            <a:off x="7613781" y="602818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25" name="object 6525"/>
          <p:cNvSpPr/>
          <p:nvPr/>
        </p:nvSpPr>
        <p:spPr>
          <a:xfrm>
            <a:off x="5336926" y="60418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26" name="object 6526"/>
          <p:cNvSpPr/>
          <p:nvPr/>
        </p:nvSpPr>
        <p:spPr>
          <a:xfrm>
            <a:off x="7613781" y="60418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27" name="object 6527"/>
          <p:cNvSpPr/>
          <p:nvPr/>
        </p:nvSpPr>
        <p:spPr>
          <a:xfrm>
            <a:off x="5336926" y="60556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28" name="object 6528"/>
          <p:cNvSpPr/>
          <p:nvPr/>
        </p:nvSpPr>
        <p:spPr>
          <a:xfrm>
            <a:off x="7613781" y="60556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29" name="object 6529"/>
          <p:cNvSpPr/>
          <p:nvPr/>
        </p:nvSpPr>
        <p:spPr>
          <a:xfrm>
            <a:off x="5336926" y="60693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30" name="object 6530"/>
          <p:cNvSpPr/>
          <p:nvPr/>
        </p:nvSpPr>
        <p:spPr>
          <a:xfrm>
            <a:off x="7613781" y="60693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31" name="object 6531"/>
          <p:cNvSpPr/>
          <p:nvPr/>
        </p:nvSpPr>
        <p:spPr>
          <a:xfrm>
            <a:off x="5336926" y="60830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32" name="object 6532"/>
          <p:cNvSpPr/>
          <p:nvPr/>
        </p:nvSpPr>
        <p:spPr>
          <a:xfrm>
            <a:off x="7613781" y="60830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33" name="object 6533"/>
          <p:cNvSpPr/>
          <p:nvPr/>
        </p:nvSpPr>
        <p:spPr>
          <a:xfrm>
            <a:off x="5336926" y="6096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34" name="object 6534"/>
          <p:cNvSpPr/>
          <p:nvPr/>
        </p:nvSpPr>
        <p:spPr>
          <a:xfrm>
            <a:off x="7613781" y="60967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35" name="object 6535"/>
          <p:cNvSpPr/>
          <p:nvPr/>
        </p:nvSpPr>
        <p:spPr>
          <a:xfrm>
            <a:off x="5336926" y="61104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36" name="object 6536"/>
          <p:cNvSpPr/>
          <p:nvPr/>
        </p:nvSpPr>
        <p:spPr>
          <a:xfrm>
            <a:off x="7613781" y="61104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37" name="object 6537"/>
          <p:cNvSpPr/>
          <p:nvPr/>
        </p:nvSpPr>
        <p:spPr>
          <a:xfrm>
            <a:off x="5336926" y="6124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38" name="object 6538"/>
          <p:cNvSpPr/>
          <p:nvPr/>
        </p:nvSpPr>
        <p:spPr>
          <a:xfrm>
            <a:off x="7613781" y="61241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39" name="object 6539"/>
          <p:cNvSpPr/>
          <p:nvPr/>
        </p:nvSpPr>
        <p:spPr>
          <a:xfrm>
            <a:off x="5336926" y="61379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40" name="object 6540"/>
          <p:cNvSpPr/>
          <p:nvPr/>
        </p:nvSpPr>
        <p:spPr>
          <a:xfrm>
            <a:off x="7613781" y="61379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41" name="object 6541"/>
          <p:cNvSpPr/>
          <p:nvPr/>
        </p:nvSpPr>
        <p:spPr>
          <a:xfrm>
            <a:off x="5336926" y="6151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42" name="object 6542"/>
          <p:cNvSpPr/>
          <p:nvPr/>
        </p:nvSpPr>
        <p:spPr>
          <a:xfrm>
            <a:off x="7613781" y="61516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43" name="object 6543"/>
          <p:cNvSpPr/>
          <p:nvPr/>
        </p:nvSpPr>
        <p:spPr>
          <a:xfrm>
            <a:off x="5336926" y="61653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44" name="object 6544"/>
          <p:cNvSpPr/>
          <p:nvPr/>
        </p:nvSpPr>
        <p:spPr>
          <a:xfrm>
            <a:off x="7613781" y="616534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45" name="object 6545"/>
          <p:cNvSpPr/>
          <p:nvPr/>
        </p:nvSpPr>
        <p:spPr>
          <a:xfrm>
            <a:off x="1523879" y="617905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46" name="object 6546"/>
          <p:cNvSpPr/>
          <p:nvPr/>
        </p:nvSpPr>
        <p:spPr>
          <a:xfrm>
            <a:off x="3402970" y="61790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47" name="object 6547"/>
          <p:cNvSpPr/>
          <p:nvPr/>
        </p:nvSpPr>
        <p:spPr>
          <a:xfrm>
            <a:off x="3567562" y="61790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48" name="object 6548"/>
          <p:cNvSpPr/>
          <p:nvPr/>
        </p:nvSpPr>
        <p:spPr>
          <a:xfrm>
            <a:off x="3608709" y="61790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49" name="object 6549"/>
          <p:cNvSpPr/>
          <p:nvPr/>
        </p:nvSpPr>
        <p:spPr>
          <a:xfrm>
            <a:off x="5336926" y="61790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50" name="object 6550"/>
          <p:cNvSpPr/>
          <p:nvPr/>
        </p:nvSpPr>
        <p:spPr>
          <a:xfrm>
            <a:off x="5720974" y="61790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51" name="object 6551"/>
          <p:cNvSpPr/>
          <p:nvPr/>
        </p:nvSpPr>
        <p:spPr>
          <a:xfrm>
            <a:off x="5940430" y="61790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52" name="object 6552"/>
          <p:cNvSpPr/>
          <p:nvPr/>
        </p:nvSpPr>
        <p:spPr>
          <a:xfrm>
            <a:off x="5981577" y="61790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53" name="object 6553"/>
          <p:cNvSpPr/>
          <p:nvPr/>
        </p:nvSpPr>
        <p:spPr>
          <a:xfrm>
            <a:off x="7613781" y="617905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54" name="object 6554"/>
          <p:cNvSpPr/>
          <p:nvPr/>
        </p:nvSpPr>
        <p:spPr>
          <a:xfrm>
            <a:off x="1523879" y="6192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55" name="object 6555"/>
          <p:cNvSpPr/>
          <p:nvPr/>
        </p:nvSpPr>
        <p:spPr>
          <a:xfrm>
            <a:off x="3567562" y="6192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56" name="object 6556"/>
          <p:cNvSpPr/>
          <p:nvPr/>
        </p:nvSpPr>
        <p:spPr>
          <a:xfrm>
            <a:off x="5336926" y="6192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57" name="object 6557"/>
          <p:cNvSpPr/>
          <p:nvPr/>
        </p:nvSpPr>
        <p:spPr>
          <a:xfrm>
            <a:off x="5734690" y="6192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58" name="object 6558"/>
          <p:cNvSpPr/>
          <p:nvPr/>
        </p:nvSpPr>
        <p:spPr>
          <a:xfrm>
            <a:off x="5940430" y="6192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59" name="object 6559"/>
          <p:cNvSpPr/>
          <p:nvPr/>
        </p:nvSpPr>
        <p:spPr>
          <a:xfrm>
            <a:off x="6338194" y="6192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60" name="object 6560"/>
          <p:cNvSpPr/>
          <p:nvPr/>
        </p:nvSpPr>
        <p:spPr>
          <a:xfrm>
            <a:off x="6557650" y="6192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61" name="object 6561"/>
          <p:cNvSpPr/>
          <p:nvPr/>
        </p:nvSpPr>
        <p:spPr>
          <a:xfrm>
            <a:off x="7613781" y="61927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62" name="object 6562"/>
          <p:cNvSpPr/>
          <p:nvPr/>
        </p:nvSpPr>
        <p:spPr>
          <a:xfrm>
            <a:off x="1523879" y="62064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63" name="object 6563"/>
          <p:cNvSpPr/>
          <p:nvPr/>
        </p:nvSpPr>
        <p:spPr>
          <a:xfrm>
            <a:off x="3567562" y="62064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64" name="object 6564"/>
          <p:cNvSpPr/>
          <p:nvPr/>
        </p:nvSpPr>
        <p:spPr>
          <a:xfrm>
            <a:off x="5336926" y="62064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65" name="object 6565"/>
          <p:cNvSpPr/>
          <p:nvPr/>
        </p:nvSpPr>
        <p:spPr>
          <a:xfrm>
            <a:off x="5940430" y="62064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66" name="object 6566"/>
          <p:cNvSpPr/>
          <p:nvPr/>
        </p:nvSpPr>
        <p:spPr>
          <a:xfrm>
            <a:off x="6338194" y="62064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67" name="object 6567"/>
          <p:cNvSpPr/>
          <p:nvPr/>
        </p:nvSpPr>
        <p:spPr>
          <a:xfrm>
            <a:off x="6557650" y="62064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68" name="object 6568"/>
          <p:cNvSpPr/>
          <p:nvPr/>
        </p:nvSpPr>
        <p:spPr>
          <a:xfrm>
            <a:off x="7613781" y="62064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69" name="object 6569"/>
          <p:cNvSpPr/>
          <p:nvPr/>
        </p:nvSpPr>
        <p:spPr>
          <a:xfrm>
            <a:off x="934091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70" name="object 6570"/>
          <p:cNvSpPr/>
          <p:nvPr/>
        </p:nvSpPr>
        <p:spPr>
          <a:xfrm>
            <a:off x="1002671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71" name="object 6571"/>
          <p:cNvSpPr/>
          <p:nvPr/>
        </p:nvSpPr>
        <p:spPr>
          <a:xfrm>
            <a:off x="1071251" y="6213347"/>
            <a:ext cx="41148" cy="13716"/>
          </a:xfrm>
          <a:prstGeom prst="rect">
            <a:avLst/>
          </a:prstGeom>
          <a:blipFill>
            <a:blip r:embed="rId67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72" name="object 6572"/>
          <p:cNvSpPr/>
          <p:nvPr/>
        </p:nvSpPr>
        <p:spPr>
          <a:xfrm>
            <a:off x="1180979" y="6213347"/>
            <a:ext cx="54864" cy="13716"/>
          </a:xfrm>
          <a:prstGeom prst="rect">
            <a:avLst/>
          </a:prstGeom>
          <a:blipFill>
            <a:blip r:embed="rId67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73" name="object 6573"/>
          <p:cNvSpPr/>
          <p:nvPr/>
        </p:nvSpPr>
        <p:spPr>
          <a:xfrm>
            <a:off x="1290707" y="6213347"/>
            <a:ext cx="54864" cy="13716"/>
          </a:xfrm>
          <a:prstGeom prst="rect">
            <a:avLst/>
          </a:prstGeom>
          <a:blipFill>
            <a:blip r:embed="rId67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74" name="object 6574"/>
          <p:cNvSpPr/>
          <p:nvPr/>
        </p:nvSpPr>
        <p:spPr>
          <a:xfrm>
            <a:off x="1688469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75" name="object 6575"/>
          <p:cNvSpPr/>
          <p:nvPr/>
        </p:nvSpPr>
        <p:spPr>
          <a:xfrm>
            <a:off x="1811914" y="6213347"/>
            <a:ext cx="54864" cy="13716"/>
          </a:xfrm>
          <a:prstGeom prst="rect">
            <a:avLst/>
          </a:prstGeom>
          <a:blipFill>
            <a:blip r:embed="rId67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76" name="object 6576"/>
          <p:cNvSpPr/>
          <p:nvPr/>
        </p:nvSpPr>
        <p:spPr>
          <a:xfrm>
            <a:off x="1921642" y="6213347"/>
            <a:ext cx="123444" cy="13716"/>
          </a:xfrm>
          <a:prstGeom prst="rect">
            <a:avLst/>
          </a:prstGeom>
          <a:blipFill>
            <a:blip r:embed="rId67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77" name="object 6577"/>
          <p:cNvSpPr/>
          <p:nvPr/>
        </p:nvSpPr>
        <p:spPr>
          <a:xfrm>
            <a:off x="2086234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78" name="object 6578"/>
          <p:cNvSpPr/>
          <p:nvPr/>
        </p:nvSpPr>
        <p:spPr>
          <a:xfrm>
            <a:off x="2525146" y="6213347"/>
            <a:ext cx="54864" cy="13716"/>
          </a:xfrm>
          <a:prstGeom prst="rect">
            <a:avLst/>
          </a:prstGeom>
          <a:blipFill>
            <a:blip r:embed="rId68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79" name="object 6579"/>
          <p:cNvSpPr/>
          <p:nvPr/>
        </p:nvSpPr>
        <p:spPr>
          <a:xfrm>
            <a:off x="3114934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80" name="object 6580"/>
          <p:cNvSpPr/>
          <p:nvPr/>
        </p:nvSpPr>
        <p:spPr>
          <a:xfrm>
            <a:off x="3293242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81" name="object 6581"/>
          <p:cNvSpPr/>
          <p:nvPr/>
        </p:nvSpPr>
        <p:spPr>
          <a:xfrm>
            <a:off x="3361821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82" name="object 6582"/>
          <p:cNvSpPr/>
          <p:nvPr/>
        </p:nvSpPr>
        <p:spPr>
          <a:xfrm>
            <a:off x="3402970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83" name="object 6583"/>
          <p:cNvSpPr/>
          <p:nvPr/>
        </p:nvSpPr>
        <p:spPr>
          <a:xfrm>
            <a:off x="3471550" y="6213347"/>
            <a:ext cx="54864" cy="13716"/>
          </a:xfrm>
          <a:prstGeom prst="rect">
            <a:avLst/>
          </a:prstGeom>
          <a:blipFill>
            <a:blip r:embed="rId68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84" name="object 6584"/>
          <p:cNvSpPr/>
          <p:nvPr/>
        </p:nvSpPr>
        <p:spPr>
          <a:xfrm>
            <a:off x="3567562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85" name="object 6585"/>
          <p:cNvSpPr/>
          <p:nvPr/>
        </p:nvSpPr>
        <p:spPr>
          <a:xfrm>
            <a:off x="3608709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86" name="object 6586"/>
          <p:cNvSpPr/>
          <p:nvPr/>
        </p:nvSpPr>
        <p:spPr>
          <a:xfrm>
            <a:off x="5336926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87" name="object 6587"/>
          <p:cNvSpPr/>
          <p:nvPr/>
        </p:nvSpPr>
        <p:spPr>
          <a:xfrm>
            <a:off x="5391790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88" name="object 6588"/>
          <p:cNvSpPr/>
          <p:nvPr/>
        </p:nvSpPr>
        <p:spPr>
          <a:xfrm>
            <a:off x="5501518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89" name="object 6589"/>
          <p:cNvSpPr/>
          <p:nvPr/>
        </p:nvSpPr>
        <p:spPr>
          <a:xfrm>
            <a:off x="5570097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90" name="object 6590"/>
          <p:cNvSpPr/>
          <p:nvPr/>
        </p:nvSpPr>
        <p:spPr>
          <a:xfrm>
            <a:off x="5611246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91" name="object 6591"/>
          <p:cNvSpPr/>
          <p:nvPr/>
        </p:nvSpPr>
        <p:spPr>
          <a:xfrm>
            <a:off x="5885565" y="6213347"/>
            <a:ext cx="68580" cy="13716"/>
          </a:xfrm>
          <a:prstGeom prst="rect">
            <a:avLst/>
          </a:prstGeom>
          <a:blipFill>
            <a:blip r:embed="rId68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92" name="object 6592"/>
          <p:cNvSpPr/>
          <p:nvPr/>
        </p:nvSpPr>
        <p:spPr>
          <a:xfrm>
            <a:off x="5981577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93" name="object 6593"/>
          <p:cNvSpPr/>
          <p:nvPr/>
        </p:nvSpPr>
        <p:spPr>
          <a:xfrm>
            <a:off x="6105021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94" name="object 6594"/>
          <p:cNvSpPr/>
          <p:nvPr/>
        </p:nvSpPr>
        <p:spPr>
          <a:xfrm>
            <a:off x="7613781" y="622020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95" name="object 6595"/>
          <p:cNvSpPr/>
          <p:nvPr/>
        </p:nvSpPr>
        <p:spPr>
          <a:xfrm>
            <a:off x="934091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96" name="object 6596"/>
          <p:cNvSpPr/>
          <p:nvPr/>
        </p:nvSpPr>
        <p:spPr>
          <a:xfrm>
            <a:off x="1002671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97" name="object 6597"/>
          <p:cNvSpPr/>
          <p:nvPr/>
        </p:nvSpPr>
        <p:spPr>
          <a:xfrm>
            <a:off x="1057535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98" name="object 6598"/>
          <p:cNvSpPr/>
          <p:nvPr/>
        </p:nvSpPr>
        <p:spPr>
          <a:xfrm>
            <a:off x="1112399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599" name="object 6599"/>
          <p:cNvSpPr/>
          <p:nvPr/>
        </p:nvSpPr>
        <p:spPr>
          <a:xfrm>
            <a:off x="1167263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00" name="object 6600"/>
          <p:cNvSpPr/>
          <p:nvPr/>
        </p:nvSpPr>
        <p:spPr>
          <a:xfrm>
            <a:off x="1235843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01" name="object 6601"/>
          <p:cNvSpPr/>
          <p:nvPr/>
        </p:nvSpPr>
        <p:spPr>
          <a:xfrm>
            <a:off x="1276991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02" name="object 6602"/>
          <p:cNvSpPr/>
          <p:nvPr/>
        </p:nvSpPr>
        <p:spPr>
          <a:xfrm>
            <a:off x="1345571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03" name="object 6603"/>
          <p:cNvSpPr/>
          <p:nvPr/>
        </p:nvSpPr>
        <p:spPr>
          <a:xfrm>
            <a:off x="1455299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04" name="object 6604"/>
          <p:cNvSpPr/>
          <p:nvPr/>
        </p:nvSpPr>
        <p:spPr>
          <a:xfrm>
            <a:off x="1523879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05" name="object 6605"/>
          <p:cNvSpPr/>
          <p:nvPr/>
        </p:nvSpPr>
        <p:spPr>
          <a:xfrm>
            <a:off x="1688469" y="6213347"/>
            <a:ext cx="68580" cy="27432"/>
          </a:xfrm>
          <a:prstGeom prst="rect">
            <a:avLst/>
          </a:prstGeom>
          <a:blipFill>
            <a:blip r:embed="rId68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06" name="object 6606"/>
          <p:cNvSpPr/>
          <p:nvPr/>
        </p:nvSpPr>
        <p:spPr>
          <a:xfrm>
            <a:off x="1757050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07" name="object 6607"/>
          <p:cNvSpPr/>
          <p:nvPr/>
        </p:nvSpPr>
        <p:spPr>
          <a:xfrm>
            <a:off x="1798197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08" name="object 6608"/>
          <p:cNvSpPr/>
          <p:nvPr/>
        </p:nvSpPr>
        <p:spPr>
          <a:xfrm>
            <a:off x="1866778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09" name="object 6609"/>
          <p:cNvSpPr/>
          <p:nvPr/>
        </p:nvSpPr>
        <p:spPr>
          <a:xfrm>
            <a:off x="1921642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10" name="object 6610"/>
          <p:cNvSpPr/>
          <p:nvPr/>
        </p:nvSpPr>
        <p:spPr>
          <a:xfrm>
            <a:off x="1990222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11" name="object 6611"/>
          <p:cNvSpPr/>
          <p:nvPr/>
        </p:nvSpPr>
        <p:spPr>
          <a:xfrm>
            <a:off x="2045086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12" name="object 6612"/>
          <p:cNvSpPr/>
          <p:nvPr/>
        </p:nvSpPr>
        <p:spPr>
          <a:xfrm>
            <a:off x="2086234" y="6213347"/>
            <a:ext cx="68580" cy="27432"/>
          </a:xfrm>
          <a:prstGeom prst="rect">
            <a:avLst/>
          </a:prstGeom>
          <a:blipFill>
            <a:blip r:embed="rId68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13" name="object 6613"/>
          <p:cNvSpPr/>
          <p:nvPr/>
        </p:nvSpPr>
        <p:spPr>
          <a:xfrm>
            <a:off x="2154814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14" name="object 6614"/>
          <p:cNvSpPr/>
          <p:nvPr/>
        </p:nvSpPr>
        <p:spPr>
          <a:xfrm>
            <a:off x="2195962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15" name="object 6615"/>
          <p:cNvSpPr/>
          <p:nvPr/>
        </p:nvSpPr>
        <p:spPr>
          <a:xfrm>
            <a:off x="2264542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16" name="object 6616"/>
          <p:cNvSpPr/>
          <p:nvPr/>
        </p:nvSpPr>
        <p:spPr>
          <a:xfrm>
            <a:off x="2305690" y="6172200"/>
            <a:ext cx="164592" cy="68580"/>
          </a:xfrm>
          <a:prstGeom prst="rect">
            <a:avLst/>
          </a:prstGeom>
          <a:blipFill>
            <a:blip r:embed="rId68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17" name="object 6617"/>
          <p:cNvSpPr/>
          <p:nvPr/>
        </p:nvSpPr>
        <p:spPr>
          <a:xfrm>
            <a:off x="2360554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18" name="object 6618"/>
          <p:cNvSpPr/>
          <p:nvPr/>
        </p:nvSpPr>
        <p:spPr>
          <a:xfrm>
            <a:off x="2415418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19" name="object 6619"/>
          <p:cNvSpPr/>
          <p:nvPr/>
        </p:nvSpPr>
        <p:spPr>
          <a:xfrm>
            <a:off x="2470282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20" name="object 6620"/>
          <p:cNvSpPr/>
          <p:nvPr/>
        </p:nvSpPr>
        <p:spPr>
          <a:xfrm>
            <a:off x="2511430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21" name="object 6621"/>
          <p:cNvSpPr/>
          <p:nvPr/>
        </p:nvSpPr>
        <p:spPr>
          <a:xfrm>
            <a:off x="2580010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22" name="object 6622"/>
          <p:cNvSpPr/>
          <p:nvPr/>
        </p:nvSpPr>
        <p:spPr>
          <a:xfrm>
            <a:off x="3114934" y="6213347"/>
            <a:ext cx="137160" cy="27432"/>
          </a:xfrm>
          <a:prstGeom prst="rect">
            <a:avLst/>
          </a:prstGeom>
          <a:blipFill>
            <a:blip r:embed="rId68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23" name="object 6623"/>
          <p:cNvSpPr/>
          <p:nvPr/>
        </p:nvSpPr>
        <p:spPr>
          <a:xfrm>
            <a:off x="3252094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24" name="object 6624"/>
          <p:cNvSpPr/>
          <p:nvPr/>
        </p:nvSpPr>
        <p:spPr>
          <a:xfrm>
            <a:off x="3293242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25" name="object 6625"/>
          <p:cNvSpPr/>
          <p:nvPr/>
        </p:nvSpPr>
        <p:spPr>
          <a:xfrm>
            <a:off x="3361821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26" name="object 6626"/>
          <p:cNvSpPr/>
          <p:nvPr/>
        </p:nvSpPr>
        <p:spPr>
          <a:xfrm>
            <a:off x="3402970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27" name="object 6627"/>
          <p:cNvSpPr/>
          <p:nvPr/>
        </p:nvSpPr>
        <p:spPr>
          <a:xfrm>
            <a:off x="3457833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28" name="object 6628"/>
          <p:cNvSpPr/>
          <p:nvPr/>
        </p:nvSpPr>
        <p:spPr>
          <a:xfrm>
            <a:off x="3526414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29" name="object 6629"/>
          <p:cNvSpPr/>
          <p:nvPr/>
        </p:nvSpPr>
        <p:spPr>
          <a:xfrm>
            <a:off x="3567562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30" name="object 6630"/>
          <p:cNvSpPr/>
          <p:nvPr/>
        </p:nvSpPr>
        <p:spPr>
          <a:xfrm>
            <a:off x="3608709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31" name="object 6631"/>
          <p:cNvSpPr/>
          <p:nvPr/>
        </p:nvSpPr>
        <p:spPr>
          <a:xfrm>
            <a:off x="5336926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32" name="object 6632"/>
          <p:cNvSpPr/>
          <p:nvPr/>
        </p:nvSpPr>
        <p:spPr>
          <a:xfrm>
            <a:off x="5391790" y="6213347"/>
            <a:ext cx="68580" cy="27432"/>
          </a:xfrm>
          <a:prstGeom prst="rect">
            <a:avLst/>
          </a:prstGeom>
          <a:blipFill>
            <a:blip r:embed="rId68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33" name="object 6633"/>
          <p:cNvSpPr/>
          <p:nvPr/>
        </p:nvSpPr>
        <p:spPr>
          <a:xfrm>
            <a:off x="5460370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34" name="object 6634"/>
          <p:cNvSpPr/>
          <p:nvPr/>
        </p:nvSpPr>
        <p:spPr>
          <a:xfrm>
            <a:off x="5501518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35" name="object 6635"/>
          <p:cNvSpPr/>
          <p:nvPr/>
        </p:nvSpPr>
        <p:spPr>
          <a:xfrm>
            <a:off x="5570097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36" name="object 6636"/>
          <p:cNvSpPr/>
          <p:nvPr/>
        </p:nvSpPr>
        <p:spPr>
          <a:xfrm>
            <a:off x="5611246" y="6213347"/>
            <a:ext cx="150876" cy="27432"/>
          </a:xfrm>
          <a:prstGeom prst="rect">
            <a:avLst/>
          </a:prstGeom>
          <a:blipFill>
            <a:blip r:embed="rId68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37" name="object 6637"/>
          <p:cNvSpPr/>
          <p:nvPr/>
        </p:nvSpPr>
        <p:spPr>
          <a:xfrm>
            <a:off x="5693542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38" name="object 6638"/>
          <p:cNvSpPr/>
          <p:nvPr/>
        </p:nvSpPr>
        <p:spPr>
          <a:xfrm>
            <a:off x="5762121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39" name="object 6639"/>
          <p:cNvSpPr/>
          <p:nvPr/>
        </p:nvSpPr>
        <p:spPr>
          <a:xfrm>
            <a:off x="5871850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40" name="object 6640"/>
          <p:cNvSpPr/>
          <p:nvPr/>
        </p:nvSpPr>
        <p:spPr>
          <a:xfrm>
            <a:off x="5940430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41" name="object 6641"/>
          <p:cNvSpPr/>
          <p:nvPr/>
        </p:nvSpPr>
        <p:spPr>
          <a:xfrm>
            <a:off x="5981577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42" name="object 6642"/>
          <p:cNvSpPr/>
          <p:nvPr/>
        </p:nvSpPr>
        <p:spPr>
          <a:xfrm>
            <a:off x="6105021" y="6213347"/>
            <a:ext cx="68580" cy="27432"/>
          </a:xfrm>
          <a:prstGeom prst="rect">
            <a:avLst/>
          </a:prstGeom>
          <a:blipFill>
            <a:blip r:embed="rId68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43" name="object 6643"/>
          <p:cNvSpPr/>
          <p:nvPr/>
        </p:nvSpPr>
        <p:spPr>
          <a:xfrm>
            <a:off x="6173602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44" name="object 6644"/>
          <p:cNvSpPr/>
          <p:nvPr/>
        </p:nvSpPr>
        <p:spPr>
          <a:xfrm>
            <a:off x="6283330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45" name="object 6645"/>
          <p:cNvSpPr/>
          <p:nvPr/>
        </p:nvSpPr>
        <p:spPr>
          <a:xfrm>
            <a:off x="6338194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46" name="object 6646"/>
          <p:cNvSpPr/>
          <p:nvPr/>
        </p:nvSpPr>
        <p:spPr>
          <a:xfrm>
            <a:off x="6489070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47" name="object 6647"/>
          <p:cNvSpPr/>
          <p:nvPr/>
        </p:nvSpPr>
        <p:spPr>
          <a:xfrm>
            <a:off x="6557650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48" name="object 6648"/>
          <p:cNvSpPr/>
          <p:nvPr/>
        </p:nvSpPr>
        <p:spPr>
          <a:xfrm>
            <a:off x="6626230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49" name="object 6649"/>
          <p:cNvSpPr/>
          <p:nvPr/>
        </p:nvSpPr>
        <p:spPr>
          <a:xfrm>
            <a:off x="6694809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50" name="object 6650"/>
          <p:cNvSpPr/>
          <p:nvPr/>
        </p:nvSpPr>
        <p:spPr>
          <a:xfrm>
            <a:off x="7613781" y="62339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51" name="object 6651"/>
          <p:cNvSpPr/>
          <p:nvPr/>
        </p:nvSpPr>
        <p:spPr>
          <a:xfrm>
            <a:off x="934091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52" name="object 6652"/>
          <p:cNvSpPr/>
          <p:nvPr/>
        </p:nvSpPr>
        <p:spPr>
          <a:xfrm>
            <a:off x="1002671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53" name="object 6653"/>
          <p:cNvSpPr/>
          <p:nvPr/>
        </p:nvSpPr>
        <p:spPr>
          <a:xfrm>
            <a:off x="1043819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54" name="object 6654"/>
          <p:cNvSpPr/>
          <p:nvPr/>
        </p:nvSpPr>
        <p:spPr>
          <a:xfrm>
            <a:off x="1153547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55" name="object 6655"/>
          <p:cNvSpPr/>
          <p:nvPr/>
        </p:nvSpPr>
        <p:spPr>
          <a:xfrm>
            <a:off x="1276991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56" name="object 6656"/>
          <p:cNvSpPr/>
          <p:nvPr/>
        </p:nvSpPr>
        <p:spPr>
          <a:xfrm>
            <a:off x="1345571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57" name="object 6657"/>
          <p:cNvSpPr/>
          <p:nvPr/>
        </p:nvSpPr>
        <p:spPr>
          <a:xfrm>
            <a:off x="1455299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58" name="object 6658"/>
          <p:cNvSpPr/>
          <p:nvPr/>
        </p:nvSpPr>
        <p:spPr>
          <a:xfrm>
            <a:off x="1523879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59" name="object 6659"/>
          <p:cNvSpPr/>
          <p:nvPr/>
        </p:nvSpPr>
        <p:spPr>
          <a:xfrm>
            <a:off x="1688469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60" name="object 6660"/>
          <p:cNvSpPr/>
          <p:nvPr/>
        </p:nvSpPr>
        <p:spPr>
          <a:xfrm>
            <a:off x="175705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61" name="object 6661"/>
          <p:cNvSpPr/>
          <p:nvPr/>
        </p:nvSpPr>
        <p:spPr>
          <a:xfrm>
            <a:off x="1798197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62" name="object 6662"/>
          <p:cNvSpPr/>
          <p:nvPr/>
        </p:nvSpPr>
        <p:spPr>
          <a:xfrm>
            <a:off x="1866778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63" name="object 6663"/>
          <p:cNvSpPr/>
          <p:nvPr/>
        </p:nvSpPr>
        <p:spPr>
          <a:xfrm>
            <a:off x="1921642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64" name="object 6664"/>
          <p:cNvSpPr/>
          <p:nvPr/>
        </p:nvSpPr>
        <p:spPr>
          <a:xfrm>
            <a:off x="1990222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65" name="object 6665"/>
          <p:cNvSpPr/>
          <p:nvPr/>
        </p:nvSpPr>
        <p:spPr>
          <a:xfrm>
            <a:off x="2045086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66" name="object 6666"/>
          <p:cNvSpPr/>
          <p:nvPr/>
        </p:nvSpPr>
        <p:spPr>
          <a:xfrm>
            <a:off x="2086234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67" name="object 6667"/>
          <p:cNvSpPr/>
          <p:nvPr/>
        </p:nvSpPr>
        <p:spPr>
          <a:xfrm>
            <a:off x="2154814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68" name="object 6668"/>
          <p:cNvSpPr/>
          <p:nvPr/>
        </p:nvSpPr>
        <p:spPr>
          <a:xfrm>
            <a:off x="2195962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69" name="object 6669"/>
          <p:cNvSpPr/>
          <p:nvPr/>
        </p:nvSpPr>
        <p:spPr>
          <a:xfrm>
            <a:off x="2264542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70" name="object 6670"/>
          <p:cNvSpPr/>
          <p:nvPr/>
        </p:nvSpPr>
        <p:spPr>
          <a:xfrm>
            <a:off x="2360554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71" name="object 6671"/>
          <p:cNvSpPr/>
          <p:nvPr/>
        </p:nvSpPr>
        <p:spPr>
          <a:xfrm>
            <a:off x="2415418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72" name="object 6672"/>
          <p:cNvSpPr/>
          <p:nvPr/>
        </p:nvSpPr>
        <p:spPr>
          <a:xfrm>
            <a:off x="2470282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73" name="object 6673"/>
          <p:cNvSpPr/>
          <p:nvPr/>
        </p:nvSpPr>
        <p:spPr>
          <a:xfrm>
            <a:off x="251143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74" name="object 6674"/>
          <p:cNvSpPr/>
          <p:nvPr/>
        </p:nvSpPr>
        <p:spPr>
          <a:xfrm>
            <a:off x="258001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75" name="object 6675"/>
          <p:cNvSpPr/>
          <p:nvPr/>
        </p:nvSpPr>
        <p:spPr>
          <a:xfrm>
            <a:off x="3114934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76" name="object 6676"/>
          <p:cNvSpPr/>
          <p:nvPr/>
        </p:nvSpPr>
        <p:spPr>
          <a:xfrm>
            <a:off x="3252094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77" name="object 6677"/>
          <p:cNvSpPr/>
          <p:nvPr/>
        </p:nvSpPr>
        <p:spPr>
          <a:xfrm>
            <a:off x="3306958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78" name="object 6678"/>
          <p:cNvSpPr/>
          <p:nvPr/>
        </p:nvSpPr>
        <p:spPr>
          <a:xfrm>
            <a:off x="3348106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79" name="object 6679"/>
          <p:cNvSpPr/>
          <p:nvPr/>
        </p:nvSpPr>
        <p:spPr>
          <a:xfrm>
            <a:off x="340297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80" name="object 6680"/>
          <p:cNvSpPr/>
          <p:nvPr/>
        </p:nvSpPr>
        <p:spPr>
          <a:xfrm>
            <a:off x="3457833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81" name="object 6681"/>
          <p:cNvSpPr/>
          <p:nvPr/>
        </p:nvSpPr>
        <p:spPr>
          <a:xfrm>
            <a:off x="3526414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82" name="object 6682"/>
          <p:cNvSpPr/>
          <p:nvPr/>
        </p:nvSpPr>
        <p:spPr>
          <a:xfrm>
            <a:off x="3567562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83" name="object 6683"/>
          <p:cNvSpPr/>
          <p:nvPr/>
        </p:nvSpPr>
        <p:spPr>
          <a:xfrm>
            <a:off x="3608709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84" name="object 6684"/>
          <p:cNvSpPr/>
          <p:nvPr/>
        </p:nvSpPr>
        <p:spPr>
          <a:xfrm>
            <a:off x="5336926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85" name="object 6685"/>
          <p:cNvSpPr/>
          <p:nvPr/>
        </p:nvSpPr>
        <p:spPr>
          <a:xfrm>
            <a:off x="539179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86" name="object 6686"/>
          <p:cNvSpPr/>
          <p:nvPr/>
        </p:nvSpPr>
        <p:spPr>
          <a:xfrm>
            <a:off x="546037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87" name="object 6687"/>
          <p:cNvSpPr/>
          <p:nvPr/>
        </p:nvSpPr>
        <p:spPr>
          <a:xfrm>
            <a:off x="5501518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88" name="object 6688"/>
          <p:cNvSpPr/>
          <p:nvPr/>
        </p:nvSpPr>
        <p:spPr>
          <a:xfrm>
            <a:off x="5570097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89" name="object 6689"/>
          <p:cNvSpPr/>
          <p:nvPr/>
        </p:nvSpPr>
        <p:spPr>
          <a:xfrm>
            <a:off x="5611246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90" name="object 6690"/>
          <p:cNvSpPr/>
          <p:nvPr/>
        </p:nvSpPr>
        <p:spPr>
          <a:xfrm>
            <a:off x="5693542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91" name="object 6691"/>
          <p:cNvSpPr/>
          <p:nvPr/>
        </p:nvSpPr>
        <p:spPr>
          <a:xfrm>
            <a:off x="5762121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92" name="object 6692"/>
          <p:cNvSpPr/>
          <p:nvPr/>
        </p:nvSpPr>
        <p:spPr>
          <a:xfrm>
            <a:off x="587185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93" name="object 6693"/>
          <p:cNvSpPr/>
          <p:nvPr/>
        </p:nvSpPr>
        <p:spPr>
          <a:xfrm>
            <a:off x="594043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94" name="object 6694"/>
          <p:cNvSpPr/>
          <p:nvPr/>
        </p:nvSpPr>
        <p:spPr>
          <a:xfrm>
            <a:off x="5981577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95" name="object 6695"/>
          <p:cNvSpPr/>
          <p:nvPr/>
        </p:nvSpPr>
        <p:spPr>
          <a:xfrm>
            <a:off x="6105021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96" name="object 6696"/>
          <p:cNvSpPr/>
          <p:nvPr/>
        </p:nvSpPr>
        <p:spPr>
          <a:xfrm>
            <a:off x="6173602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97" name="object 6697"/>
          <p:cNvSpPr/>
          <p:nvPr/>
        </p:nvSpPr>
        <p:spPr>
          <a:xfrm>
            <a:off x="628333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98" name="object 6698"/>
          <p:cNvSpPr/>
          <p:nvPr/>
        </p:nvSpPr>
        <p:spPr>
          <a:xfrm>
            <a:off x="6338194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699" name="object 6699"/>
          <p:cNvSpPr/>
          <p:nvPr/>
        </p:nvSpPr>
        <p:spPr>
          <a:xfrm>
            <a:off x="648907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00" name="object 6700"/>
          <p:cNvSpPr/>
          <p:nvPr/>
        </p:nvSpPr>
        <p:spPr>
          <a:xfrm>
            <a:off x="655765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01" name="object 6701"/>
          <p:cNvSpPr/>
          <p:nvPr/>
        </p:nvSpPr>
        <p:spPr>
          <a:xfrm>
            <a:off x="6626230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02" name="object 6702"/>
          <p:cNvSpPr/>
          <p:nvPr/>
        </p:nvSpPr>
        <p:spPr>
          <a:xfrm>
            <a:off x="6694809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03" name="object 6703"/>
          <p:cNvSpPr/>
          <p:nvPr/>
        </p:nvSpPr>
        <p:spPr>
          <a:xfrm>
            <a:off x="7613781" y="62476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04" name="object 6704"/>
          <p:cNvSpPr/>
          <p:nvPr/>
        </p:nvSpPr>
        <p:spPr>
          <a:xfrm>
            <a:off x="824363" y="6213347"/>
            <a:ext cx="82296" cy="54864"/>
          </a:xfrm>
          <a:prstGeom prst="rect">
            <a:avLst/>
          </a:prstGeom>
          <a:blipFill>
            <a:blip r:embed="rId69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05" name="object 6705"/>
          <p:cNvSpPr/>
          <p:nvPr/>
        </p:nvSpPr>
        <p:spPr>
          <a:xfrm>
            <a:off x="934091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06" name="object 6706"/>
          <p:cNvSpPr/>
          <p:nvPr/>
        </p:nvSpPr>
        <p:spPr>
          <a:xfrm>
            <a:off x="1002671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07" name="object 6707"/>
          <p:cNvSpPr/>
          <p:nvPr/>
        </p:nvSpPr>
        <p:spPr>
          <a:xfrm>
            <a:off x="1043819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08" name="object 6708"/>
          <p:cNvSpPr/>
          <p:nvPr/>
        </p:nvSpPr>
        <p:spPr>
          <a:xfrm>
            <a:off x="1153547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09" name="object 6709"/>
          <p:cNvSpPr/>
          <p:nvPr/>
        </p:nvSpPr>
        <p:spPr>
          <a:xfrm>
            <a:off x="1276991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10" name="object 6710"/>
          <p:cNvSpPr/>
          <p:nvPr/>
        </p:nvSpPr>
        <p:spPr>
          <a:xfrm>
            <a:off x="1345571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11" name="object 6711"/>
          <p:cNvSpPr/>
          <p:nvPr/>
        </p:nvSpPr>
        <p:spPr>
          <a:xfrm>
            <a:off x="1455299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12" name="object 6712"/>
          <p:cNvSpPr/>
          <p:nvPr/>
        </p:nvSpPr>
        <p:spPr>
          <a:xfrm>
            <a:off x="1523879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13" name="object 6713"/>
          <p:cNvSpPr/>
          <p:nvPr/>
        </p:nvSpPr>
        <p:spPr>
          <a:xfrm>
            <a:off x="1688469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14" name="object 6714"/>
          <p:cNvSpPr/>
          <p:nvPr/>
        </p:nvSpPr>
        <p:spPr>
          <a:xfrm>
            <a:off x="1757050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15" name="object 6715"/>
          <p:cNvSpPr/>
          <p:nvPr/>
        </p:nvSpPr>
        <p:spPr>
          <a:xfrm>
            <a:off x="1798197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16" name="object 6716"/>
          <p:cNvSpPr/>
          <p:nvPr/>
        </p:nvSpPr>
        <p:spPr>
          <a:xfrm>
            <a:off x="1866778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17" name="object 6717"/>
          <p:cNvSpPr/>
          <p:nvPr/>
        </p:nvSpPr>
        <p:spPr>
          <a:xfrm>
            <a:off x="1921642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18" name="object 6718"/>
          <p:cNvSpPr/>
          <p:nvPr/>
        </p:nvSpPr>
        <p:spPr>
          <a:xfrm>
            <a:off x="1990222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19" name="object 6719"/>
          <p:cNvSpPr/>
          <p:nvPr/>
        </p:nvSpPr>
        <p:spPr>
          <a:xfrm>
            <a:off x="2045086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20" name="object 6720"/>
          <p:cNvSpPr/>
          <p:nvPr/>
        </p:nvSpPr>
        <p:spPr>
          <a:xfrm>
            <a:off x="2086234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21" name="object 6721"/>
          <p:cNvSpPr/>
          <p:nvPr/>
        </p:nvSpPr>
        <p:spPr>
          <a:xfrm>
            <a:off x="2154814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22" name="object 6722"/>
          <p:cNvSpPr/>
          <p:nvPr/>
        </p:nvSpPr>
        <p:spPr>
          <a:xfrm>
            <a:off x="2360554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23" name="object 6723"/>
          <p:cNvSpPr/>
          <p:nvPr/>
        </p:nvSpPr>
        <p:spPr>
          <a:xfrm>
            <a:off x="2415418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24" name="object 6724"/>
          <p:cNvSpPr/>
          <p:nvPr/>
        </p:nvSpPr>
        <p:spPr>
          <a:xfrm>
            <a:off x="2470282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25" name="object 6725"/>
          <p:cNvSpPr/>
          <p:nvPr/>
        </p:nvSpPr>
        <p:spPr>
          <a:xfrm>
            <a:off x="2511430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26" name="object 6726"/>
          <p:cNvSpPr/>
          <p:nvPr/>
        </p:nvSpPr>
        <p:spPr>
          <a:xfrm>
            <a:off x="2580010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27" name="object 6727"/>
          <p:cNvSpPr/>
          <p:nvPr/>
        </p:nvSpPr>
        <p:spPr>
          <a:xfrm>
            <a:off x="3114934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28" name="object 6728"/>
          <p:cNvSpPr/>
          <p:nvPr/>
        </p:nvSpPr>
        <p:spPr>
          <a:xfrm>
            <a:off x="3197230" y="6254496"/>
            <a:ext cx="68580" cy="13716"/>
          </a:xfrm>
          <a:prstGeom prst="rect">
            <a:avLst/>
          </a:prstGeom>
          <a:blipFill>
            <a:blip r:embed="rId69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29" name="object 6729"/>
          <p:cNvSpPr/>
          <p:nvPr/>
        </p:nvSpPr>
        <p:spPr>
          <a:xfrm>
            <a:off x="3306958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30" name="object 6730"/>
          <p:cNvSpPr/>
          <p:nvPr/>
        </p:nvSpPr>
        <p:spPr>
          <a:xfrm>
            <a:off x="3348106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31" name="object 6731"/>
          <p:cNvSpPr/>
          <p:nvPr/>
        </p:nvSpPr>
        <p:spPr>
          <a:xfrm>
            <a:off x="3402970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32" name="object 6732"/>
          <p:cNvSpPr/>
          <p:nvPr/>
        </p:nvSpPr>
        <p:spPr>
          <a:xfrm>
            <a:off x="3457833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33" name="object 6733"/>
          <p:cNvSpPr/>
          <p:nvPr/>
        </p:nvSpPr>
        <p:spPr>
          <a:xfrm>
            <a:off x="3526414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34" name="object 6734"/>
          <p:cNvSpPr/>
          <p:nvPr/>
        </p:nvSpPr>
        <p:spPr>
          <a:xfrm>
            <a:off x="3567562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35" name="object 6735"/>
          <p:cNvSpPr/>
          <p:nvPr/>
        </p:nvSpPr>
        <p:spPr>
          <a:xfrm>
            <a:off x="3608709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36" name="object 6736"/>
          <p:cNvSpPr/>
          <p:nvPr/>
        </p:nvSpPr>
        <p:spPr>
          <a:xfrm>
            <a:off x="5336926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37" name="object 6737"/>
          <p:cNvSpPr/>
          <p:nvPr/>
        </p:nvSpPr>
        <p:spPr>
          <a:xfrm>
            <a:off x="5391790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38" name="object 6738"/>
          <p:cNvSpPr/>
          <p:nvPr/>
        </p:nvSpPr>
        <p:spPr>
          <a:xfrm>
            <a:off x="5460370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39" name="object 6739"/>
          <p:cNvSpPr/>
          <p:nvPr/>
        </p:nvSpPr>
        <p:spPr>
          <a:xfrm>
            <a:off x="5501518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40" name="object 6740"/>
          <p:cNvSpPr/>
          <p:nvPr/>
        </p:nvSpPr>
        <p:spPr>
          <a:xfrm>
            <a:off x="5570097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41" name="object 6741"/>
          <p:cNvSpPr/>
          <p:nvPr/>
        </p:nvSpPr>
        <p:spPr>
          <a:xfrm>
            <a:off x="5611246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42" name="object 6742"/>
          <p:cNvSpPr/>
          <p:nvPr/>
        </p:nvSpPr>
        <p:spPr>
          <a:xfrm>
            <a:off x="5693542" y="6254496"/>
            <a:ext cx="82296" cy="13716"/>
          </a:xfrm>
          <a:prstGeom prst="rect">
            <a:avLst/>
          </a:prstGeom>
          <a:blipFill>
            <a:blip r:embed="rId69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43" name="object 6743"/>
          <p:cNvSpPr/>
          <p:nvPr/>
        </p:nvSpPr>
        <p:spPr>
          <a:xfrm>
            <a:off x="5871850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44" name="object 6744"/>
          <p:cNvSpPr/>
          <p:nvPr/>
        </p:nvSpPr>
        <p:spPr>
          <a:xfrm>
            <a:off x="5940430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45" name="object 6745"/>
          <p:cNvSpPr/>
          <p:nvPr/>
        </p:nvSpPr>
        <p:spPr>
          <a:xfrm>
            <a:off x="5981577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46" name="object 6746"/>
          <p:cNvSpPr/>
          <p:nvPr/>
        </p:nvSpPr>
        <p:spPr>
          <a:xfrm>
            <a:off x="6105021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47" name="object 6747"/>
          <p:cNvSpPr/>
          <p:nvPr/>
        </p:nvSpPr>
        <p:spPr>
          <a:xfrm>
            <a:off x="6173602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48" name="object 6748"/>
          <p:cNvSpPr/>
          <p:nvPr/>
        </p:nvSpPr>
        <p:spPr>
          <a:xfrm>
            <a:off x="6228465" y="6213347"/>
            <a:ext cx="150876" cy="54864"/>
          </a:xfrm>
          <a:prstGeom prst="rect">
            <a:avLst/>
          </a:prstGeom>
          <a:blipFill>
            <a:blip r:embed="rId69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49" name="object 6749"/>
          <p:cNvSpPr/>
          <p:nvPr/>
        </p:nvSpPr>
        <p:spPr>
          <a:xfrm>
            <a:off x="6338194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50" name="object 6750"/>
          <p:cNvSpPr/>
          <p:nvPr/>
        </p:nvSpPr>
        <p:spPr>
          <a:xfrm>
            <a:off x="6434206" y="6213347"/>
            <a:ext cx="68580" cy="54864"/>
          </a:xfrm>
          <a:prstGeom prst="rect">
            <a:avLst/>
          </a:prstGeom>
          <a:blipFill>
            <a:blip r:embed="rId69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51" name="object 6751"/>
          <p:cNvSpPr/>
          <p:nvPr/>
        </p:nvSpPr>
        <p:spPr>
          <a:xfrm>
            <a:off x="6557650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52" name="object 6752"/>
          <p:cNvSpPr/>
          <p:nvPr/>
        </p:nvSpPr>
        <p:spPr>
          <a:xfrm>
            <a:off x="6543933" y="6213347"/>
            <a:ext cx="164592" cy="54864"/>
          </a:xfrm>
          <a:prstGeom prst="rect">
            <a:avLst/>
          </a:prstGeom>
          <a:blipFill>
            <a:blip r:embed="rId69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53" name="object 6753"/>
          <p:cNvSpPr/>
          <p:nvPr/>
        </p:nvSpPr>
        <p:spPr>
          <a:xfrm>
            <a:off x="7613781" y="626135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54" name="object 6754"/>
          <p:cNvSpPr/>
          <p:nvPr/>
        </p:nvSpPr>
        <p:spPr>
          <a:xfrm>
            <a:off x="892943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55" name="object 6755"/>
          <p:cNvSpPr/>
          <p:nvPr/>
        </p:nvSpPr>
        <p:spPr>
          <a:xfrm>
            <a:off x="934091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56" name="object 6756"/>
          <p:cNvSpPr/>
          <p:nvPr/>
        </p:nvSpPr>
        <p:spPr>
          <a:xfrm>
            <a:off x="1002671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57" name="object 6757"/>
          <p:cNvSpPr/>
          <p:nvPr/>
        </p:nvSpPr>
        <p:spPr>
          <a:xfrm>
            <a:off x="1043819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58" name="object 6758"/>
          <p:cNvSpPr/>
          <p:nvPr/>
        </p:nvSpPr>
        <p:spPr>
          <a:xfrm>
            <a:off x="1153547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59" name="object 6759"/>
          <p:cNvSpPr/>
          <p:nvPr/>
        </p:nvSpPr>
        <p:spPr>
          <a:xfrm>
            <a:off x="1276991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60" name="object 6760"/>
          <p:cNvSpPr/>
          <p:nvPr/>
        </p:nvSpPr>
        <p:spPr>
          <a:xfrm>
            <a:off x="1345571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61" name="object 6761"/>
          <p:cNvSpPr/>
          <p:nvPr/>
        </p:nvSpPr>
        <p:spPr>
          <a:xfrm>
            <a:off x="1455299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62" name="object 6762"/>
          <p:cNvSpPr/>
          <p:nvPr/>
        </p:nvSpPr>
        <p:spPr>
          <a:xfrm>
            <a:off x="1523879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63" name="object 6763"/>
          <p:cNvSpPr/>
          <p:nvPr/>
        </p:nvSpPr>
        <p:spPr>
          <a:xfrm>
            <a:off x="1688469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64" name="object 6764"/>
          <p:cNvSpPr/>
          <p:nvPr/>
        </p:nvSpPr>
        <p:spPr>
          <a:xfrm>
            <a:off x="175705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65" name="object 6765"/>
          <p:cNvSpPr/>
          <p:nvPr/>
        </p:nvSpPr>
        <p:spPr>
          <a:xfrm>
            <a:off x="1798197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66" name="object 6766"/>
          <p:cNvSpPr/>
          <p:nvPr/>
        </p:nvSpPr>
        <p:spPr>
          <a:xfrm>
            <a:off x="1866778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67" name="object 6767"/>
          <p:cNvSpPr/>
          <p:nvPr/>
        </p:nvSpPr>
        <p:spPr>
          <a:xfrm>
            <a:off x="1921642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68" name="object 6768"/>
          <p:cNvSpPr/>
          <p:nvPr/>
        </p:nvSpPr>
        <p:spPr>
          <a:xfrm>
            <a:off x="1990222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69" name="object 6769"/>
          <p:cNvSpPr/>
          <p:nvPr/>
        </p:nvSpPr>
        <p:spPr>
          <a:xfrm>
            <a:off x="2045086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70" name="object 6770"/>
          <p:cNvSpPr/>
          <p:nvPr/>
        </p:nvSpPr>
        <p:spPr>
          <a:xfrm>
            <a:off x="2086234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71" name="object 6771"/>
          <p:cNvSpPr/>
          <p:nvPr/>
        </p:nvSpPr>
        <p:spPr>
          <a:xfrm>
            <a:off x="2154814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72" name="object 6772"/>
          <p:cNvSpPr/>
          <p:nvPr/>
        </p:nvSpPr>
        <p:spPr>
          <a:xfrm>
            <a:off x="2195962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73" name="object 6773"/>
          <p:cNvSpPr/>
          <p:nvPr/>
        </p:nvSpPr>
        <p:spPr>
          <a:xfrm>
            <a:off x="2360554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74" name="object 6774"/>
          <p:cNvSpPr/>
          <p:nvPr/>
        </p:nvSpPr>
        <p:spPr>
          <a:xfrm>
            <a:off x="2415418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75" name="object 6775"/>
          <p:cNvSpPr/>
          <p:nvPr/>
        </p:nvSpPr>
        <p:spPr>
          <a:xfrm>
            <a:off x="2470282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76" name="object 6776"/>
          <p:cNvSpPr/>
          <p:nvPr/>
        </p:nvSpPr>
        <p:spPr>
          <a:xfrm>
            <a:off x="251143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77" name="object 6777"/>
          <p:cNvSpPr/>
          <p:nvPr/>
        </p:nvSpPr>
        <p:spPr>
          <a:xfrm>
            <a:off x="258001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78" name="object 6778"/>
          <p:cNvSpPr/>
          <p:nvPr/>
        </p:nvSpPr>
        <p:spPr>
          <a:xfrm>
            <a:off x="3114934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79" name="object 6779"/>
          <p:cNvSpPr/>
          <p:nvPr/>
        </p:nvSpPr>
        <p:spPr>
          <a:xfrm>
            <a:off x="3183514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80" name="object 6780"/>
          <p:cNvSpPr/>
          <p:nvPr/>
        </p:nvSpPr>
        <p:spPr>
          <a:xfrm>
            <a:off x="3252094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81" name="object 6781"/>
          <p:cNvSpPr/>
          <p:nvPr/>
        </p:nvSpPr>
        <p:spPr>
          <a:xfrm>
            <a:off x="340297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82" name="object 6782"/>
          <p:cNvSpPr/>
          <p:nvPr/>
        </p:nvSpPr>
        <p:spPr>
          <a:xfrm>
            <a:off x="3457833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83" name="object 6783"/>
          <p:cNvSpPr/>
          <p:nvPr/>
        </p:nvSpPr>
        <p:spPr>
          <a:xfrm>
            <a:off x="3526414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84" name="object 6784"/>
          <p:cNvSpPr/>
          <p:nvPr/>
        </p:nvSpPr>
        <p:spPr>
          <a:xfrm>
            <a:off x="3567562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85" name="object 6785"/>
          <p:cNvSpPr/>
          <p:nvPr/>
        </p:nvSpPr>
        <p:spPr>
          <a:xfrm>
            <a:off x="3608709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86" name="object 6786"/>
          <p:cNvSpPr/>
          <p:nvPr/>
        </p:nvSpPr>
        <p:spPr>
          <a:xfrm>
            <a:off x="5336926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87" name="object 6787"/>
          <p:cNvSpPr/>
          <p:nvPr/>
        </p:nvSpPr>
        <p:spPr>
          <a:xfrm>
            <a:off x="539179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88" name="object 6788"/>
          <p:cNvSpPr/>
          <p:nvPr/>
        </p:nvSpPr>
        <p:spPr>
          <a:xfrm>
            <a:off x="546037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89" name="object 6789"/>
          <p:cNvSpPr/>
          <p:nvPr/>
        </p:nvSpPr>
        <p:spPr>
          <a:xfrm>
            <a:off x="5501518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90" name="object 6790"/>
          <p:cNvSpPr/>
          <p:nvPr/>
        </p:nvSpPr>
        <p:spPr>
          <a:xfrm>
            <a:off x="5570097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91" name="object 6791"/>
          <p:cNvSpPr/>
          <p:nvPr/>
        </p:nvSpPr>
        <p:spPr>
          <a:xfrm>
            <a:off x="5611246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92" name="object 6792"/>
          <p:cNvSpPr/>
          <p:nvPr/>
        </p:nvSpPr>
        <p:spPr>
          <a:xfrm>
            <a:off x="5693542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93" name="object 6793"/>
          <p:cNvSpPr/>
          <p:nvPr/>
        </p:nvSpPr>
        <p:spPr>
          <a:xfrm>
            <a:off x="587185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94" name="object 6794"/>
          <p:cNvSpPr/>
          <p:nvPr/>
        </p:nvSpPr>
        <p:spPr>
          <a:xfrm>
            <a:off x="594043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95" name="object 6795"/>
          <p:cNvSpPr/>
          <p:nvPr/>
        </p:nvSpPr>
        <p:spPr>
          <a:xfrm>
            <a:off x="5981577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96" name="object 6796"/>
          <p:cNvSpPr/>
          <p:nvPr/>
        </p:nvSpPr>
        <p:spPr>
          <a:xfrm>
            <a:off x="6105021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97" name="object 6797"/>
          <p:cNvSpPr/>
          <p:nvPr/>
        </p:nvSpPr>
        <p:spPr>
          <a:xfrm>
            <a:off x="6173602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98" name="object 6798"/>
          <p:cNvSpPr/>
          <p:nvPr/>
        </p:nvSpPr>
        <p:spPr>
          <a:xfrm>
            <a:off x="621475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799" name="object 6799"/>
          <p:cNvSpPr/>
          <p:nvPr/>
        </p:nvSpPr>
        <p:spPr>
          <a:xfrm>
            <a:off x="628333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00" name="object 6800"/>
          <p:cNvSpPr/>
          <p:nvPr/>
        </p:nvSpPr>
        <p:spPr>
          <a:xfrm>
            <a:off x="6338194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01" name="object 6801"/>
          <p:cNvSpPr/>
          <p:nvPr/>
        </p:nvSpPr>
        <p:spPr>
          <a:xfrm>
            <a:off x="642049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02" name="object 6802"/>
          <p:cNvSpPr/>
          <p:nvPr/>
        </p:nvSpPr>
        <p:spPr>
          <a:xfrm>
            <a:off x="648907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03" name="object 6803"/>
          <p:cNvSpPr/>
          <p:nvPr/>
        </p:nvSpPr>
        <p:spPr>
          <a:xfrm>
            <a:off x="655765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04" name="object 6804"/>
          <p:cNvSpPr/>
          <p:nvPr/>
        </p:nvSpPr>
        <p:spPr>
          <a:xfrm>
            <a:off x="6626230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05" name="object 6805"/>
          <p:cNvSpPr/>
          <p:nvPr/>
        </p:nvSpPr>
        <p:spPr>
          <a:xfrm>
            <a:off x="7613781" y="627507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06" name="object 6806"/>
          <p:cNvSpPr/>
          <p:nvPr/>
        </p:nvSpPr>
        <p:spPr>
          <a:xfrm>
            <a:off x="892943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07" name="object 6807"/>
          <p:cNvSpPr/>
          <p:nvPr/>
        </p:nvSpPr>
        <p:spPr>
          <a:xfrm>
            <a:off x="934091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08" name="object 6808"/>
          <p:cNvSpPr/>
          <p:nvPr/>
        </p:nvSpPr>
        <p:spPr>
          <a:xfrm>
            <a:off x="1112399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09" name="object 6809"/>
          <p:cNvSpPr/>
          <p:nvPr/>
        </p:nvSpPr>
        <p:spPr>
          <a:xfrm>
            <a:off x="1235843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10" name="object 6810"/>
          <p:cNvSpPr/>
          <p:nvPr/>
        </p:nvSpPr>
        <p:spPr>
          <a:xfrm>
            <a:off x="1276991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11" name="object 6811"/>
          <p:cNvSpPr/>
          <p:nvPr/>
        </p:nvSpPr>
        <p:spPr>
          <a:xfrm>
            <a:off x="1345571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12" name="object 6812"/>
          <p:cNvSpPr/>
          <p:nvPr/>
        </p:nvSpPr>
        <p:spPr>
          <a:xfrm>
            <a:off x="1455299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13" name="object 6813"/>
          <p:cNvSpPr/>
          <p:nvPr/>
        </p:nvSpPr>
        <p:spPr>
          <a:xfrm>
            <a:off x="1688469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14" name="object 6814"/>
          <p:cNvSpPr/>
          <p:nvPr/>
        </p:nvSpPr>
        <p:spPr>
          <a:xfrm>
            <a:off x="175705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15" name="object 6815"/>
          <p:cNvSpPr/>
          <p:nvPr/>
        </p:nvSpPr>
        <p:spPr>
          <a:xfrm>
            <a:off x="1798197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16" name="object 6816"/>
          <p:cNvSpPr/>
          <p:nvPr/>
        </p:nvSpPr>
        <p:spPr>
          <a:xfrm>
            <a:off x="1866778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17" name="object 6817"/>
          <p:cNvSpPr/>
          <p:nvPr/>
        </p:nvSpPr>
        <p:spPr>
          <a:xfrm>
            <a:off x="1921642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18" name="object 6818"/>
          <p:cNvSpPr/>
          <p:nvPr/>
        </p:nvSpPr>
        <p:spPr>
          <a:xfrm>
            <a:off x="1990222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19" name="object 6819"/>
          <p:cNvSpPr/>
          <p:nvPr/>
        </p:nvSpPr>
        <p:spPr>
          <a:xfrm>
            <a:off x="2045086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20" name="object 6820"/>
          <p:cNvSpPr/>
          <p:nvPr/>
        </p:nvSpPr>
        <p:spPr>
          <a:xfrm>
            <a:off x="2086234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21" name="object 6821"/>
          <p:cNvSpPr/>
          <p:nvPr/>
        </p:nvSpPr>
        <p:spPr>
          <a:xfrm>
            <a:off x="2154814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22" name="object 6822"/>
          <p:cNvSpPr/>
          <p:nvPr/>
        </p:nvSpPr>
        <p:spPr>
          <a:xfrm>
            <a:off x="2195962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23" name="object 6823"/>
          <p:cNvSpPr/>
          <p:nvPr/>
        </p:nvSpPr>
        <p:spPr>
          <a:xfrm>
            <a:off x="2264542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24" name="object 6824"/>
          <p:cNvSpPr/>
          <p:nvPr/>
        </p:nvSpPr>
        <p:spPr>
          <a:xfrm>
            <a:off x="2360554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25" name="object 6825"/>
          <p:cNvSpPr/>
          <p:nvPr/>
        </p:nvSpPr>
        <p:spPr>
          <a:xfrm>
            <a:off x="2415418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26" name="object 6826"/>
          <p:cNvSpPr/>
          <p:nvPr/>
        </p:nvSpPr>
        <p:spPr>
          <a:xfrm>
            <a:off x="2470282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27" name="object 6827"/>
          <p:cNvSpPr/>
          <p:nvPr/>
        </p:nvSpPr>
        <p:spPr>
          <a:xfrm>
            <a:off x="251143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28" name="object 6828"/>
          <p:cNvSpPr/>
          <p:nvPr/>
        </p:nvSpPr>
        <p:spPr>
          <a:xfrm>
            <a:off x="258001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29" name="object 6829"/>
          <p:cNvSpPr/>
          <p:nvPr/>
        </p:nvSpPr>
        <p:spPr>
          <a:xfrm>
            <a:off x="3114934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30" name="object 6830"/>
          <p:cNvSpPr/>
          <p:nvPr/>
        </p:nvSpPr>
        <p:spPr>
          <a:xfrm>
            <a:off x="3183514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31" name="object 6831"/>
          <p:cNvSpPr/>
          <p:nvPr/>
        </p:nvSpPr>
        <p:spPr>
          <a:xfrm>
            <a:off x="3252094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32" name="object 6832"/>
          <p:cNvSpPr/>
          <p:nvPr/>
        </p:nvSpPr>
        <p:spPr>
          <a:xfrm>
            <a:off x="340297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33" name="object 6833"/>
          <p:cNvSpPr/>
          <p:nvPr/>
        </p:nvSpPr>
        <p:spPr>
          <a:xfrm>
            <a:off x="3457833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34" name="object 6834"/>
          <p:cNvSpPr/>
          <p:nvPr/>
        </p:nvSpPr>
        <p:spPr>
          <a:xfrm>
            <a:off x="3526414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35" name="object 6835"/>
          <p:cNvSpPr/>
          <p:nvPr/>
        </p:nvSpPr>
        <p:spPr>
          <a:xfrm>
            <a:off x="3567562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36" name="object 6836"/>
          <p:cNvSpPr/>
          <p:nvPr/>
        </p:nvSpPr>
        <p:spPr>
          <a:xfrm>
            <a:off x="3608709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37" name="object 6837"/>
          <p:cNvSpPr/>
          <p:nvPr/>
        </p:nvSpPr>
        <p:spPr>
          <a:xfrm>
            <a:off x="5336926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38" name="object 6838"/>
          <p:cNvSpPr/>
          <p:nvPr/>
        </p:nvSpPr>
        <p:spPr>
          <a:xfrm>
            <a:off x="539179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39" name="object 6839"/>
          <p:cNvSpPr/>
          <p:nvPr/>
        </p:nvSpPr>
        <p:spPr>
          <a:xfrm>
            <a:off x="546037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40" name="object 6840"/>
          <p:cNvSpPr/>
          <p:nvPr/>
        </p:nvSpPr>
        <p:spPr>
          <a:xfrm>
            <a:off x="5501518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41" name="object 6841"/>
          <p:cNvSpPr/>
          <p:nvPr/>
        </p:nvSpPr>
        <p:spPr>
          <a:xfrm>
            <a:off x="5611246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42" name="object 6842"/>
          <p:cNvSpPr/>
          <p:nvPr/>
        </p:nvSpPr>
        <p:spPr>
          <a:xfrm>
            <a:off x="5693542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43" name="object 6843"/>
          <p:cNvSpPr/>
          <p:nvPr/>
        </p:nvSpPr>
        <p:spPr>
          <a:xfrm>
            <a:off x="5762121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44" name="object 6844"/>
          <p:cNvSpPr/>
          <p:nvPr/>
        </p:nvSpPr>
        <p:spPr>
          <a:xfrm>
            <a:off x="587185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45" name="object 6845"/>
          <p:cNvSpPr/>
          <p:nvPr/>
        </p:nvSpPr>
        <p:spPr>
          <a:xfrm>
            <a:off x="5981577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46" name="object 6846"/>
          <p:cNvSpPr/>
          <p:nvPr/>
        </p:nvSpPr>
        <p:spPr>
          <a:xfrm>
            <a:off x="6105021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47" name="object 6847"/>
          <p:cNvSpPr/>
          <p:nvPr/>
        </p:nvSpPr>
        <p:spPr>
          <a:xfrm>
            <a:off x="6173602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48" name="object 6848"/>
          <p:cNvSpPr/>
          <p:nvPr/>
        </p:nvSpPr>
        <p:spPr>
          <a:xfrm>
            <a:off x="621475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49" name="object 6849"/>
          <p:cNvSpPr/>
          <p:nvPr/>
        </p:nvSpPr>
        <p:spPr>
          <a:xfrm>
            <a:off x="628333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50" name="object 6850"/>
          <p:cNvSpPr/>
          <p:nvPr/>
        </p:nvSpPr>
        <p:spPr>
          <a:xfrm>
            <a:off x="6338194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51" name="object 6851"/>
          <p:cNvSpPr/>
          <p:nvPr/>
        </p:nvSpPr>
        <p:spPr>
          <a:xfrm>
            <a:off x="642049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52" name="object 6852"/>
          <p:cNvSpPr/>
          <p:nvPr/>
        </p:nvSpPr>
        <p:spPr>
          <a:xfrm>
            <a:off x="648907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53" name="object 6853"/>
          <p:cNvSpPr/>
          <p:nvPr/>
        </p:nvSpPr>
        <p:spPr>
          <a:xfrm>
            <a:off x="655765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54" name="object 6854"/>
          <p:cNvSpPr/>
          <p:nvPr/>
        </p:nvSpPr>
        <p:spPr>
          <a:xfrm>
            <a:off x="6626230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55" name="object 6855"/>
          <p:cNvSpPr/>
          <p:nvPr/>
        </p:nvSpPr>
        <p:spPr>
          <a:xfrm>
            <a:off x="6694809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56" name="object 6856"/>
          <p:cNvSpPr/>
          <p:nvPr/>
        </p:nvSpPr>
        <p:spPr>
          <a:xfrm>
            <a:off x="7613781" y="62887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57" name="object 6857"/>
          <p:cNvSpPr/>
          <p:nvPr/>
        </p:nvSpPr>
        <p:spPr>
          <a:xfrm>
            <a:off x="892943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58" name="object 6858"/>
          <p:cNvSpPr/>
          <p:nvPr/>
        </p:nvSpPr>
        <p:spPr>
          <a:xfrm>
            <a:off x="934091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59" name="object 6859"/>
          <p:cNvSpPr/>
          <p:nvPr/>
        </p:nvSpPr>
        <p:spPr>
          <a:xfrm>
            <a:off x="1112399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60" name="object 6860"/>
          <p:cNvSpPr/>
          <p:nvPr/>
        </p:nvSpPr>
        <p:spPr>
          <a:xfrm>
            <a:off x="1235843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61" name="object 6861"/>
          <p:cNvSpPr/>
          <p:nvPr/>
        </p:nvSpPr>
        <p:spPr>
          <a:xfrm>
            <a:off x="1276991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62" name="object 6862"/>
          <p:cNvSpPr/>
          <p:nvPr/>
        </p:nvSpPr>
        <p:spPr>
          <a:xfrm>
            <a:off x="1345571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63" name="object 6863"/>
          <p:cNvSpPr/>
          <p:nvPr/>
        </p:nvSpPr>
        <p:spPr>
          <a:xfrm>
            <a:off x="1455299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64" name="object 6864"/>
          <p:cNvSpPr/>
          <p:nvPr/>
        </p:nvSpPr>
        <p:spPr>
          <a:xfrm>
            <a:off x="1688469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65" name="object 6865"/>
          <p:cNvSpPr/>
          <p:nvPr/>
        </p:nvSpPr>
        <p:spPr>
          <a:xfrm>
            <a:off x="175705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66" name="object 6866"/>
          <p:cNvSpPr/>
          <p:nvPr/>
        </p:nvSpPr>
        <p:spPr>
          <a:xfrm>
            <a:off x="1798197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67" name="object 6867"/>
          <p:cNvSpPr/>
          <p:nvPr/>
        </p:nvSpPr>
        <p:spPr>
          <a:xfrm>
            <a:off x="1866778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68" name="object 6868"/>
          <p:cNvSpPr/>
          <p:nvPr/>
        </p:nvSpPr>
        <p:spPr>
          <a:xfrm>
            <a:off x="1921642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69" name="object 6869"/>
          <p:cNvSpPr/>
          <p:nvPr/>
        </p:nvSpPr>
        <p:spPr>
          <a:xfrm>
            <a:off x="1990222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70" name="object 6870"/>
          <p:cNvSpPr/>
          <p:nvPr/>
        </p:nvSpPr>
        <p:spPr>
          <a:xfrm>
            <a:off x="2045086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71" name="object 6871"/>
          <p:cNvSpPr/>
          <p:nvPr/>
        </p:nvSpPr>
        <p:spPr>
          <a:xfrm>
            <a:off x="2086234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72" name="object 6872"/>
          <p:cNvSpPr/>
          <p:nvPr/>
        </p:nvSpPr>
        <p:spPr>
          <a:xfrm>
            <a:off x="2154814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73" name="object 6873"/>
          <p:cNvSpPr/>
          <p:nvPr/>
        </p:nvSpPr>
        <p:spPr>
          <a:xfrm>
            <a:off x="2195962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74" name="object 6874"/>
          <p:cNvSpPr/>
          <p:nvPr/>
        </p:nvSpPr>
        <p:spPr>
          <a:xfrm>
            <a:off x="2264542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75" name="object 6875"/>
          <p:cNvSpPr/>
          <p:nvPr/>
        </p:nvSpPr>
        <p:spPr>
          <a:xfrm>
            <a:off x="2360554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76" name="object 6876"/>
          <p:cNvSpPr/>
          <p:nvPr/>
        </p:nvSpPr>
        <p:spPr>
          <a:xfrm>
            <a:off x="2415418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77" name="object 6877"/>
          <p:cNvSpPr/>
          <p:nvPr/>
        </p:nvSpPr>
        <p:spPr>
          <a:xfrm>
            <a:off x="2470282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78" name="object 6878"/>
          <p:cNvSpPr/>
          <p:nvPr/>
        </p:nvSpPr>
        <p:spPr>
          <a:xfrm>
            <a:off x="251143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79" name="object 6879"/>
          <p:cNvSpPr/>
          <p:nvPr/>
        </p:nvSpPr>
        <p:spPr>
          <a:xfrm>
            <a:off x="258001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80" name="object 6880"/>
          <p:cNvSpPr/>
          <p:nvPr/>
        </p:nvSpPr>
        <p:spPr>
          <a:xfrm>
            <a:off x="3114934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81" name="object 6881"/>
          <p:cNvSpPr/>
          <p:nvPr/>
        </p:nvSpPr>
        <p:spPr>
          <a:xfrm>
            <a:off x="3183514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82" name="object 6882"/>
          <p:cNvSpPr/>
          <p:nvPr/>
        </p:nvSpPr>
        <p:spPr>
          <a:xfrm>
            <a:off x="3252094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83" name="object 6883"/>
          <p:cNvSpPr/>
          <p:nvPr/>
        </p:nvSpPr>
        <p:spPr>
          <a:xfrm>
            <a:off x="340297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84" name="object 6884"/>
          <p:cNvSpPr/>
          <p:nvPr/>
        </p:nvSpPr>
        <p:spPr>
          <a:xfrm>
            <a:off x="3457833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85" name="object 6885"/>
          <p:cNvSpPr/>
          <p:nvPr/>
        </p:nvSpPr>
        <p:spPr>
          <a:xfrm>
            <a:off x="3526414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86" name="object 6886"/>
          <p:cNvSpPr/>
          <p:nvPr/>
        </p:nvSpPr>
        <p:spPr>
          <a:xfrm>
            <a:off x="3567562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87" name="object 6887"/>
          <p:cNvSpPr/>
          <p:nvPr/>
        </p:nvSpPr>
        <p:spPr>
          <a:xfrm>
            <a:off x="3608709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88" name="object 6888"/>
          <p:cNvSpPr/>
          <p:nvPr/>
        </p:nvSpPr>
        <p:spPr>
          <a:xfrm>
            <a:off x="5336926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89" name="object 6889"/>
          <p:cNvSpPr/>
          <p:nvPr/>
        </p:nvSpPr>
        <p:spPr>
          <a:xfrm>
            <a:off x="539179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90" name="object 6890"/>
          <p:cNvSpPr/>
          <p:nvPr/>
        </p:nvSpPr>
        <p:spPr>
          <a:xfrm>
            <a:off x="546037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91" name="object 6891"/>
          <p:cNvSpPr/>
          <p:nvPr/>
        </p:nvSpPr>
        <p:spPr>
          <a:xfrm>
            <a:off x="5501518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92" name="object 6892"/>
          <p:cNvSpPr/>
          <p:nvPr/>
        </p:nvSpPr>
        <p:spPr>
          <a:xfrm>
            <a:off x="5611246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93" name="object 6893"/>
          <p:cNvSpPr/>
          <p:nvPr/>
        </p:nvSpPr>
        <p:spPr>
          <a:xfrm>
            <a:off x="5693542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94" name="object 6894"/>
          <p:cNvSpPr/>
          <p:nvPr/>
        </p:nvSpPr>
        <p:spPr>
          <a:xfrm>
            <a:off x="5762121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95" name="object 6895"/>
          <p:cNvSpPr/>
          <p:nvPr/>
        </p:nvSpPr>
        <p:spPr>
          <a:xfrm>
            <a:off x="587185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96" name="object 6896"/>
          <p:cNvSpPr/>
          <p:nvPr/>
        </p:nvSpPr>
        <p:spPr>
          <a:xfrm>
            <a:off x="5981577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97" name="object 6897"/>
          <p:cNvSpPr/>
          <p:nvPr/>
        </p:nvSpPr>
        <p:spPr>
          <a:xfrm>
            <a:off x="6105021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98" name="object 6898"/>
          <p:cNvSpPr/>
          <p:nvPr/>
        </p:nvSpPr>
        <p:spPr>
          <a:xfrm>
            <a:off x="6173602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899" name="object 6899"/>
          <p:cNvSpPr/>
          <p:nvPr/>
        </p:nvSpPr>
        <p:spPr>
          <a:xfrm>
            <a:off x="621475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00" name="object 6900"/>
          <p:cNvSpPr/>
          <p:nvPr/>
        </p:nvSpPr>
        <p:spPr>
          <a:xfrm>
            <a:off x="628333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01" name="object 6901"/>
          <p:cNvSpPr/>
          <p:nvPr/>
        </p:nvSpPr>
        <p:spPr>
          <a:xfrm>
            <a:off x="6338194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02" name="object 6902"/>
          <p:cNvSpPr/>
          <p:nvPr/>
        </p:nvSpPr>
        <p:spPr>
          <a:xfrm>
            <a:off x="642049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03" name="object 6903"/>
          <p:cNvSpPr/>
          <p:nvPr/>
        </p:nvSpPr>
        <p:spPr>
          <a:xfrm>
            <a:off x="648907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04" name="object 6904"/>
          <p:cNvSpPr/>
          <p:nvPr/>
        </p:nvSpPr>
        <p:spPr>
          <a:xfrm>
            <a:off x="655765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05" name="object 6905"/>
          <p:cNvSpPr/>
          <p:nvPr/>
        </p:nvSpPr>
        <p:spPr>
          <a:xfrm>
            <a:off x="6626230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06" name="object 6906"/>
          <p:cNvSpPr/>
          <p:nvPr/>
        </p:nvSpPr>
        <p:spPr>
          <a:xfrm>
            <a:off x="6694809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07" name="object 6907"/>
          <p:cNvSpPr/>
          <p:nvPr/>
        </p:nvSpPr>
        <p:spPr>
          <a:xfrm>
            <a:off x="7613781" y="63025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08" name="object 6908"/>
          <p:cNvSpPr/>
          <p:nvPr/>
        </p:nvSpPr>
        <p:spPr>
          <a:xfrm>
            <a:off x="824363" y="6309359"/>
            <a:ext cx="68580" cy="13716"/>
          </a:xfrm>
          <a:prstGeom prst="rect">
            <a:avLst/>
          </a:prstGeom>
          <a:blipFill>
            <a:blip r:embed="rId69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09" name="object 6909"/>
          <p:cNvSpPr/>
          <p:nvPr/>
        </p:nvSpPr>
        <p:spPr>
          <a:xfrm>
            <a:off x="947807" y="6281928"/>
            <a:ext cx="123444" cy="41148"/>
          </a:xfrm>
          <a:prstGeom prst="rect">
            <a:avLst/>
          </a:prstGeom>
          <a:blipFill>
            <a:blip r:embed="rId69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10" name="object 6910"/>
          <p:cNvSpPr/>
          <p:nvPr/>
        </p:nvSpPr>
        <p:spPr>
          <a:xfrm>
            <a:off x="1002671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11" name="object 6911"/>
          <p:cNvSpPr/>
          <p:nvPr/>
        </p:nvSpPr>
        <p:spPr>
          <a:xfrm>
            <a:off x="1071251" y="6309359"/>
            <a:ext cx="41148" cy="13716"/>
          </a:xfrm>
          <a:prstGeom prst="rect">
            <a:avLst/>
          </a:prstGeom>
          <a:blipFill>
            <a:blip r:embed="rId69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12" name="object 6912"/>
          <p:cNvSpPr/>
          <p:nvPr/>
        </p:nvSpPr>
        <p:spPr>
          <a:xfrm>
            <a:off x="1153547" y="6281928"/>
            <a:ext cx="82296" cy="41148"/>
          </a:xfrm>
          <a:prstGeom prst="rect">
            <a:avLst/>
          </a:prstGeom>
          <a:blipFill>
            <a:blip r:embed="rId69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13" name="object 6913"/>
          <p:cNvSpPr/>
          <p:nvPr/>
        </p:nvSpPr>
        <p:spPr>
          <a:xfrm>
            <a:off x="1290707" y="6309359"/>
            <a:ext cx="54864" cy="13716"/>
          </a:xfrm>
          <a:prstGeom prst="rect">
            <a:avLst/>
          </a:prstGeom>
          <a:blipFill>
            <a:blip r:embed="rId70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14" name="object 6914"/>
          <p:cNvSpPr/>
          <p:nvPr/>
        </p:nvSpPr>
        <p:spPr>
          <a:xfrm>
            <a:off x="1469015" y="6172200"/>
            <a:ext cx="123442" cy="150876"/>
          </a:xfrm>
          <a:prstGeom prst="rect">
            <a:avLst/>
          </a:prstGeom>
          <a:blipFill>
            <a:blip r:embed="rId70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15" name="object 6915"/>
          <p:cNvSpPr/>
          <p:nvPr/>
        </p:nvSpPr>
        <p:spPr>
          <a:xfrm>
            <a:off x="1523879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16" name="object 6916"/>
          <p:cNvSpPr/>
          <p:nvPr/>
        </p:nvSpPr>
        <p:spPr>
          <a:xfrm>
            <a:off x="1565026" y="6309359"/>
            <a:ext cx="27432" cy="13716"/>
          </a:xfrm>
          <a:prstGeom prst="rect">
            <a:avLst/>
          </a:prstGeom>
          <a:blipFill>
            <a:blip r:embed="rId70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17" name="object 6917"/>
          <p:cNvSpPr/>
          <p:nvPr/>
        </p:nvSpPr>
        <p:spPr>
          <a:xfrm>
            <a:off x="1688469" y="6309359"/>
            <a:ext cx="68580" cy="13716"/>
          </a:xfrm>
          <a:prstGeom prst="rect">
            <a:avLst/>
          </a:prstGeom>
          <a:blipFill>
            <a:blip r:embed="rId70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18" name="object 6918"/>
          <p:cNvSpPr/>
          <p:nvPr/>
        </p:nvSpPr>
        <p:spPr>
          <a:xfrm>
            <a:off x="1811914" y="6309359"/>
            <a:ext cx="54864" cy="13716"/>
          </a:xfrm>
          <a:prstGeom prst="rect">
            <a:avLst/>
          </a:prstGeom>
          <a:blipFill>
            <a:blip r:embed="rId70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19" name="object 6919"/>
          <p:cNvSpPr/>
          <p:nvPr/>
        </p:nvSpPr>
        <p:spPr>
          <a:xfrm>
            <a:off x="1921642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20" name="object 6920"/>
          <p:cNvSpPr/>
          <p:nvPr/>
        </p:nvSpPr>
        <p:spPr>
          <a:xfrm>
            <a:off x="1990222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21" name="object 6921"/>
          <p:cNvSpPr/>
          <p:nvPr/>
        </p:nvSpPr>
        <p:spPr>
          <a:xfrm>
            <a:off x="2045086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22" name="object 6922"/>
          <p:cNvSpPr/>
          <p:nvPr/>
        </p:nvSpPr>
        <p:spPr>
          <a:xfrm>
            <a:off x="2086234" y="6309359"/>
            <a:ext cx="68580" cy="13716"/>
          </a:xfrm>
          <a:prstGeom prst="rect">
            <a:avLst/>
          </a:prstGeom>
          <a:blipFill>
            <a:blip r:embed="rId70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23" name="object 6923"/>
          <p:cNvSpPr/>
          <p:nvPr/>
        </p:nvSpPr>
        <p:spPr>
          <a:xfrm>
            <a:off x="2195962" y="6213347"/>
            <a:ext cx="137160" cy="109728"/>
          </a:xfrm>
          <a:prstGeom prst="rect">
            <a:avLst/>
          </a:prstGeom>
          <a:blipFill>
            <a:blip r:embed="rId70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24" name="object 6924"/>
          <p:cNvSpPr/>
          <p:nvPr/>
        </p:nvSpPr>
        <p:spPr>
          <a:xfrm>
            <a:off x="2360554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25" name="object 6925"/>
          <p:cNvSpPr/>
          <p:nvPr/>
        </p:nvSpPr>
        <p:spPr>
          <a:xfrm>
            <a:off x="2415418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26" name="object 6926"/>
          <p:cNvSpPr/>
          <p:nvPr/>
        </p:nvSpPr>
        <p:spPr>
          <a:xfrm>
            <a:off x="2470282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27" name="object 6927"/>
          <p:cNvSpPr/>
          <p:nvPr/>
        </p:nvSpPr>
        <p:spPr>
          <a:xfrm>
            <a:off x="2525146" y="6309359"/>
            <a:ext cx="54864" cy="13716"/>
          </a:xfrm>
          <a:prstGeom prst="rect">
            <a:avLst/>
          </a:prstGeom>
          <a:blipFill>
            <a:blip r:embed="rId70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28" name="object 6928"/>
          <p:cNvSpPr/>
          <p:nvPr/>
        </p:nvSpPr>
        <p:spPr>
          <a:xfrm>
            <a:off x="3114934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29" name="object 6929"/>
          <p:cNvSpPr/>
          <p:nvPr/>
        </p:nvSpPr>
        <p:spPr>
          <a:xfrm>
            <a:off x="3197230" y="6309359"/>
            <a:ext cx="68580" cy="13716"/>
          </a:xfrm>
          <a:prstGeom prst="rect">
            <a:avLst/>
          </a:prstGeom>
          <a:blipFill>
            <a:blip r:embed="rId70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30" name="object 6930"/>
          <p:cNvSpPr/>
          <p:nvPr/>
        </p:nvSpPr>
        <p:spPr>
          <a:xfrm>
            <a:off x="3320674" y="6268211"/>
            <a:ext cx="41148" cy="54864"/>
          </a:xfrm>
          <a:prstGeom prst="rect">
            <a:avLst/>
          </a:prstGeom>
          <a:blipFill>
            <a:blip r:embed="rId70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31" name="object 6931"/>
          <p:cNvSpPr/>
          <p:nvPr/>
        </p:nvSpPr>
        <p:spPr>
          <a:xfrm>
            <a:off x="3402970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32" name="object 6932"/>
          <p:cNvSpPr/>
          <p:nvPr/>
        </p:nvSpPr>
        <p:spPr>
          <a:xfrm>
            <a:off x="3471550" y="6309359"/>
            <a:ext cx="54864" cy="13716"/>
          </a:xfrm>
          <a:prstGeom prst="rect">
            <a:avLst/>
          </a:prstGeom>
          <a:blipFill>
            <a:blip r:embed="rId71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33" name="object 6933"/>
          <p:cNvSpPr/>
          <p:nvPr/>
        </p:nvSpPr>
        <p:spPr>
          <a:xfrm>
            <a:off x="3567562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34" name="object 6934"/>
          <p:cNvSpPr/>
          <p:nvPr/>
        </p:nvSpPr>
        <p:spPr>
          <a:xfrm>
            <a:off x="3608709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35" name="object 6935"/>
          <p:cNvSpPr/>
          <p:nvPr/>
        </p:nvSpPr>
        <p:spPr>
          <a:xfrm>
            <a:off x="5336926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36" name="object 6936"/>
          <p:cNvSpPr/>
          <p:nvPr/>
        </p:nvSpPr>
        <p:spPr>
          <a:xfrm>
            <a:off x="5391790" y="6309359"/>
            <a:ext cx="68580" cy="13716"/>
          </a:xfrm>
          <a:prstGeom prst="rect">
            <a:avLst/>
          </a:prstGeom>
          <a:blipFill>
            <a:blip r:embed="rId71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37" name="object 6937"/>
          <p:cNvSpPr/>
          <p:nvPr/>
        </p:nvSpPr>
        <p:spPr>
          <a:xfrm>
            <a:off x="5515233" y="6281928"/>
            <a:ext cx="68580" cy="41148"/>
          </a:xfrm>
          <a:prstGeom prst="rect">
            <a:avLst/>
          </a:prstGeom>
          <a:blipFill>
            <a:blip r:embed="rId71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38" name="object 6938"/>
          <p:cNvSpPr/>
          <p:nvPr/>
        </p:nvSpPr>
        <p:spPr>
          <a:xfrm>
            <a:off x="5570097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39" name="object 6939"/>
          <p:cNvSpPr/>
          <p:nvPr/>
        </p:nvSpPr>
        <p:spPr>
          <a:xfrm>
            <a:off x="5611246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40" name="object 6940"/>
          <p:cNvSpPr/>
          <p:nvPr/>
        </p:nvSpPr>
        <p:spPr>
          <a:xfrm>
            <a:off x="5707258" y="6309359"/>
            <a:ext cx="54864" cy="13716"/>
          </a:xfrm>
          <a:prstGeom prst="rect">
            <a:avLst/>
          </a:prstGeom>
          <a:blipFill>
            <a:blip r:embed="rId71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41" name="object 6941"/>
          <p:cNvSpPr/>
          <p:nvPr/>
        </p:nvSpPr>
        <p:spPr>
          <a:xfrm>
            <a:off x="5885565" y="6281928"/>
            <a:ext cx="68580" cy="41148"/>
          </a:xfrm>
          <a:prstGeom prst="rect">
            <a:avLst/>
          </a:prstGeom>
          <a:blipFill>
            <a:blip r:embed="rId71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42" name="object 6942"/>
          <p:cNvSpPr/>
          <p:nvPr/>
        </p:nvSpPr>
        <p:spPr>
          <a:xfrm>
            <a:off x="5940430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43" name="object 6943"/>
          <p:cNvSpPr/>
          <p:nvPr/>
        </p:nvSpPr>
        <p:spPr>
          <a:xfrm>
            <a:off x="5981577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44" name="object 6944"/>
          <p:cNvSpPr/>
          <p:nvPr/>
        </p:nvSpPr>
        <p:spPr>
          <a:xfrm>
            <a:off x="6105021" y="6309359"/>
            <a:ext cx="68580" cy="13716"/>
          </a:xfrm>
          <a:prstGeom prst="rect">
            <a:avLst/>
          </a:prstGeom>
          <a:blipFill>
            <a:blip r:embed="rId71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45" name="object 6945"/>
          <p:cNvSpPr/>
          <p:nvPr/>
        </p:nvSpPr>
        <p:spPr>
          <a:xfrm>
            <a:off x="6228465" y="6309359"/>
            <a:ext cx="68580" cy="13716"/>
          </a:xfrm>
          <a:prstGeom prst="rect">
            <a:avLst/>
          </a:prstGeom>
          <a:blipFill>
            <a:blip r:embed="rId71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46" name="object 6946"/>
          <p:cNvSpPr/>
          <p:nvPr/>
        </p:nvSpPr>
        <p:spPr>
          <a:xfrm>
            <a:off x="6351909" y="6309359"/>
            <a:ext cx="27432" cy="13716"/>
          </a:xfrm>
          <a:prstGeom prst="rect">
            <a:avLst/>
          </a:prstGeom>
          <a:blipFill>
            <a:blip r:embed="rId71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47" name="object 6947"/>
          <p:cNvSpPr/>
          <p:nvPr/>
        </p:nvSpPr>
        <p:spPr>
          <a:xfrm>
            <a:off x="6434206" y="6309359"/>
            <a:ext cx="68580" cy="13716"/>
          </a:xfrm>
          <a:prstGeom prst="rect">
            <a:avLst/>
          </a:prstGeom>
          <a:blipFill>
            <a:blip r:embed="rId71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48" name="object 6948"/>
          <p:cNvSpPr/>
          <p:nvPr/>
        </p:nvSpPr>
        <p:spPr>
          <a:xfrm>
            <a:off x="6571366" y="6309359"/>
            <a:ext cx="27432" cy="13716"/>
          </a:xfrm>
          <a:prstGeom prst="rect">
            <a:avLst/>
          </a:prstGeom>
          <a:blipFill>
            <a:blip r:embed="rId71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49" name="object 6949"/>
          <p:cNvSpPr/>
          <p:nvPr/>
        </p:nvSpPr>
        <p:spPr>
          <a:xfrm>
            <a:off x="6639945" y="6309359"/>
            <a:ext cx="54864" cy="13716"/>
          </a:xfrm>
          <a:prstGeom prst="rect">
            <a:avLst/>
          </a:prstGeom>
          <a:blipFill>
            <a:blip r:embed="rId72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50" name="object 6950"/>
          <p:cNvSpPr/>
          <p:nvPr/>
        </p:nvSpPr>
        <p:spPr>
          <a:xfrm>
            <a:off x="7613781" y="631621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51" name="object 6951"/>
          <p:cNvSpPr/>
          <p:nvPr/>
        </p:nvSpPr>
        <p:spPr>
          <a:xfrm>
            <a:off x="1688469" y="632993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52" name="object 6952"/>
          <p:cNvSpPr/>
          <p:nvPr/>
        </p:nvSpPr>
        <p:spPr>
          <a:xfrm>
            <a:off x="2086234" y="632993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53" name="object 6953"/>
          <p:cNvSpPr/>
          <p:nvPr/>
        </p:nvSpPr>
        <p:spPr>
          <a:xfrm>
            <a:off x="5336926" y="63299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54" name="object 6954"/>
          <p:cNvSpPr/>
          <p:nvPr/>
        </p:nvSpPr>
        <p:spPr>
          <a:xfrm>
            <a:off x="5391790" y="63299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55" name="object 6955"/>
          <p:cNvSpPr/>
          <p:nvPr/>
        </p:nvSpPr>
        <p:spPr>
          <a:xfrm>
            <a:off x="6105021" y="63299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56" name="object 6956"/>
          <p:cNvSpPr/>
          <p:nvPr/>
        </p:nvSpPr>
        <p:spPr>
          <a:xfrm>
            <a:off x="7613781" y="632993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57" name="object 6957"/>
          <p:cNvSpPr/>
          <p:nvPr/>
        </p:nvSpPr>
        <p:spPr>
          <a:xfrm>
            <a:off x="1688469" y="634365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58" name="object 6958"/>
          <p:cNvSpPr/>
          <p:nvPr/>
        </p:nvSpPr>
        <p:spPr>
          <a:xfrm>
            <a:off x="2086234" y="634365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59" name="object 6959"/>
          <p:cNvSpPr/>
          <p:nvPr/>
        </p:nvSpPr>
        <p:spPr>
          <a:xfrm>
            <a:off x="5336926" y="63436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60" name="object 6960"/>
          <p:cNvSpPr/>
          <p:nvPr/>
        </p:nvSpPr>
        <p:spPr>
          <a:xfrm>
            <a:off x="5391790" y="63436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61" name="object 6961"/>
          <p:cNvSpPr/>
          <p:nvPr/>
        </p:nvSpPr>
        <p:spPr>
          <a:xfrm>
            <a:off x="6105021" y="63436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62" name="object 6962"/>
          <p:cNvSpPr/>
          <p:nvPr/>
        </p:nvSpPr>
        <p:spPr>
          <a:xfrm>
            <a:off x="7613781" y="63436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63" name="object 6963"/>
          <p:cNvSpPr/>
          <p:nvPr/>
        </p:nvSpPr>
        <p:spPr>
          <a:xfrm>
            <a:off x="5336926" y="63573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64" name="object 6964"/>
          <p:cNvSpPr/>
          <p:nvPr/>
        </p:nvSpPr>
        <p:spPr>
          <a:xfrm>
            <a:off x="7613781" y="635736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65" name="object 6965"/>
          <p:cNvSpPr/>
          <p:nvPr/>
        </p:nvSpPr>
        <p:spPr>
          <a:xfrm>
            <a:off x="783215" y="6021323"/>
            <a:ext cx="9121140" cy="370332"/>
          </a:xfrm>
          <a:prstGeom prst="rect">
            <a:avLst/>
          </a:prstGeom>
          <a:blipFill>
            <a:blip r:embed="rId72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66" name="object 6966"/>
          <p:cNvSpPr/>
          <p:nvPr/>
        </p:nvSpPr>
        <p:spPr>
          <a:xfrm>
            <a:off x="5336926" y="63847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67" name="object 6967"/>
          <p:cNvSpPr/>
          <p:nvPr/>
        </p:nvSpPr>
        <p:spPr>
          <a:xfrm>
            <a:off x="7613781" y="638479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68" name="object 6968"/>
          <p:cNvSpPr/>
          <p:nvPr/>
        </p:nvSpPr>
        <p:spPr>
          <a:xfrm>
            <a:off x="5336926" y="63985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69" name="object 6969"/>
          <p:cNvSpPr/>
          <p:nvPr/>
        </p:nvSpPr>
        <p:spPr>
          <a:xfrm>
            <a:off x="7613781" y="63985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70" name="object 6970"/>
          <p:cNvSpPr/>
          <p:nvPr/>
        </p:nvSpPr>
        <p:spPr>
          <a:xfrm>
            <a:off x="5336926" y="64122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71" name="object 6971"/>
          <p:cNvSpPr/>
          <p:nvPr/>
        </p:nvSpPr>
        <p:spPr>
          <a:xfrm>
            <a:off x="7613781" y="64122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72" name="object 6972"/>
          <p:cNvSpPr/>
          <p:nvPr/>
        </p:nvSpPr>
        <p:spPr>
          <a:xfrm>
            <a:off x="5336926" y="64259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73" name="object 6973"/>
          <p:cNvSpPr/>
          <p:nvPr/>
        </p:nvSpPr>
        <p:spPr>
          <a:xfrm>
            <a:off x="7613781" y="642594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74" name="object 6974"/>
          <p:cNvSpPr/>
          <p:nvPr/>
        </p:nvSpPr>
        <p:spPr>
          <a:xfrm>
            <a:off x="5336926" y="6439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75" name="object 6975"/>
          <p:cNvSpPr/>
          <p:nvPr/>
        </p:nvSpPr>
        <p:spPr>
          <a:xfrm>
            <a:off x="7613781" y="64396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76" name="object 6976"/>
          <p:cNvSpPr/>
          <p:nvPr/>
        </p:nvSpPr>
        <p:spPr>
          <a:xfrm>
            <a:off x="5336926" y="64533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77" name="object 6977"/>
          <p:cNvSpPr/>
          <p:nvPr/>
        </p:nvSpPr>
        <p:spPr>
          <a:xfrm>
            <a:off x="7613781" y="64533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78" name="object 6978"/>
          <p:cNvSpPr/>
          <p:nvPr/>
        </p:nvSpPr>
        <p:spPr>
          <a:xfrm>
            <a:off x="5336926" y="6467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79" name="object 6979"/>
          <p:cNvSpPr/>
          <p:nvPr/>
        </p:nvSpPr>
        <p:spPr>
          <a:xfrm>
            <a:off x="7613781" y="646709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80" name="object 6980"/>
          <p:cNvSpPr/>
          <p:nvPr/>
        </p:nvSpPr>
        <p:spPr>
          <a:xfrm>
            <a:off x="5336926" y="64808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81" name="object 6981"/>
          <p:cNvSpPr/>
          <p:nvPr/>
        </p:nvSpPr>
        <p:spPr>
          <a:xfrm>
            <a:off x="7613781" y="64808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82" name="object 6982"/>
          <p:cNvSpPr/>
          <p:nvPr/>
        </p:nvSpPr>
        <p:spPr>
          <a:xfrm>
            <a:off x="5336926" y="6494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83" name="object 6983"/>
          <p:cNvSpPr/>
          <p:nvPr/>
        </p:nvSpPr>
        <p:spPr>
          <a:xfrm>
            <a:off x="7613781" y="64945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84" name="object 6984"/>
          <p:cNvSpPr/>
          <p:nvPr/>
        </p:nvSpPr>
        <p:spPr>
          <a:xfrm>
            <a:off x="5336926" y="6508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85" name="object 6985"/>
          <p:cNvSpPr/>
          <p:nvPr/>
        </p:nvSpPr>
        <p:spPr>
          <a:xfrm>
            <a:off x="7613781" y="65082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86" name="object 6986"/>
          <p:cNvSpPr/>
          <p:nvPr/>
        </p:nvSpPr>
        <p:spPr>
          <a:xfrm>
            <a:off x="5336926" y="6521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87" name="object 6987"/>
          <p:cNvSpPr/>
          <p:nvPr/>
        </p:nvSpPr>
        <p:spPr>
          <a:xfrm>
            <a:off x="7613781" y="65219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88" name="object 6988"/>
          <p:cNvSpPr/>
          <p:nvPr/>
        </p:nvSpPr>
        <p:spPr>
          <a:xfrm>
            <a:off x="4075053" y="6535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89" name="object 6989"/>
          <p:cNvSpPr/>
          <p:nvPr/>
        </p:nvSpPr>
        <p:spPr>
          <a:xfrm>
            <a:off x="5336926" y="6535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90" name="object 6990"/>
          <p:cNvSpPr/>
          <p:nvPr/>
        </p:nvSpPr>
        <p:spPr>
          <a:xfrm>
            <a:off x="7613781" y="65356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91" name="object 6991"/>
          <p:cNvSpPr/>
          <p:nvPr/>
        </p:nvSpPr>
        <p:spPr>
          <a:xfrm>
            <a:off x="4075053" y="65493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92" name="object 6992"/>
          <p:cNvSpPr/>
          <p:nvPr/>
        </p:nvSpPr>
        <p:spPr>
          <a:xfrm>
            <a:off x="5336926" y="65493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93" name="object 6993"/>
          <p:cNvSpPr/>
          <p:nvPr/>
        </p:nvSpPr>
        <p:spPr>
          <a:xfrm>
            <a:off x="5816986" y="65493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94" name="object 6994"/>
          <p:cNvSpPr/>
          <p:nvPr/>
        </p:nvSpPr>
        <p:spPr>
          <a:xfrm>
            <a:off x="7613781" y="65493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95" name="object 6995"/>
          <p:cNvSpPr/>
          <p:nvPr/>
        </p:nvSpPr>
        <p:spPr>
          <a:xfrm>
            <a:off x="4075053" y="656310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96" name="object 6996"/>
          <p:cNvSpPr/>
          <p:nvPr/>
        </p:nvSpPr>
        <p:spPr>
          <a:xfrm>
            <a:off x="5336926" y="656310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97" name="object 6997"/>
          <p:cNvSpPr/>
          <p:nvPr/>
        </p:nvSpPr>
        <p:spPr>
          <a:xfrm>
            <a:off x="5816986" y="656310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98" name="object 6998"/>
          <p:cNvSpPr/>
          <p:nvPr/>
        </p:nvSpPr>
        <p:spPr>
          <a:xfrm>
            <a:off x="7613781" y="656310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999" name="object 6999"/>
          <p:cNvSpPr/>
          <p:nvPr/>
        </p:nvSpPr>
        <p:spPr>
          <a:xfrm>
            <a:off x="3114934" y="65768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00" name="object 7000"/>
          <p:cNvSpPr/>
          <p:nvPr/>
        </p:nvSpPr>
        <p:spPr>
          <a:xfrm>
            <a:off x="3334390" y="65768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01" name="object 7001"/>
          <p:cNvSpPr/>
          <p:nvPr/>
        </p:nvSpPr>
        <p:spPr>
          <a:xfrm>
            <a:off x="3869314" y="6569964"/>
            <a:ext cx="68580" cy="13716"/>
          </a:xfrm>
          <a:prstGeom prst="rect">
            <a:avLst/>
          </a:prstGeom>
          <a:blipFill>
            <a:blip r:embed="rId72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02" name="object 7002"/>
          <p:cNvSpPr/>
          <p:nvPr/>
        </p:nvSpPr>
        <p:spPr>
          <a:xfrm>
            <a:off x="4075053" y="65768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03" name="object 7003"/>
          <p:cNvSpPr/>
          <p:nvPr/>
        </p:nvSpPr>
        <p:spPr>
          <a:xfrm>
            <a:off x="5336926" y="65768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04" name="object 7004"/>
          <p:cNvSpPr/>
          <p:nvPr/>
        </p:nvSpPr>
        <p:spPr>
          <a:xfrm>
            <a:off x="5419221" y="6569964"/>
            <a:ext cx="41148" cy="13716"/>
          </a:xfrm>
          <a:prstGeom prst="rect">
            <a:avLst/>
          </a:prstGeom>
          <a:blipFill>
            <a:blip r:embed="rId72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05" name="object 7005"/>
          <p:cNvSpPr/>
          <p:nvPr/>
        </p:nvSpPr>
        <p:spPr>
          <a:xfrm>
            <a:off x="5611246" y="65768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06" name="object 7006"/>
          <p:cNvSpPr/>
          <p:nvPr/>
        </p:nvSpPr>
        <p:spPr>
          <a:xfrm>
            <a:off x="7613781" y="65768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07" name="object 7007"/>
          <p:cNvSpPr/>
          <p:nvPr/>
        </p:nvSpPr>
        <p:spPr>
          <a:xfrm>
            <a:off x="3114934" y="6569964"/>
            <a:ext cx="68580" cy="27432"/>
          </a:xfrm>
          <a:prstGeom prst="rect">
            <a:avLst/>
          </a:prstGeom>
          <a:blipFill>
            <a:blip r:embed="rId72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08" name="object 7008"/>
          <p:cNvSpPr/>
          <p:nvPr/>
        </p:nvSpPr>
        <p:spPr>
          <a:xfrm>
            <a:off x="3183514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09" name="object 7009"/>
          <p:cNvSpPr/>
          <p:nvPr/>
        </p:nvSpPr>
        <p:spPr>
          <a:xfrm>
            <a:off x="3293242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10" name="object 7010"/>
          <p:cNvSpPr/>
          <p:nvPr/>
        </p:nvSpPr>
        <p:spPr>
          <a:xfrm>
            <a:off x="3334390" y="6569964"/>
            <a:ext cx="68580" cy="27432"/>
          </a:xfrm>
          <a:prstGeom prst="rect">
            <a:avLst/>
          </a:prstGeom>
          <a:blipFill>
            <a:blip r:embed="rId72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11" name="object 7011"/>
          <p:cNvSpPr/>
          <p:nvPr/>
        </p:nvSpPr>
        <p:spPr>
          <a:xfrm>
            <a:off x="3402970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12" name="object 7012"/>
          <p:cNvSpPr/>
          <p:nvPr/>
        </p:nvSpPr>
        <p:spPr>
          <a:xfrm>
            <a:off x="3457833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13" name="object 7013"/>
          <p:cNvSpPr/>
          <p:nvPr/>
        </p:nvSpPr>
        <p:spPr>
          <a:xfrm>
            <a:off x="3526414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14" name="object 7014"/>
          <p:cNvSpPr/>
          <p:nvPr/>
        </p:nvSpPr>
        <p:spPr>
          <a:xfrm>
            <a:off x="3636142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15" name="object 7015"/>
          <p:cNvSpPr/>
          <p:nvPr/>
        </p:nvSpPr>
        <p:spPr>
          <a:xfrm>
            <a:off x="3732153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16" name="object 7016"/>
          <p:cNvSpPr/>
          <p:nvPr/>
        </p:nvSpPr>
        <p:spPr>
          <a:xfrm>
            <a:off x="3855597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17" name="object 7017"/>
          <p:cNvSpPr/>
          <p:nvPr/>
        </p:nvSpPr>
        <p:spPr>
          <a:xfrm>
            <a:off x="3924177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18" name="object 7018"/>
          <p:cNvSpPr/>
          <p:nvPr/>
        </p:nvSpPr>
        <p:spPr>
          <a:xfrm>
            <a:off x="4033906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19" name="object 7019"/>
          <p:cNvSpPr/>
          <p:nvPr/>
        </p:nvSpPr>
        <p:spPr>
          <a:xfrm>
            <a:off x="4075053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20" name="object 7020"/>
          <p:cNvSpPr/>
          <p:nvPr/>
        </p:nvSpPr>
        <p:spPr>
          <a:xfrm>
            <a:off x="4116202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21" name="object 7021"/>
          <p:cNvSpPr/>
          <p:nvPr/>
        </p:nvSpPr>
        <p:spPr>
          <a:xfrm>
            <a:off x="4198497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22" name="object 7022"/>
          <p:cNvSpPr/>
          <p:nvPr/>
        </p:nvSpPr>
        <p:spPr>
          <a:xfrm>
            <a:off x="5336926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23" name="object 7023"/>
          <p:cNvSpPr/>
          <p:nvPr/>
        </p:nvSpPr>
        <p:spPr>
          <a:xfrm>
            <a:off x="5405506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24" name="object 7024"/>
          <p:cNvSpPr/>
          <p:nvPr/>
        </p:nvSpPr>
        <p:spPr>
          <a:xfrm>
            <a:off x="5460370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25" name="object 7025"/>
          <p:cNvSpPr/>
          <p:nvPr/>
        </p:nvSpPr>
        <p:spPr>
          <a:xfrm>
            <a:off x="5570097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26" name="object 7026"/>
          <p:cNvSpPr/>
          <p:nvPr/>
        </p:nvSpPr>
        <p:spPr>
          <a:xfrm>
            <a:off x="5611246" y="6569964"/>
            <a:ext cx="150876" cy="27432"/>
          </a:xfrm>
          <a:prstGeom prst="rect">
            <a:avLst/>
          </a:prstGeom>
          <a:blipFill>
            <a:blip r:embed="rId72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27" name="object 7027"/>
          <p:cNvSpPr/>
          <p:nvPr/>
        </p:nvSpPr>
        <p:spPr>
          <a:xfrm>
            <a:off x="5693542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28" name="object 7028"/>
          <p:cNvSpPr/>
          <p:nvPr/>
        </p:nvSpPr>
        <p:spPr>
          <a:xfrm>
            <a:off x="5762121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29" name="object 7029"/>
          <p:cNvSpPr/>
          <p:nvPr/>
        </p:nvSpPr>
        <p:spPr>
          <a:xfrm>
            <a:off x="5816986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30" name="object 7030"/>
          <p:cNvSpPr/>
          <p:nvPr/>
        </p:nvSpPr>
        <p:spPr>
          <a:xfrm>
            <a:off x="5885565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31" name="object 7031"/>
          <p:cNvSpPr/>
          <p:nvPr/>
        </p:nvSpPr>
        <p:spPr>
          <a:xfrm>
            <a:off x="5954146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32" name="object 7032"/>
          <p:cNvSpPr/>
          <p:nvPr/>
        </p:nvSpPr>
        <p:spPr>
          <a:xfrm>
            <a:off x="7613781" y="65905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33" name="object 7033"/>
          <p:cNvSpPr/>
          <p:nvPr/>
        </p:nvSpPr>
        <p:spPr>
          <a:xfrm>
            <a:off x="3114934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34" name="object 7034"/>
          <p:cNvSpPr/>
          <p:nvPr/>
        </p:nvSpPr>
        <p:spPr>
          <a:xfrm>
            <a:off x="3183514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35" name="object 7035"/>
          <p:cNvSpPr/>
          <p:nvPr/>
        </p:nvSpPr>
        <p:spPr>
          <a:xfrm>
            <a:off x="3293242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36" name="object 7036"/>
          <p:cNvSpPr/>
          <p:nvPr/>
        </p:nvSpPr>
        <p:spPr>
          <a:xfrm>
            <a:off x="3334390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37" name="object 7037"/>
          <p:cNvSpPr/>
          <p:nvPr/>
        </p:nvSpPr>
        <p:spPr>
          <a:xfrm>
            <a:off x="3402970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38" name="object 7038"/>
          <p:cNvSpPr/>
          <p:nvPr/>
        </p:nvSpPr>
        <p:spPr>
          <a:xfrm>
            <a:off x="3457833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39" name="object 7039"/>
          <p:cNvSpPr/>
          <p:nvPr/>
        </p:nvSpPr>
        <p:spPr>
          <a:xfrm>
            <a:off x="3526414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40" name="object 7040"/>
          <p:cNvSpPr/>
          <p:nvPr/>
        </p:nvSpPr>
        <p:spPr>
          <a:xfrm>
            <a:off x="3636142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41" name="object 7041"/>
          <p:cNvSpPr/>
          <p:nvPr/>
        </p:nvSpPr>
        <p:spPr>
          <a:xfrm>
            <a:off x="3732153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42" name="object 7042"/>
          <p:cNvSpPr/>
          <p:nvPr/>
        </p:nvSpPr>
        <p:spPr>
          <a:xfrm>
            <a:off x="3855597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43" name="object 7043"/>
          <p:cNvSpPr/>
          <p:nvPr/>
        </p:nvSpPr>
        <p:spPr>
          <a:xfrm>
            <a:off x="3924177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44" name="object 7044"/>
          <p:cNvSpPr/>
          <p:nvPr/>
        </p:nvSpPr>
        <p:spPr>
          <a:xfrm>
            <a:off x="4033906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45" name="object 7045"/>
          <p:cNvSpPr/>
          <p:nvPr/>
        </p:nvSpPr>
        <p:spPr>
          <a:xfrm>
            <a:off x="4075053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46" name="object 7046"/>
          <p:cNvSpPr/>
          <p:nvPr/>
        </p:nvSpPr>
        <p:spPr>
          <a:xfrm>
            <a:off x="4116202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47" name="object 7047"/>
          <p:cNvSpPr/>
          <p:nvPr/>
        </p:nvSpPr>
        <p:spPr>
          <a:xfrm>
            <a:off x="4198497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48" name="object 7048"/>
          <p:cNvSpPr/>
          <p:nvPr/>
        </p:nvSpPr>
        <p:spPr>
          <a:xfrm>
            <a:off x="5336926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49" name="object 7049"/>
          <p:cNvSpPr/>
          <p:nvPr/>
        </p:nvSpPr>
        <p:spPr>
          <a:xfrm>
            <a:off x="5391790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50" name="object 7050"/>
          <p:cNvSpPr/>
          <p:nvPr/>
        </p:nvSpPr>
        <p:spPr>
          <a:xfrm>
            <a:off x="5570097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51" name="object 7051"/>
          <p:cNvSpPr/>
          <p:nvPr/>
        </p:nvSpPr>
        <p:spPr>
          <a:xfrm>
            <a:off x="5611246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52" name="object 7052"/>
          <p:cNvSpPr/>
          <p:nvPr/>
        </p:nvSpPr>
        <p:spPr>
          <a:xfrm>
            <a:off x="5693542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53" name="object 7053"/>
          <p:cNvSpPr/>
          <p:nvPr/>
        </p:nvSpPr>
        <p:spPr>
          <a:xfrm>
            <a:off x="5762121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54" name="object 7054"/>
          <p:cNvSpPr/>
          <p:nvPr/>
        </p:nvSpPr>
        <p:spPr>
          <a:xfrm>
            <a:off x="5816986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55" name="object 7055"/>
          <p:cNvSpPr/>
          <p:nvPr/>
        </p:nvSpPr>
        <p:spPr>
          <a:xfrm>
            <a:off x="5885565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56" name="object 7056"/>
          <p:cNvSpPr/>
          <p:nvPr/>
        </p:nvSpPr>
        <p:spPr>
          <a:xfrm>
            <a:off x="5954146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57" name="object 7057"/>
          <p:cNvSpPr/>
          <p:nvPr/>
        </p:nvSpPr>
        <p:spPr>
          <a:xfrm>
            <a:off x="7613781" y="66042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58" name="object 7058"/>
          <p:cNvSpPr/>
          <p:nvPr/>
        </p:nvSpPr>
        <p:spPr>
          <a:xfrm>
            <a:off x="3114934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59" name="object 7059"/>
          <p:cNvSpPr/>
          <p:nvPr/>
        </p:nvSpPr>
        <p:spPr>
          <a:xfrm>
            <a:off x="3183514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60" name="object 7060"/>
          <p:cNvSpPr/>
          <p:nvPr/>
        </p:nvSpPr>
        <p:spPr>
          <a:xfrm>
            <a:off x="3334390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61" name="object 7061"/>
          <p:cNvSpPr/>
          <p:nvPr/>
        </p:nvSpPr>
        <p:spPr>
          <a:xfrm>
            <a:off x="3402970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62" name="object 7062"/>
          <p:cNvSpPr/>
          <p:nvPr/>
        </p:nvSpPr>
        <p:spPr>
          <a:xfrm>
            <a:off x="3855597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63" name="object 7063"/>
          <p:cNvSpPr/>
          <p:nvPr/>
        </p:nvSpPr>
        <p:spPr>
          <a:xfrm>
            <a:off x="3924177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64" name="object 7064"/>
          <p:cNvSpPr/>
          <p:nvPr/>
        </p:nvSpPr>
        <p:spPr>
          <a:xfrm>
            <a:off x="4075053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65" name="object 7065"/>
          <p:cNvSpPr/>
          <p:nvPr/>
        </p:nvSpPr>
        <p:spPr>
          <a:xfrm>
            <a:off x="5336926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66" name="object 7066"/>
          <p:cNvSpPr/>
          <p:nvPr/>
        </p:nvSpPr>
        <p:spPr>
          <a:xfrm>
            <a:off x="5391790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67" name="object 7067"/>
          <p:cNvSpPr/>
          <p:nvPr/>
        </p:nvSpPr>
        <p:spPr>
          <a:xfrm>
            <a:off x="5611246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68" name="object 7068"/>
          <p:cNvSpPr/>
          <p:nvPr/>
        </p:nvSpPr>
        <p:spPr>
          <a:xfrm>
            <a:off x="5693542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69" name="object 7069"/>
          <p:cNvSpPr/>
          <p:nvPr/>
        </p:nvSpPr>
        <p:spPr>
          <a:xfrm>
            <a:off x="5762121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70" name="object 7070"/>
          <p:cNvSpPr/>
          <p:nvPr/>
        </p:nvSpPr>
        <p:spPr>
          <a:xfrm>
            <a:off x="5816986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71" name="object 7071"/>
          <p:cNvSpPr/>
          <p:nvPr/>
        </p:nvSpPr>
        <p:spPr>
          <a:xfrm>
            <a:off x="7613781" y="66179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72" name="object 7072"/>
          <p:cNvSpPr/>
          <p:nvPr/>
        </p:nvSpPr>
        <p:spPr>
          <a:xfrm>
            <a:off x="3114934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73" name="object 7073"/>
          <p:cNvSpPr/>
          <p:nvPr/>
        </p:nvSpPr>
        <p:spPr>
          <a:xfrm>
            <a:off x="3183514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74" name="object 7074"/>
          <p:cNvSpPr/>
          <p:nvPr/>
        </p:nvSpPr>
        <p:spPr>
          <a:xfrm>
            <a:off x="3224662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75" name="object 7075"/>
          <p:cNvSpPr/>
          <p:nvPr/>
        </p:nvSpPr>
        <p:spPr>
          <a:xfrm>
            <a:off x="3293242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76" name="object 7076"/>
          <p:cNvSpPr/>
          <p:nvPr/>
        </p:nvSpPr>
        <p:spPr>
          <a:xfrm>
            <a:off x="3334390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77" name="object 7077"/>
          <p:cNvSpPr/>
          <p:nvPr/>
        </p:nvSpPr>
        <p:spPr>
          <a:xfrm>
            <a:off x="3402970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78" name="object 7078"/>
          <p:cNvSpPr/>
          <p:nvPr/>
        </p:nvSpPr>
        <p:spPr>
          <a:xfrm>
            <a:off x="3457833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79" name="object 7079"/>
          <p:cNvSpPr/>
          <p:nvPr/>
        </p:nvSpPr>
        <p:spPr>
          <a:xfrm>
            <a:off x="3691006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80" name="object 7080"/>
          <p:cNvSpPr/>
          <p:nvPr/>
        </p:nvSpPr>
        <p:spPr>
          <a:xfrm>
            <a:off x="3732153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81" name="object 7081"/>
          <p:cNvSpPr/>
          <p:nvPr/>
        </p:nvSpPr>
        <p:spPr>
          <a:xfrm>
            <a:off x="3855597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82" name="object 7082"/>
          <p:cNvSpPr/>
          <p:nvPr/>
        </p:nvSpPr>
        <p:spPr>
          <a:xfrm>
            <a:off x="3924177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83" name="object 7083"/>
          <p:cNvSpPr/>
          <p:nvPr/>
        </p:nvSpPr>
        <p:spPr>
          <a:xfrm>
            <a:off x="3965326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84" name="object 7084"/>
          <p:cNvSpPr/>
          <p:nvPr/>
        </p:nvSpPr>
        <p:spPr>
          <a:xfrm>
            <a:off x="4033906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85" name="object 7085"/>
          <p:cNvSpPr/>
          <p:nvPr/>
        </p:nvSpPr>
        <p:spPr>
          <a:xfrm>
            <a:off x="4075053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86" name="object 7086"/>
          <p:cNvSpPr/>
          <p:nvPr/>
        </p:nvSpPr>
        <p:spPr>
          <a:xfrm>
            <a:off x="4116202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87" name="object 7087"/>
          <p:cNvSpPr/>
          <p:nvPr/>
        </p:nvSpPr>
        <p:spPr>
          <a:xfrm>
            <a:off x="5336926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88" name="object 7088"/>
          <p:cNvSpPr/>
          <p:nvPr/>
        </p:nvSpPr>
        <p:spPr>
          <a:xfrm>
            <a:off x="5391790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89" name="object 7089"/>
          <p:cNvSpPr/>
          <p:nvPr/>
        </p:nvSpPr>
        <p:spPr>
          <a:xfrm>
            <a:off x="5501518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90" name="object 7090"/>
          <p:cNvSpPr/>
          <p:nvPr/>
        </p:nvSpPr>
        <p:spPr>
          <a:xfrm>
            <a:off x="5570097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91" name="object 7091"/>
          <p:cNvSpPr/>
          <p:nvPr/>
        </p:nvSpPr>
        <p:spPr>
          <a:xfrm>
            <a:off x="5611246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92" name="object 7092"/>
          <p:cNvSpPr/>
          <p:nvPr/>
        </p:nvSpPr>
        <p:spPr>
          <a:xfrm>
            <a:off x="5693542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93" name="object 7093"/>
          <p:cNvSpPr/>
          <p:nvPr/>
        </p:nvSpPr>
        <p:spPr>
          <a:xfrm>
            <a:off x="5762121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94" name="object 7094"/>
          <p:cNvSpPr/>
          <p:nvPr/>
        </p:nvSpPr>
        <p:spPr>
          <a:xfrm>
            <a:off x="5816986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95" name="object 7095"/>
          <p:cNvSpPr/>
          <p:nvPr/>
        </p:nvSpPr>
        <p:spPr>
          <a:xfrm>
            <a:off x="5885565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96" name="object 7096"/>
          <p:cNvSpPr/>
          <p:nvPr/>
        </p:nvSpPr>
        <p:spPr>
          <a:xfrm>
            <a:off x="7613781" y="66316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97" name="object 7097"/>
          <p:cNvSpPr/>
          <p:nvPr/>
        </p:nvSpPr>
        <p:spPr>
          <a:xfrm>
            <a:off x="3114934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98" name="object 7098"/>
          <p:cNvSpPr/>
          <p:nvPr/>
        </p:nvSpPr>
        <p:spPr>
          <a:xfrm>
            <a:off x="3183514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099" name="object 7099"/>
          <p:cNvSpPr/>
          <p:nvPr/>
        </p:nvSpPr>
        <p:spPr>
          <a:xfrm>
            <a:off x="3224662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00" name="object 7100"/>
          <p:cNvSpPr/>
          <p:nvPr/>
        </p:nvSpPr>
        <p:spPr>
          <a:xfrm>
            <a:off x="3293242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01" name="object 7101"/>
          <p:cNvSpPr/>
          <p:nvPr/>
        </p:nvSpPr>
        <p:spPr>
          <a:xfrm>
            <a:off x="3334390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02" name="object 7102"/>
          <p:cNvSpPr/>
          <p:nvPr/>
        </p:nvSpPr>
        <p:spPr>
          <a:xfrm>
            <a:off x="3402970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03" name="object 7103"/>
          <p:cNvSpPr/>
          <p:nvPr/>
        </p:nvSpPr>
        <p:spPr>
          <a:xfrm>
            <a:off x="3457833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04" name="object 7104"/>
          <p:cNvSpPr/>
          <p:nvPr/>
        </p:nvSpPr>
        <p:spPr>
          <a:xfrm>
            <a:off x="3526414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05" name="object 7105"/>
          <p:cNvSpPr/>
          <p:nvPr/>
        </p:nvSpPr>
        <p:spPr>
          <a:xfrm>
            <a:off x="3691006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06" name="object 7106"/>
          <p:cNvSpPr/>
          <p:nvPr/>
        </p:nvSpPr>
        <p:spPr>
          <a:xfrm>
            <a:off x="3732153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07" name="object 7107"/>
          <p:cNvSpPr/>
          <p:nvPr/>
        </p:nvSpPr>
        <p:spPr>
          <a:xfrm>
            <a:off x="3855597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08" name="object 7108"/>
          <p:cNvSpPr/>
          <p:nvPr/>
        </p:nvSpPr>
        <p:spPr>
          <a:xfrm>
            <a:off x="3965326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09" name="object 7109"/>
          <p:cNvSpPr/>
          <p:nvPr/>
        </p:nvSpPr>
        <p:spPr>
          <a:xfrm>
            <a:off x="4033906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10" name="object 7110"/>
          <p:cNvSpPr/>
          <p:nvPr/>
        </p:nvSpPr>
        <p:spPr>
          <a:xfrm>
            <a:off x="4075053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11" name="object 7111"/>
          <p:cNvSpPr/>
          <p:nvPr/>
        </p:nvSpPr>
        <p:spPr>
          <a:xfrm>
            <a:off x="4116202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12" name="object 7112"/>
          <p:cNvSpPr/>
          <p:nvPr/>
        </p:nvSpPr>
        <p:spPr>
          <a:xfrm>
            <a:off x="4198497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13" name="object 7113"/>
          <p:cNvSpPr/>
          <p:nvPr/>
        </p:nvSpPr>
        <p:spPr>
          <a:xfrm>
            <a:off x="5336926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14" name="object 7114"/>
          <p:cNvSpPr/>
          <p:nvPr/>
        </p:nvSpPr>
        <p:spPr>
          <a:xfrm>
            <a:off x="5460370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15" name="object 7115"/>
          <p:cNvSpPr/>
          <p:nvPr/>
        </p:nvSpPr>
        <p:spPr>
          <a:xfrm>
            <a:off x="5501518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16" name="object 7116"/>
          <p:cNvSpPr/>
          <p:nvPr/>
        </p:nvSpPr>
        <p:spPr>
          <a:xfrm>
            <a:off x="5570097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17" name="object 7117"/>
          <p:cNvSpPr/>
          <p:nvPr/>
        </p:nvSpPr>
        <p:spPr>
          <a:xfrm>
            <a:off x="5611246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18" name="object 7118"/>
          <p:cNvSpPr/>
          <p:nvPr/>
        </p:nvSpPr>
        <p:spPr>
          <a:xfrm>
            <a:off x="5693542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19" name="object 7119"/>
          <p:cNvSpPr/>
          <p:nvPr/>
        </p:nvSpPr>
        <p:spPr>
          <a:xfrm>
            <a:off x="5762121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20" name="object 7120"/>
          <p:cNvSpPr/>
          <p:nvPr/>
        </p:nvSpPr>
        <p:spPr>
          <a:xfrm>
            <a:off x="5816986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21" name="object 7121"/>
          <p:cNvSpPr/>
          <p:nvPr/>
        </p:nvSpPr>
        <p:spPr>
          <a:xfrm>
            <a:off x="5885565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22" name="object 7122"/>
          <p:cNvSpPr/>
          <p:nvPr/>
        </p:nvSpPr>
        <p:spPr>
          <a:xfrm>
            <a:off x="5954146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23" name="object 7123"/>
          <p:cNvSpPr/>
          <p:nvPr/>
        </p:nvSpPr>
        <p:spPr>
          <a:xfrm>
            <a:off x="7613781" y="66454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24" name="object 7124"/>
          <p:cNvSpPr/>
          <p:nvPr/>
        </p:nvSpPr>
        <p:spPr>
          <a:xfrm>
            <a:off x="3334390" y="66591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25" name="object 7125"/>
          <p:cNvSpPr/>
          <p:nvPr/>
        </p:nvSpPr>
        <p:spPr>
          <a:xfrm>
            <a:off x="3402970" y="66591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26" name="object 7126"/>
          <p:cNvSpPr/>
          <p:nvPr/>
        </p:nvSpPr>
        <p:spPr>
          <a:xfrm>
            <a:off x="3869314" y="6638543"/>
            <a:ext cx="68580" cy="27432"/>
          </a:xfrm>
          <a:prstGeom prst="rect">
            <a:avLst/>
          </a:prstGeom>
          <a:blipFill>
            <a:blip r:embed="rId72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27" name="object 7127"/>
          <p:cNvSpPr/>
          <p:nvPr/>
        </p:nvSpPr>
        <p:spPr>
          <a:xfrm>
            <a:off x="3924177" y="66591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28" name="object 7128"/>
          <p:cNvSpPr/>
          <p:nvPr/>
        </p:nvSpPr>
        <p:spPr>
          <a:xfrm>
            <a:off x="4075053" y="66591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29" name="object 7129"/>
          <p:cNvSpPr/>
          <p:nvPr/>
        </p:nvSpPr>
        <p:spPr>
          <a:xfrm>
            <a:off x="5336926" y="66591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30" name="object 7130"/>
          <p:cNvSpPr/>
          <p:nvPr/>
        </p:nvSpPr>
        <p:spPr>
          <a:xfrm>
            <a:off x="5611246" y="66591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31" name="object 7131"/>
          <p:cNvSpPr/>
          <p:nvPr/>
        </p:nvSpPr>
        <p:spPr>
          <a:xfrm>
            <a:off x="7613781" y="66591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32" name="object 7132"/>
          <p:cNvSpPr/>
          <p:nvPr/>
        </p:nvSpPr>
        <p:spPr>
          <a:xfrm>
            <a:off x="3114934" y="6652259"/>
            <a:ext cx="68580" cy="27432"/>
          </a:xfrm>
          <a:prstGeom prst="rect">
            <a:avLst/>
          </a:prstGeom>
          <a:blipFill>
            <a:blip r:embed="rId72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33" name="object 7133"/>
          <p:cNvSpPr/>
          <p:nvPr/>
        </p:nvSpPr>
        <p:spPr>
          <a:xfrm>
            <a:off x="3238378" y="6569964"/>
            <a:ext cx="68580" cy="109728"/>
          </a:xfrm>
          <a:prstGeom prst="rect">
            <a:avLst/>
          </a:prstGeom>
          <a:blipFill>
            <a:blip r:embed="rId72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34" name="object 7134"/>
          <p:cNvSpPr/>
          <p:nvPr/>
        </p:nvSpPr>
        <p:spPr>
          <a:xfrm>
            <a:off x="3334390" y="66728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35" name="object 7135"/>
          <p:cNvSpPr/>
          <p:nvPr/>
        </p:nvSpPr>
        <p:spPr>
          <a:xfrm>
            <a:off x="3402970" y="66728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36" name="object 7136"/>
          <p:cNvSpPr/>
          <p:nvPr/>
        </p:nvSpPr>
        <p:spPr>
          <a:xfrm>
            <a:off x="3457833" y="6569964"/>
            <a:ext cx="82296" cy="109728"/>
          </a:xfrm>
          <a:prstGeom prst="rect">
            <a:avLst/>
          </a:prstGeom>
          <a:blipFill>
            <a:blip r:embed="rId73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37" name="object 7137"/>
          <p:cNvSpPr/>
          <p:nvPr/>
        </p:nvSpPr>
        <p:spPr>
          <a:xfrm>
            <a:off x="3636142" y="6569964"/>
            <a:ext cx="192024" cy="109728"/>
          </a:xfrm>
          <a:prstGeom prst="rect">
            <a:avLst/>
          </a:prstGeom>
          <a:blipFill>
            <a:blip r:embed="rId73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38" name="object 7138"/>
          <p:cNvSpPr/>
          <p:nvPr/>
        </p:nvSpPr>
        <p:spPr>
          <a:xfrm>
            <a:off x="3924177" y="66728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39" name="object 7139"/>
          <p:cNvSpPr/>
          <p:nvPr/>
        </p:nvSpPr>
        <p:spPr>
          <a:xfrm>
            <a:off x="3979042" y="6569964"/>
            <a:ext cx="68580" cy="109728"/>
          </a:xfrm>
          <a:prstGeom prst="rect">
            <a:avLst/>
          </a:prstGeom>
          <a:blipFill>
            <a:blip r:embed="rId73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40" name="object 7140"/>
          <p:cNvSpPr/>
          <p:nvPr/>
        </p:nvSpPr>
        <p:spPr>
          <a:xfrm>
            <a:off x="4075053" y="66728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41" name="object 7141"/>
          <p:cNvSpPr/>
          <p:nvPr/>
        </p:nvSpPr>
        <p:spPr>
          <a:xfrm>
            <a:off x="4116202" y="6569964"/>
            <a:ext cx="96011" cy="109728"/>
          </a:xfrm>
          <a:prstGeom prst="rect">
            <a:avLst/>
          </a:prstGeom>
          <a:blipFill>
            <a:blip r:embed="rId73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42" name="object 7142"/>
          <p:cNvSpPr/>
          <p:nvPr/>
        </p:nvSpPr>
        <p:spPr>
          <a:xfrm>
            <a:off x="5336926" y="66728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43" name="object 7143"/>
          <p:cNvSpPr/>
          <p:nvPr/>
        </p:nvSpPr>
        <p:spPr>
          <a:xfrm>
            <a:off x="5391790" y="6638543"/>
            <a:ext cx="68580" cy="41148"/>
          </a:xfrm>
          <a:prstGeom prst="rect">
            <a:avLst/>
          </a:prstGeom>
          <a:blipFill>
            <a:blip r:embed="rId73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44" name="object 7144"/>
          <p:cNvSpPr/>
          <p:nvPr/>
        </p:nvSpPr>
        <p:spPr>
          <a:xfrm>
            <a:off x="5515233" y="6569964"/>
            <a:ext cx="68580" cy="109728"/>
          </a:xfrm>
          <a:prstGeom prst="rect">
            <a:avLst/>
          </a:prstGeom>
          <a:blipFill>
            <a:blip r:embed="rId73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45" name="object 7145"/>
          <p:cNvSpPr/>
          <p:nvPr/>
        </p:nvSpPr>
        <p:spPr>
          <a:xfrm>
            <a:off x="5611246" y="66728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46" name="object 7146"/>
          <p:cNvSpPr/>
          <p:nvPr/>
        </p:nvSpPr>
        <p:spPr>
          <a:xfrm>
            <a:off x="5707258" y="6652259"/>
            <a:ext cx="54864" cy="27432"/>
          </a:xfrm>
          <a:prstGeom prst="rect">
            <a:avLst/>
          </a:prstGeom>
          <a:blipFill>
            <a:blip r:embed="rId73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47" name="object 7147"/>
          <p:cNvSpPr/>
          <p:nvPr/>
        </p:nvSpPr>
        <p:spPr>
          <a:xfrm>
            <a:off x="5803270" y="6569964"/>
            <a:ext cx="164592" cy="109728"/>
          </a:xfrm>
          <a:prstGeom prst="rect">
            <a:avLst/>
          </a:prstGeom>
          <a:blipFill>
            <a:blip r:embed="rId73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48" name="object 7148"/>
          <p:cNvSpPr/>
          <p:nvPr/>
        </p:nvSpPr>
        <p:spPr>
          <a:xfrm>
            <a:off x="7613781" y="66728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49" name="object 7149"/>
          <p:cNvSpPr/>
          <p:nvPr/>
        </p:nvSpPr>
        <p:spPr>
          <a:xfrm>
            <a:off x="3114934" y="668655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50" name="object 7150"/>
          <p:cNvSpPr/>
          <p:nvPr/>
        </p:nvSpPr>
        <p:spPr>
          <a:xfrm>
            <a:off x="3924177" y="66865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51" name="object 7151"/>
          <p:cNvSpPr/>
          <p:nvPr/>
        </p:nvSpPr>
        <p:spPr>
          <a:xfrm>
            <a:off x="5336926" y="66865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52" name="object 7152"/>
          <p:cNvSpPr/>
          <p:nvPr/>
        </p:nvSpPr>
        <p:spPr>
          <a:xfrm>
            <a:off x="7613781" y="66865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53" name="object 7153"/>
          <p:cNvSpPr/>
          <p:nvPr/>
        </p:nvSpPr>
        <p:spPr>
          <a:xfrm>
            <a:off x="3114934" y="670026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54" name="object 7154"/>
          <p:cNvSpPr/>
          <p:nvPr/>
        </p:nvSpPr>
        <p:spPr>
          <a:xfrm>
            <a:off x="5336926" y="67002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55" name="object 7155"/>
          <p:cNvSpPr/>
          <p:nvPr/>
        </p:nvSpPr>
        <p:spPr>
          <a:xfrm>
            <a:off x="7613781" y="67002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56" name="object 7156"/>
          <p:cNvSpPr/>
          <p:nvPr/>
        </p:nvSpPr>
        <p:spPr>
          <a:xfrm>
            <a:off x="5336926" y="671398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57" name="object 7157"/>
          <p:cNvSpPr/>
          <p:nvPr/>
        </p:nvSpPr>
        <p:spPr>
          <a:xfrm>
            <a:off x="7613781" y="671398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58" name="object 7158"/>
          <p:cNvSpPr/>
          <p:nvPr/>
        </p:nvSpPr>
        <p:spPr>
          <a:xfrm>
            <a:off x="783215" y="6377940"/>
            <a:ext cx="9121140" cy="370332"/>
          </a:xfrm>
          <a:prstGeom prst="rect">
            <a:avLst/>
          </a:prstGeom>
          <a:blipFill>
            <a:blip r:embed="rId73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59" name="object 7159"/>
          <p:cNvSpPr/>
          <p:nvPr/>
        </p:nvSpPr>
        <p:spPr>
          <a:xfrm>
            <a:off x="5336926" y="67414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60" name="object 7160"/>
          <p:cNvSpPr/>
          <p:nvPr/>
        </p:nvSpPr>
        <p:spPr>
          <a:xfrm>
            <a:off x="7613781" y="674141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61" name="object 7161"/>
          <p:cNvSpPr/>
          <p:nvPr/>
        </p:nvSpPr>
        <p:spPr>
          <a:xfrm>
            <a:off x="5336926" y="67551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62" name="object 7162"/>
          <p:cNvSpPr/>
          <p:nvPr/>
        </p:nvSpPr>
        <p:spPr>
          <a:xfrm>
            <a:off x="7613781" y="675513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63" name="object 7163"/>
          <p:cNvSpPr/>
          <p:nvPr/>
        </p:nvSpPr>
        <p:spPr>
          <a:xfrm>
            <a:off x="5336926" y="67688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64" name="object 7164"/>
          <p:cNvSpPr/>
          <p:nvPr/>
        </p:nvSpPr>
        <p:spPr>
          <a:xfrm>
            <a:off x="7613781" y="676884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65" name="object 7165"/>
          <p:cNvSpPr/>
          <p:nvPr/>
        </p:nvSpPr>
        <p:spPr>
          <a:xfrm>
            <a:off x="5336926" y="67825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66" name="object 7166"/>
          <p:cNvSpPr/>
          <p:nvPr/>
        </p:nvSpPr>
        <p:spPr>
          <a:xfrm>
            <a:off x="7613781" y="678256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67" name="object 7167"/>
          <p:cNvSpPr/>
          <p:nvPr/>
        </p:nvSpPr>
        <p:spPr>
          <a:xfrm>
            <a:off x="5336926" y="6796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68" name="object 7168"/>
          <p:cNvSpPr/>
          <p:nvPr/>
        </p:nvSpPr>
        <p:spPr>
          <a:xfrm>
            <a:off x="7613781" y="679627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69" name="object 7169"/>
          <p:cNvSpPr/>
          <p:nvPr/>
        </p:nvSpPr>
        <p:spPr>
          <a:xfrm>
            <a:off x="5336926" y="680999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70" name="object 7170"/>
          <p:cNvSpPr/>
          <p:nvPr/>
        </p:nvSpPr>
        <p:spPr>
          <a:xfrm>
            <a:off x="7613781" y="680999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71" name="object 7171"/>
          <p:cNvSpPr/>
          <p:nvPr/>
        </p:nvSpPr>
        <p:spPr>
          <a:xfrm>
            <a:off x="5336926" y="6823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72" name="object 7172"/>
          <p:cNvSpPr/>
          <p:nvPr/>
        </p:nvSpPr>
        <p:spPr>
          <a:xfrm>
            <a:off x="7613781" y="682370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73" name="object 7173"/>
          <p:cNvSpPr/>
          <p:nvPr/>
        </p:nvSpPr>
        <p:spPr>
          <a:xfrm>
            <a:off x="5336926" y="6837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74" name="object 7174"/>
          <p:cNvSpPr/>
          <p:nvPr/>
        </p:nvSpPr>
        <p:spPr>
          <a:xfrm>
            <a:off x="7613781" y="683742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75" name="object 7175"/>
          <p:cNvSpPr/>
          <p:nvPr/>
        </p:nvSpPr>
        <p:spPr>
          <a:xfrm>
            <a:off x="5336926" y="68511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76" name="object 7176"/>
          <p:cNvSpPr/>
          <p:nvPr/>
        </p:nvSpPr>
        <p:spPr>
          <a:xfrm>
            <a:off x="7613781" y="685114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77" name="object 7177"/>
          <p:cNvSpPr/>
          <p:nvPr/>
        </p:nvSpPr>
        <p:spPr>
          <a:xfrm>
            <a:off x="5336926" y="68648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78" name="object 7178"/>
          <p:cNvSpPr/>
          <p:nvPr/>
        </p:nvSpPr>
        <p:spPr>
          <a:xfrm>
            <a:off x="7613781" y="6864857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79" name="object 7179"/>
          <p:cNvSpPr/>
          <p:nvPr/>
        </p:nvSpPr>
        <p:spPr>
          <a:xfrm>
            <a:off x="3567562" y="6878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80" name="object 7180"/>
          <p:cNvSpPr/>
          <p:nvPr/>
        </p:nvSpPr>
        <p:spPr>
          <a:xfrm>
            <a:off x="3677290" y="6878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81" name="object 7181"/>
          <p:cNvSpPr/>
          <p:nvPr/>
        </p:nvSpPr>
        <p:spPr>
          <a:xfrm>
            <a:off x="3869314" y="6878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82" name="object 7182"/>
          <p:cNvSpPr/>
          <p:nvPr/>
        </p:nvSpPr>
        <p:spPr>
          <a:xfrm>
            <a:off x="3910462" y="6878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83" name="object 7183"/>
          <p:cNvSpPr/>
          <p:nvPr/>
        </p:nvSpPr>
        <p:spPr>
          <a:xfrm>
            <a:off x="5336926" y="6878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84" name="object 7184"/>
          <p:cNvSpPr/>
          <p:nvPr/>
        </p:nvSpPr>
        <p:spPr>
          <a:xfrm>
            <a:off x="5912997" y="6878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85" name="object 7185"/>
          <p:cNvSpPr/>
          <p:nvPr/>
        </p:nvSpPr>
        <p:spPr>
          <a:xfrm>
            <a:off x="7613781" y="687857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86" name="object 7186"/>
          <p:cNvSpPr/>
          <p:nvPr/>
        </p:nvSpPr>
        <p:spPr>
          <a:xfrm>
            <a:off x="3128650" y="6892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87" name="object 7187"/>
          <p:cNvSpPr/>
          <p:nvPr/>
        </p:nvSpPr>
        <p:spPr>
          <a:xfrm>
            <a:off x="3567562" y="6892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88" name="object 7188"/>
          <p:cNvSpPr/>
          <p:nvPr/>
        </p:nvSpPr>
        <p:spPr>
          <a:xfrm>
            <a:off x="3869314" y="6892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89" name="object 7189"/>
          <p:cNvSpPr/>
          <p:nvPr/>
        </p:nvSpPr>
        <p:spPr>
          <a:xfrm>
            <a:off x="3910462" y="6892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90" name="object 7190"/>
          <p:cNvSpPr/>
          <p:nvPr/>
        </p:nvSpPr>
        <p:spPr>
          <a:xfrm>
            <a:off x="5336926" y="6892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91" name="object 7191"/>
          <p:cNvSpPr/>
          <p:nvPr/>
        </p:nvSpPr>
        <p:spPr>
          <a:xfrm>
            <a:off x="5912997" y="6892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92" name="object 7192"/>
          <p:cNvSpPr/>
          <p:nvPr/>
        </p:nvSpPr>
        <p:spPr>
          <a:xfrm>
            <a:off x="7613781" y="689229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93" name="object 7193"/>
          <p:cNvSpPr/>
          <p:nvPr/>
        </p:nvSpPr>
        <p:spPr>
          <a:xfrm>
            <a:off x="3128650" y="690600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94" name="object 7194"/>
          <p:cNvSpPr/>
          <p:nvPr/>
        </p:nvSpPr>
        <p:spPr>
          <a:xfrm>
            <a:off x="3567562" y="690600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95" name="object 7195"/>
          <p:cNvSpPr/>
          <p:nvPr/>
        </p:nvSpPr>
        <p:spPr>
          <a:xfrm>
            <a:off x="3869314" y="690600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96" name="object 7196"/>
          <p:cNvSpPr/>
          <p:nvPr/>
        </p:nvSpPr>
        <p:spPr>
          <a:xfrm>
            <a:off x="3910462" y="690600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97" name="object 7197"/>
          <p:cNvSpPr/>
          <p:nvPr/>
        </p:nvSpPr>
        <p:spPr>
          <a:xfrm>
            <a:off x="5336926" y="690600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98" name="object 7198"/>
          <p:cNvSpPr/>
          <p:nvPr/>
        </p:nvSpPr>
        <p:spPr>
          <a:xfrm>
            <a:off x="5912997" y="690600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199" name="object 7199"/>
          <p:cNvSpPr/>
          <p:nvPr/>
        </p:nvSpPr>
        <p:spPr>
          <a:xfrm>
            <a:off x="7613781" y="690600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00" name="object 7200"/>
          <p:cNvSpPr/>
          <p:nvPr/>
        </p:nvSpPr>
        <p:spPr>
          <a:xfrm>
            <a:off x="3114934" y="6871716"/>
            <a:ext cx="82296" cy="54864"/>
          </a:xfrm>
          <a:prstGeom prst="rect">
            <a:avLst/>
          </a:prstGeom>
          <a:blipFill>
            <a:blip r:embed="rId73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01" name="object 7201"/>
          <p:cNvSpPr/>
          <p:nvPr/>
        </p:nvSpPr>
        <p:spPr>
          <a:xfrm>
            <a:off x="3183514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02" name="object 7202"/>
          <p:cNvSpPr/>
          <p:nvPr/>
        </p:nvSpPr>
        <p:spPr>
          <a:xfrm>
            <a:off x="3238378" y="6912864"/>
            <a:ext cx="54864" cy="13716"/>
          </a:xfrm>
          <a:prstGeom prst="rect">
            <a:avLst/>
          </a:prstGeom>
          <a:blipFill>
            <a:blip r:embed="rId74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03" name="object 7203"/>
          <p:cNvSpPr/>
          <p:nvPr/>
        </p:nvSpPr>
        <p:spPr>
          <a:xfrm>
            <a:off x="3361821" y="6912864"/>
            <a:ext cx="41148" cy="13716"/>
          </a:xfrm>
          <a:prstGeom prst="rect">
            <a:avLst/>
          </a:prstGeom>
          <a:blipFill>
            <a:blip r:embed="rId74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04" name="object 7204"/>
          <p:cNvSpPr/>
          <p:nvPr/>
        </p:nvSpPr>
        <p:spPr>
          <a:xfrm>
            <a:off x="3485265" y="6912864"/>
            <a:ext cx="41148" cy="13716"/>
          </a:xfrm>
          <a:prstGeom prst="rect">
            <a:avLst/>
          </a:prstGeom>
          <a:blipFill>
            <a:blip r:embed="rId74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05" name="object 7205"/>
          <p:cNvSpPr/>
          <p:nvPr/>
        </p:nvSpPr>
        <p:spPr>
          <a:xfrm>
            <a:off x="3567562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06" name="object 7206"/>
          <p:cNvSpPr/>
          <p:nvPr/>
        </p:nvSpPr>
        <p:spPr>
          <a:xfrm>
            <a:off x="3677290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07" name="object 7207"/>
          <p:cNvSpPr/>
          <p:nvPr/>
        </p:nvSpPr>
        <p:spPr>
          <a:xfrm>
            <a:off x="3800733" y="6912864"/>
            <a:ext cx="82296" cy="13716"/>
          </a:xfrm>
          <a:prstGeom prst="rect">
            <a:avLst/>
          </a:prstGeom>
          <a:blipFill>
            <a:blip r:embed="rId74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08" name="object 7208"/>
          <p:cNvSpPr/>
          <p:nvPr/>
        </p:nvSpPr>
        <p:spPr>
          <a:xfrm>
            <a:off x="4061338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09" name="object 7209"/>
          <p:cNvSpPr/>
          <p:nvPr/>
        </p:nvSpPr>
        <p:spPr>
          <a:xfrm>
            <a:off x="4129918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10" name="object 7210"/>
          <p:cNvSpPr/>
          <p:nvPr/>
        </p:nvSpPr>
        <p:spPr>
          <a:xfrm>
            <a:off x="4308226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11" name="object 7211"/>
          <p:cNvSpPr/>
          <p:nvPr/>
        </p:nvSpPr>
        <p:spPr>
          <a:xfrm>
            <a:off x="5336926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12" name="object 7212"/>
          <p:cNvSpPr/>
          <p:nvPr/>
        </p:nvSpPr>
        <p:spPr>
          <a:xfrm>
            <a:off x="5391790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13" name="object 7213"/>
          <p:cNvSpPr/>
          <p:nvPr/>
        </p:nvSpPr>
        <p:spPr>
          <a:xfrm>
            <a:off x="5611246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14" name="object 7214"/>
          <p:cNvSpPr/>
          <p:nvPr/>
        </p:nvSpPr>
        <p:spPr>
          <a:xfrm>
            <a:off x="5912997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15" name="object 7215"/>
          <p:cNvSpPr/>
          <p:nvPr/>
        </p:nvSpPr>
        <p:spPr>
          <a:xfrm>
            <a:off x="6187318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16" name="object 7216"/>
          <p:cNvSpPr/>
          <p:nvPr/>
        </p:nvSpPr>
        <p:spPr>
          <a:xfrm>
            <a:off x="6324477" y="6912864"/>
            <a:ext cx="41148" cy="13716"/>
          </a:xfrm>
          <a:prstGeom prst="rect">
            <a:avLst/>
          </a:prstGeom>
          <a:blipFill>
            <a:blip r:embed="rId74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17" name="object 7217"/>
          <p:cNvSpPr/>
          <p:nvPr/>
        </p:nvSpPr>
        <p:spPr>
          <a:xfrm>
            <a:off x="6434206" y="6912864"/>
            <a:ext cx="54864" cy="13716"/>
          </a:xfrm>
          <a:prstGeom prst="rect">
            <a:avLst/>
          </a:prstGeom>
          <a:blipFill>
            <a:blip r:embed="rId74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18" name="object 7218"/>
          <p:cNvSpPr/>
          <p:nvPr/>
        </p:nvSpPr>
        <p:spPr>
          <a:xfrm>
            <a:off x="6639945" y="6912864"/>
            <a:ext cx="41148" cy="13716"/>
          </a:xfrm>
          <a:prstGeom prst="rect">
            <a:avLst/>
          </a:prstGeom>
          <a:blipFill>
            <a:blip r:embed="rId74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19" name="object 7219"/>
          <p:cNvSpPr/>
          <p:nvPr/>
        </p:nvSpPr>
        <p:spPr>
          <a:xfrm>
            <a:off x="6735957" y="6912864"/>
            <a:ext cx="68580" cy="13716"/>
          </a:xfrm>
          <a:prstGeom prst="rect">
            <a:avLst/>
          </a:prstGeom>
          <a:blipFill>
            <a:blip r:embed="rId74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20" name="object 7220"/>
          <p:cNvSpPr/>
          <p:nvPr/>
        </p:nvSpPr>
        <p:spPr>
          <a:xfrm>
            <a:off x="6845686" y="6912864"/>
            <a:ext cx="109728" cy="13716"/>
          </a:xfrm>
          <a:prstGeom prst="rect">
            <a:avLst/>
          </a:prstGeom>
          <a:blipFill>
            <a:blip r:embed="rId74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21" name="object 7221"/>
          <p:cNvSpPr/>
          <p:nvPr/>
        </p:nvSpPr>
        <p:spPr>
          <a:xfrm>
            <a:off x="6996562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22" name="object 7222"/>
          <p:cNvSpPr/>
          <p:nvPr/>
        </p:nvSpPr>
        <p:spPr>
          <a:xfrm>
            <a:off x="7065142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23" name="object 7223"/>
          <p:cNvSpPr/>
          <p:nvPr/>
        </p:nvSpPr>
        <p:spPr>
          <a:xfrm>
            <a:off x="7106290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24" name="object 7224"/>
          <p:cNvSpPr/>
          <p:nvPr/>
        </p:nvSpPr>
        <p:spPr>
          <a:xfrm>
            <a:off x="7613781" y="691972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25" name="object 7225"/>
          <p:cNvSpPr/>
          <p:nvPr/>
        </p:nvSpPr>
        <p:spPr>
          <a:xfrm>
            <a:off x="312865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26" name="object 7226"/>
          <p:cNvSpPr/>
          <p:nvPr/>
        </p:nvSpPr>
        <p:spPr>
          <a:xfrm>
            <a:off x="3183514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27" name="object 7227"/>
          <p:cNvSpPr/>
          <p:nvPr/>
        </p:nvSpPr>
        <p:spPr>
          <a:xfrm>
            <a:off x="3224662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28" name="object 7228"/>
          <p:cNvSpPr/>
          <p:nvPr/>
        </p:nvSpPr>
        <p:spPr>
          <a:xfrm>
            <a:off x="3293242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29" name="object 7229"/>
          <p:cNvSpPr/>
          <p:nvPr/>
        </p:nvSpPr>
        <p:spPr>
          <a:xfrm>
            <a:off x="3348106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30" name="object 7230"/>
          <p:cNvSpPr/>
          <p:nvPr/>
        </p:nvSpPr>
        <p:spPr>
          <a:xfrm>
            <a:off x="340297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31" name="object 7231"/>
          <p:cNvSpPr/>
          <p:nvPr/>
        </p:nvSpPr>
        <p:spPr>
          <a:xfrm>
            <a:off x="347155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32" name="object 7232"/>
          <p:cNvSpPr/>
          <p:nvPr/>
        </p:nvSpPr>
        <p:spPr>
          <a:xfrm>
            <a:off x="3526414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33" name="object 7233"/>
          <p:cNvSpPr/>
          <p:nvPr/>
        </p:nvSpPr>
        <p:spPr>
          <a:xfrm>
            <a:off x="3567562" y="6912864"/>
            <a:ext cx="68580" cy="27432"/>
          </a:xfrm>
          <a:prstGeom prst="rect">
            <a:avLst/>
          </a:prstGeom>
          <a:blipFill>
            <a:blip r:embed="rId74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34" name="object 7234"/>
          <p:cNvSpPr/>
          <p:nvPr/>
        </p:nvSpPr>
        <p:spPr>
          <a:xfrm>
            <a:off x="3636142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35" name="object 7235"/>
          <p:cNvSpPr/>
          <p:nvPr/>
        </p:nvSpPr>
        <p:spPr>
          <a:xfrm>
            <a:off x="367729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36" name="object 7236"/>
          <p:cNvSpPr/>
          <p:nvPr/>
        </p:nvSpPr>
        <p:spPr>
          <a:xfrm>
            <a:off x="3787018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37" name="object 7237"/>
          <p:cNvSpPr/>
          <p:nvPr/>
        </p:nvSpPr>
        <p:spPr>
          <a:xfrm>
            <a:off x="3869314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38" name="object 7238"/>
          <p:cNvSpPr/>
          <p:nvPr/>
        </p:nvSpPr>
        <p:spPr>
          <a:xfrm>
            <a:off x="402019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39" name="object 7239"/>
          <p:cNvSpPr/>
          <p:nvPr/>
        </p:nvSpPr>
        <p:spPr>
          <a:xfrm>
            <a:off x="4061338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40" name="object 7240"/>
          <p:cNvSpPr/>
          <p:nvPr/>
        </p:nvSpPr>
        <p:spPr>
          <a:xfrm>
            <a:off x="4129918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41" name="object 7241"/>
          <p:cNvSpPr/>
          <p:nvPr/>
        </p:nvSpPr>
        <p:spPr>
          <a:xfrm>
            <a:off x="4198497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42" name="object 7242"/>
          <p:cNvSpPr/>
          <p:nvPr/>
        </p:nvSpPr>
        <p:spPr>
          <a:xfrm>
            <a:off x="4267077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43" name="object 7243"/>
          <p:cNvSpPr/>
          <p:nvPr/>
        </p:nvSpPr>
        <p:spPr>
          <a:xfrm>
            <a:off x="4308226" y="6912864"/>
            <a:ext cx="68580" cy="27432"/>
          </a:xfrm>
          <a:prstGeom prst="rect">
            <a:avLst/>
          </a:prstGeom>
          <a:blipFill>
            <a:blip r:embed="rId75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44" name="object 7244"/>
          <p:cNvSpPr/>
          <p:nvPr/>
        </p:nvSpPr>
        <p:spPr>
          <a:xfrm>
            <a:off x="4376806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45" name="object 7245"/>
          <p:cNvSpPr/>
          <p:nvPr/>
        </p:nvSpPr>
        <p:spPr>
          <a:xfrm>
            <a:off x="4486533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46" name="object 7246"/>
          <p:cNvSpPr/>
          <p:nvPr/>
        </p:nvSpPr>
        <p:spPr>
          <a:xfrm>
            <a:off x="5336926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47" name="object 7247"/>
          <p:cNvSpPr/>
          <p:nvPr/>
        </p:nvSpPr>
        <p:spPr>
          <a:xfrm>
            <a:off x="5391790" y="6912864"/>
            <a:ext cx="68580" cy="27432"/>
          </a:xfrm>
          <a:prstGeom prst="rect">
            <a:avLst/>
          </a:prstGeom>
          <a:blipFill>
            <a:blip r:embed="rId75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48" name="object 7248"/>
          <p:cNvSpPr/>
          <p:nvPr/>
        </p:nvSpPr>
        <p:spPr>
          <a:xfrm>
            <a:off x="546037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49" name="object 7249"/>
          <p:cNvSpPr/>
          <p:nvPr/>
        </p:nvSpPr>
        <p:spPr>
          <a:xfrm>
            <a:off x="5570097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50" name="object 7250"/>
          <p:cNvSpPr/>
          <p:nvPr/>
        </p:nvSpPr>
        <p:spPr>
          <a:xfrm>
            <a:off x="5611246" y="6912864"/>
            <a:ext cx="82296" cy="27432"/>
          </a:xfrm>
          <a:prstGeom prst="rect">
            <a:avLst/>
          </a:prstGeom>
          <a:blipFill>
            <a:blip r:embed="rId75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51" name="object 7251"/>
          <p:cNvSpPr/>
          <p:nvPr/>
        </p:nvSpPr>
        <p:spPr>
          <a:xfrm>
            <a:off x="5693542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52" name="object 7252"/>
          <p:cNvSpPr/>
          <p:nvPr/>
        </p:nvSpPr>
        <p:spPr>
          <a:xfrm>
            <a:off x="573469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53" name="object 7253"/>
          <p:cNvSpPr/>
          <p:nvPr/>
        </p:nvSpPr>
        <p:spPr>
          <a:xfrm>
            <a:off x="580327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54" name="object 7254"/>
          <p:cNvSpPr/>
          <p:nvPr/>
        </p:nvSpPr>
        <p:spPr>
          <a:xfrm>
            <a:off x="5912997" y="6912864"/>
            <a:ext cx="68580" cy="27432"/>
          </a:xfrm>
          <a:prstGeom prst="rect">
            <a:avLst/>
          </a:prstGeom>
          <a:blipFill>
            <a:blip r:embed="rId75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55" name="object 7255"/>
          <p:cNvSpPr/>
          <p:nvPr/>
        </p:nvSpPr>
        <p:spPr>
          <a:xfrm>
            <a:off x="5981577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56" name="object 7256"/>
          <p:cNvSpPr/>
          <p:nvPr/>
        </p:nvSpPr>
        <p:spPr>
          <a:xfrm>
            <a:off x="614617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57" name="object 7257"/>
          <p:cNvSpPr/>
          <p:nvPr/>
        </p:nvSpPr>
        <p:spPr>
          <a:xfrm>
            <a:off x="6187318" y="6912864"/>
            <a:ext cx="68580" cy="27432"/>
          </a:xfrm>
          <a:prstGeom prst="rect">
            <a:avLst/>
          </a:prstGeom>
          <a:blipFill>
            <a:blip r:embed="rId75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58" name="object 7258"/>
          <p:cNvSpPr/>
          <p:nvPr/>
        </p:nvSpPr>
        <p:spPr>
          <a:xfrm>
            <a:off x="6255897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59" name="object 7259"/>
          <p:cNvSpPr/>
          <p:nvPr/>
        </p:nvSpPr>
        <p:spPr>
          <a:xfrm>
            <a:off x="6310762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60" name="object 7260"/>
          <p:cNvSpPr/>
          <p:nvPr/>
        </p:nvSpPr>
        <p:spPr>
          <a:xfrm>
            <a:off x="6365626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61" name="object 7261"/>
          <p:cNvSpPr/>
          <p:nvPr/>
        </p:nvSpPr>
        <p:spPr>
          <a:xfrm>
            <a:off x="642049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62" name="object 7262"/>
          <p:cNvSpPr/>
          <p:nvPr/>
        </p:nvSpPr>
        <p:spPr>
          <a:xfrm>
            <a:off x="648907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63" name="object 7263"/>
          <p:cNvSpPr/>
          <p:nvPr/>
        </p:nvSpPr>
        <p:spPr>
          <a:xfrm>
            <a:off x="662623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64" name="object 7264"/>
          <p:cNvSpPr/>
          <p:nvPr/>
        </p:nvSpPr>
        <p:spPr>
          <a:xfrm>
            <a:off x="6681093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65" name="object 7265"/>
          <p:cNvSpPr/>
          <p:nvPr/>
        </p:nvSpPr>
        <p:spPr>
          <a:xfrm>
            <a:off x="6722242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66" name="object 7266"/>
          <p:cNvSpPr/>
          <p:nvPr/>
        </p:nvSpPr>
        <p:spPr>
          <a:xfrm>
            <a:off x="6804538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67" name="object 7267"/>
          <p:cNvSpPr/>
          <p:nvPr/>
        </p:nvSpPr>
        <p:spPr>
          <a:xfrm>
            <a:off x="6845686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68" name="object 7268"/>
          <p:cNvSpPr/>
          <p:nvPr/>
        </p:nvSpPr>
        <p:spPr>
          <a:xfrm>
            <a:off x="6900550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69" name="object 7269"/>
          <p:cNvSpPr/>
          <p:nvPr/>
        </p:nvSpPr>
        <p:spPr>
          <a:xfrm>
            <a:off x="6955414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70" name="object 7270"/>
          <p:cNvSpPr/>
          <p:nvPr/>
        </p:nvSpPr>
        <p:spPr>
          <a:xfrm>
            <a:off x="6996562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71" name="object 7271"/>
          <p:cNvSpPr/>
          <p:nvPr/>
        </p:nvSpPr>
        <p:spPr>
          <a:xfrm>
            <a:off x="7065142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72" name="object 7272"/>
          <p:cNvSpPr/>
          <p:nvPr/>
        </p:nvSpPr>
        <p:spPr>
          <a:xfrm>
            <a:off x="7106290" y="6912864"/>
            <a:ext cx="82296" cy="27432"/>
          </a:xfrm>
          <a:prstGeom prst="rect">
            <a:avLst/>
          </a:prstGeom>
          <a:blipFill>
            <a:blip r:embed="rId75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73" name="object 7273"/>
          <p:cNvSpPr/>
          <p:nvPr/>
        </p:nvSpPr>
        <p:spPr>
          <a:xfrm>
            <a:off x="7188586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74" name="object 7274"/>
          <p:cNvSpPr/>
          <p:nvPr/>
        </p:nvSpPr>
        <p:spPr>
          <a:xfrm>
            <a:off x="7229733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75" name="object 7275"/>
          <p:cNvSpPr/>
          <p:nvPr/>
        </p:nvSpPr>
        <p:spPr>
          <a:xfrm>
            <a:off x="7298314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76" name="object 7276"/>
          <p:cNvSpPr/>
          <p:nvPr/>
        </p:nvSpPr>
        <p:spPr>
          <a:xfrm>
            <a:off x="7613781" y="69334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77" name="object 7277"/>
          <p:cNvSpPr/>
          <p:nvPr/>
        </p:nvSpPr>
        <p:spPr>
          <a:xfrm>
            <a:off x="312865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78" name="object 7278"/>
          <p:cNvSpPr/>
          <p:nvPr/>
        </p:nvSpPr>
        <p:spPr>
          <a:xfrm>
            <a:off x="3183514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79" name="object 7279"/>
          <p:cNvSpPr/>
          <p:nvPr/>
        </p:nvSpPr>
        <p:spPr>
          <a:xfrm>
            <a:off x="3224662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80" name="object 7280"/>
          <p:cNvSpPr/>
          <p:nvPr/>
        </p:nvSpPr>
        <p:spPr>
          <a:xfrm>
            <a:off x="3293242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81" name="object 7281"/>
          <p:cNvSpPr/>
          <p:nvPr/>
        </p:nvSpPr>
        <p:spPr>
          <a:xfrm>
            <a:off x="333439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82" name="object 7282"/>
          <p:cNvSpPr/>
          <p:nvPr/>
        </p:nvSpPr>
        <p:spPr>
          <a:xfrm>
            <a:off x="3457833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83" name="object 7283"/>
          <p:cNvSpPr/>
          <p:nvPr/>
        </p:nvSpPr>
        <p:spPr>
          <a:xfrm>
            <a:off x="3567562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84" name="object 7284"/>
          <p:cNvSpPr/>
          <p:nvPr/>
        </p:nvSpPr>
        <p:spPr>
          <a:xfrm>
            <a:off x="3636142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85" name="object 7285"/>
          <p:cNvSpPr/>
          <p:nvPr/>
        </p:nvSpPr>
        <p:spPr>
          <a:xfrm>
            <a:off x="367729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86" name="object 7286"/>
          <p:cNvSpPr/>
          <p:nvPr/>
        </p:nvSpPr>
        <p:spPr>
          <a:xfrm>
            <a:off x="3787018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87" name="object 7287"/>
          <p:cNvSpPr/>
          <p:nvPr/>
        </p:nvSpPr>
        <p:spPr>
          <a:xfrm>
            <a:off x="3869314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88" name="object 7288"/>
          <p:cNvSpPr/>
          <p:nvPr/>
        </p:nvSpPr>
        <p:spPr>
          <a:xfrm>
            <a:off x="402019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89" name="object 7289"/>
          <p:cNvSpPr/>
          <p:nvPr/>
        </p:nvSpPr>
        <p:spPr>
          <a:xfrm>
            <a:off x="4075053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90" name="object 7290"/>
          <p:cNvSpPr/>
          <p:nvPr/>
        </p:nvSpPr>
        <p:spPr>
          <a:xfrm>
            <a:off x="4116202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91" name="object 7291"/>
          <p:cNvSpPr/>
          <p:nvPr/>
        </p:nvSpPr>
        <p:spPr>
          <a:xfrm>
            <a:off x="4198497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92" name="object 7292"/>
          <p:cNvSpPr/>
          <p:nvPr/>
        </p:nvSpPr>
        <p:spPr>
          <a:xfrm>
            <a:off x="4267077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93" name="object 7293"/>
          <p:cNvSpPr/>
          <p:nvPr/>
        </p:nvSpPr>
        <p:spPr>
          <a:xfrm>
            <a:off x="4308226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94" name="object 7294"/>
          <p:cNvSpPr/>
          <p:nvPr/>
        </p:nvSpPr>
        <p:spPr>
          <a:xfrm>
            <a:off x="4376806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95" name="object 7295"/>
          <p:cNvSpPr/>
          <p:nvPr/>
        </p:nvSpPr>
        <p:spPr>
          <a:xfrm>
            <a:off x="4486533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96" name="object 7296"/>
          <p:cNvSpPr/>
          <p:nvPr/>
        </p:nvSpPr>
        <p:spPr>
          <a:xfrm>
            <a:off x="5336926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97" name="object 7297"/>
          <p:cNvSpPr/>
          <p:nvPr/>
        </p:nvSpPr>
        <p:spPr>
          <a:xfrm>
            <a:off x="539179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98" name="object 7298"/>
          <p:cNvSpPr/>
          <p:nvPr/>
        </p:nvSpPr>
        <p:spPr>
          <a:xfrm>
            <a:off x="546037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299" name="object 7299"/>
          <p:cNvSpPr/>
          <p:nvPr/>
        </p:nvSpPr>
        <p:spPr>
          <a:xfrm>
            <a:off x="5570097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00" name="object 7300"/>
          <p:cNvSpPr/>
          <p:nvPr/>
        </p:nvSpPr>
        <p:spPr>
          <a:xfrm>
            <a:off x="5611246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01" name="object 7301"/>
          <p:cNvSpPr/>
          <p:nvPr/>
        </p:nvSpPr>
        <p:spPr>
          <a:xfrm>
            <a:off x="5693542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02" name="object 7302"/>
          <p:cNvSpPr/>
          <p:nvPr/>
        </p:nvSpPr>
        <p:spPr>
          <a:xfrm>
            <a:off x="573469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03" name="object 7303"/>
          <p:cNvSpPr/>
          <p:nvPr/>
        </p:nvSpPr>
        <p:spPr>
          <a:xfrm>
            <a:off x="580327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04" name="object 7304"/>
          <p:cNvSpPr/>
          <p:nvPr/>
        </p:nvSpPr>
        <p:spPr>
          <a:xfrm>
            <a:off x="5912997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05" name="object 7305"/>
          <p:cNvSpPr/>
          <p:nvPr/>
        </p:nvSpPr>
        <p:spPr>
          <a:xfrm>
            <a:off x="5981577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06" name="object 7306"/>
          <p:cNvSpPr/>
          <p:nvPr/>
        </p:nvSpPr>
        <p:spPr>
          <a:xfrm>
            <a:off x="614617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07" name="object 7307"/>
          <p:cNvSpPr/>
          <p:nvPr/>
        </p:nvSpPr>
        <p:spPr>
          <a:xfrm>
            <a:off x="6187318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08" name="object 7308"/>
          <p:cNvSpPr/>
          <p:nvPr/>
        </p:nvSpPr>
        <p:spPr>
          <a:xfrm>
            <a:off x="6255897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09" name="object 7309"/>
          <p:cNvSpPr/>
          <p:nvPr/>
        </p:nvSpPr>
        <p:spPr>
          <a:xfrm>
            <a:off x="6297046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10" name="object 7310"/>
          <p:cNvSpPr/>
          <p:nvPr/>
        </p:nvSpPr>
        <p:spPr>
          <a:xfrm>
            <a:off x="642049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11" name="object 7311"/>
          <p:cNvSpPr/>
          <p:nvPr/>
        </p:nvSpPr>
        <p:spPr>
          <a:xfrm>
            <a:off x="648907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12" name="object 7312"/>
          <p:cNvSpPr/>
          <p:nvPr/>
        </p:nvSpPr>
        <p:spPr>
          <a:xfrm>
            <a:off x="6612514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13" name="object 7313"/>
          <p:cNvSpPr/>
          <p:nvPr/>
        </p:nvSpPr>
        <p:spPr>
          <a:xfrm>
            <a:off x="6722242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14" name="object 7314"/>
          <p:cNvSpPr/>
          <p:nvPr/>
        </p:nvSpPr>
        <p:spPr>
          <a:xfrm>
            <a:off x="6804538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15" name="object 7315"/>
          <p:cNvSpPr/>
          <p:nvPr/>
        </p:nvSpPr>
        <p:spPr>
          <a:xfrm>
            <a:off x="6845686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16" name="object 7316"/>
          <p:cNvSpPr/>
          <p:nvPr/>
        </p:nvSpPr>
        <p:spPr>
          <a:xfrm>
            <a:off x="690055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17" name="object 7317"/>
          <p:cNvSpPr/>
          <p:nvPr/>
        </p:nvSpPr>
        <p:spPr>
          <a:xfrm>
            <a:off x="6955414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18" name="object 7318"/>
          <p:cNvSpPr/>
          <p:nvPr/>
        </p:nvSpPr>
        <p:spPr>
          <a:xfrm>
            <a:off x="6996562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19" name="object 7319"/>
          <p:cNvSpPr/>
          <p:nvPr/>
        </p:nvSpPr>
        <p:spPr>
          <a:xfrm>
            <a:off x="7065142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20" name="object 7320"/>
          <p:cNvSpPr/>
          <p:nvPr/>
        </p:nvSpPr>
        <p:spPr>
          <a:xfrm>
            <a:off x="7106290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21" name="object 7321"/>
          <p:cNvSpPr/>
          <p:nvPr/>
        </p:nvSpPr>
        <p:spPr>
          <a:xfrm>
            <a:off x="7188586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22" name="object 7322"/>
          <p:cNvSpPr/>
          <p:nvPr/>
        </p:nvSpPr>
        <p:spPr>
          <a:xfrm>
            <a:off x="7229733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23" name="object 7323"/>
          <p:cNvSpPr/>
          <p:nvPr/>
        </p:nvSpPr>
        <p:spPr>
          <a:xfrm>
            <a:off x="7298314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24" name="object 7324"/>
          <p:cNvSpPr/>
          <p:nvPr/>
        </p:nvSpPr>
        <p:spPr>
          <a:xfrm>
            <a:off x="7613781" y="694715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25" name="object 7325"/>
          <p:cNvSpPr/>
          <p:nvPr/>
        </p:nvSpPr>
        <p:spPr>
          <a:xfrm>
            <a:off x="3128650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26" name="object 7326"/>
          <p:cNvSpPr/>
          <p:nvPr/>
        </p:nvSpPr>
        <p:spPr>
          <a:xfrm>
            <a:off x="3183514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27" name="object 7327"/>
          <p:cNvSpPr/>
          <p:nvPr/>
        </p:nvSpPr>
        <p:spPr>
          <a:xfrm>
            <a:off x="3224662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28" name="object 7328"/>
          <p:cNvSpPr/>
          <p:nvPr/>
        </p:nvSpPr>
        <p:spPr>
          <a:xfrm>
            <a:off x="3293242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29" name="object 7329"/>
          <p:cNvSpPr/>
          <p:nvPr/>
        </p:nvSpPr>
        <p:spPr>
          <a:xfrm>
            <a:off x="3334390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30" name="object 7330"/>
          <p:cNvSpPr/>
          <p:nvPr/>
        </p:nvSpPr>
        <p:spPr>
          <a:xfrm>
            <a:off x="3457833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31" name="object 7331"/>
          <p:cNvSpPr/>
          <p:nvPr/>
        </p:nvSpPr>
        <p:spPr>
          <a:xfrm>
            <a:off x="3567562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32" name="object 7332"/>
          <p:cNvSpPr/>
          <p:nvPr/>
        </p:nvSpPr>
        <p:spPr>
          <a:xfrm>
            <a:off x="3636142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33" name="object 7333"/>
          <p:cNvSpPr/>
          <p:nvPr/>
        </p:nvSpPr>
        <p:spPr>
          <a:xfrm>
            <a:off x="3677290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34" name="object 7334"/>
          <p:cNvSpPr/>
          <p:nvPr/>
        </p:nvSpPr>
        <p:spPr>
          <a:xfrm>
            <a:off x="3787018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35" name="object 7335"/>
          <p:cNvSpPr/>
          <p:nvPr/>
        </p:nvSpPr>
        <p:spPr>
          <a:xfrm>
            <a:off x="3869314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36" name="object 7336"/>
          <p:cNvSpPr/>
          <p:nvPr/>
        </p:nvSpPr>
        <p:spPr>
          <a:xfrm>
            <a:off x="4075053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37" name="object 7337"/>
          <p:cNvSpPr/>
          <p:nvPr/>
        </p:nvSpPr>
        <p:spPr>
          <a:xfrm>
            <a:off x="4116202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38" name="object 7338"/>
          <p:cNvSpPr/>
          <p:nvPr/>
        </p:nvSpPr>
        <p:spPr>
          <a:xfrm>
            <a:off x="4308226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39" name="object 7339"/>
          <p:cNvSpPr/>
          <p:nvPr/>
        </p:nvSpPr>
        <p:spPr>
          <a:xfrm>
            <a:off x="4376806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40" name="object 7340"/>
          <p:cNvSpPr/>
          <p:nvPr/>
        </p:nvSpPr>
        <p:spPr>
          <a:xfrm>
            <a:off x="5336926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41" name="object 7341"/>
          <p:cNvSpPr/>
          <p:nvPr/>
        </p:nvSpPr>
        <p:spPr>
          <a:xfrm>
            <a:off x="5391790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42" name="object 7342"/>
          <p:cNvSpPr/>
          <p:nvPr/>
        </p:nvSpPr>
        <p:spPr>
          <a:xfrm>
            <a:off x="5460370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43" name="object 7343"/>
          <p:cNvSpPr/>
          <p:nvPr/>
        </p:nvSpPr>
        <p:spPr>
          <a:xfrm>
            <a:off x="5611246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44" name="object 7344"/>
          <p:cNvSpPr/>
          <p:nvPr/>
        </p:nvSpPr>
        <p:spPr>
          <a:xfrm>
            <a:off x="5693542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45" name="object 7345"/>
          <p:cNvSpPr/>
          <p:nvPr/>
        </p:nvSpPr>
        <p:spPr>
          <a:xfrm>
            <a:off x="5912997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46" name="object 7346"/>
          <p:cNvSpPr/>
          <p:nvPr/>
        </p:nvSpPr>
        <p:spPr>
          <a:xfrm>
            <a:off x="5981577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47" name="object 7347"/>
          <p:cNvSpPr/>
          <p:nvPr/>
        </p:nvSpPr>
        <p:spPr>
          <a:xfrm>
            <a:off x="6187318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48" name="object 7348"/>
          <p:cNvSpPr/>
          <p:nvPr/>
        </p:nvSpPr>
        <p:spPr>
          <a:xfrm>
            <a:off x="6255897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49" name="object 7349"/>
          <p:cNvSpPr/>
          <p:nvPr/>
        </p:nvSpPr>
        <p:spPr>
          <a:xfrm>
            <a:off x="6297046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50" name="object 7350"/>
          <p:cNvSpPr/>
          <p:nvPr/>
        </p:nvSpPr>
        <p:spPr>
          <a:xfrm>
            <a:off x="6420490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51" name="object 7351"/>
          <p:cNvSpPr/>
          <p:nvPr/>
        </p:nvSpPr>
        <p:spPr>
          <a:xfrm>
            <a:off x="6489070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52" name="object 7352"/>
          <p:cNvSpPr/>
          <p:nvPr/>
        </p:nvSpPr>
        <p:spPr>
          <a:xfrm>
            <a:off x="6612514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53" name="object 7353"/>
          <p:cNvSpPr/>
          <p:nvPr/>
        </p:nvSpPr>
        <p:spPr>
          <a:xfrm>
            <a:off x="6722242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54" name="object 7354"/>
          <p:cNvSpPr/>
          <p:nvPr/>
        </p:nvSpPr>
        <p:spPr>
          <a:xfrm>
            <a:off x="6804538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55" name="object 7355"/>
          <p:cNvSpPr/>
          <p:nvPr/>
        </p:nvSpPr>
        <p:spPr>
          <a:xfrm>
            <a:off x="6845686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56" name="object 7356"/>
          <p:cNvSpPr/>
          <p:nvPr/>
        </p:nvSpPr>
        <p:spPr>
          <a:xfrm>
            <a:off x="6900550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57" name="object 7357"/>
          <p:cNvSpPr/>
          <p:nvPr/>
        </p:nvSpPr>
        <p:spPr>
          <a:xfrm>
            <a:off x="6955414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58" name="object 7358"/>
          <p:cNvSpPr/>
          <p:nvPr/>
        </p:nvSpPr>
        <p:spPr>
          <a:xfrm>
            <a:off x="6996562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59" name="object 7359"/>
          <p:cNvSpPr/>
          <p:nvPr/>
        </p:nvSpPr>
        <p:spPr>
          <a:xfrm>
            <a:off x="7065142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60" name="object 7360"/>
          <p:cNvSpPr/>
          <p:nvPr/>
        </p:nvSpPr>
        <p:spPr>
          <a:xfrm>
            <a:off x="7106290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61" name="object 7361"/>
          <p:cNvSpPr/>
          <p:nvPr/>
        </p:nvSpPr>
        <p:spPr>
          <a:xfrm>
            <a:off x="7188586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62" name="object 7362"/>
          <p:cNvSpPr/>
          <p:nvPr/>
        </p:nvSpPr>
        <p:spPr>
          <a:xfrm>
            <a:off x="7613781" y="696086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63" name="object 7363"/>
          <p:cNvSpPr/>
          <p:nvPr/>
        </p:nvSpPr>
        <p:spPr>
          <a:xfrm>
            <a:off x="312865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64" name="object 7364"/>
          <p:cNvSpPr/>
          <p:nvPr/>
        </p:nvSpPr>
        <p:spPr>
          <a:xfrm>
            <a:off x="3183514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65" name="object 7365"/>
          <p:cNvSpPr/>
          <p:nvPr/>
        </p:nvSpPr>
        <p:spPr>
          <a:xfrm>
            <a:off x="3224662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66" name="object 7366"/>
          <p:cNvSpPr/>
          <p:nvPr/>
        </p:nvSpPr>
        <p:spPr>
          <a:xfrm>
            <a:off x="3293242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67" name="object 7367"/>
          <p:cNvSpPr/>
          <p:nvPr/>
        </p:nvSpPr>
        <p:spPr>
          <a:xfrm>
            <a:off x="333439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68" name="object 7368"/>
          <p:cNvSpPr/>
          <p:nvPr/>
        </p:nvSpPr>
        <p:spPr>
          <a:xfrm>
            <a:off x="3457833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69" name="object 7369"/>
          <p:cNvSpPr/>
          <p:nvPr/>
        </p:nvSpPr>
        <p:spPr>
          <a:xfrm>
            <a:off x="3567562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70" name="object 7370"/>
          <p:cNvSpPr/>
          <p:nvPr/>
        </p:nvSpPr>
        <p:spPr>
          <a:xfrm>
            <a:off x="3636142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71" name="object 7371"/>
          <p:cNvSpPr/>
          <p:nvPr/>
        </p:nvSpPr>
        <p:spPr>
          <a:xfrm>
            <a:off x="367729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72" name="object 7372"/>
          <p:cNvSpPr/>
          <p:nvPr/>
        </p:nvSpPr>
        <p:spPr>
          <a:xfrm>
            <a:off x="3787018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73" name="object 7373"/>
          <p:cNvSpPr/>
          <p:nvPr/>
        </p:nvSpPr>
        <p:spPr>
          <a:xfrm>
            <a:off x="3869314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74" name="object 7374"/>
          <p:cNvSpPr/>
          <p:nvPr/>
        </p:nvSpPr>
        <p:spPr>
          <a:xfrm>
            <a:off x="3951609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75" name="object 7375"/>
          <p:cNvSpPr/>
          <p:nvPr/>
        </p:nvSpPr>
        <p:spPr>
          <a:xfrm>
            <a:off x="402019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76" name="object 7376"/>
          <p:cNvSpPr/>
          <p:nvPr/>
        </p:nvSpPr>
        <p:spPr>
          <a:xfrm>
            <a:off x="4198497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77" name="object 7377"/>
          <p:cNvSpPr/>
          <p:nvPr/>
        </p:nvSpPr>
        <p:spPr>
          <a:xfrm>
            <a:off x="4308226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78" name="object 7378"/>
          <p:cNvSpPr/>
          <p:nvPr/>
        </p:nvSpPr>
        <p:spPr>
          <a:xfrm>
            <a:off x="4376806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79" name="object 7379"/>
          <p:cNvSpPr/>
          <p:nvPr/>
        </p:nvSpPr>
        <p:spPr>
          <a:xfrm>
            <a:off x="4417953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80" name="object 7380"/>
          <p:cNvSpPr/>
          <p:nvPr/>
        </p:nvSpPr>
        <p:spPr>
          <a:xfrm>
            <a:off x="4486533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81" name="object 7381"/>
          <p:cNvSpPr/>
          <p:nvPr/>
        </p:nvSpPr>
        <p:spPr>
          <a:xfrm>
            <a:off x="5336926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82" name="object 7382"/>
          <p:cNvSpPr/>
          <p:nvPr/>
        </p:nvSpPr>
        <p:spPr>
          <a:xfrm>
            <a:off x="539179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83" name="object 7383"/>
          <p:cNvSpPr/>
          <p:nvPr/>
        </p:nvSpPr>
        <p:spPr>
          <a:xfrm>
            <a:off x="546037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84" name="object 7384"/>
          <p:cNvSpPr/>
          <p:nvPr/>
        </p:nvSpPr>
        <p:spPr>
          <a:xfrm>
            <a:off x="5501518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85" name="object 7385"/>
          <p:cNvSpPr/>
          <p:nvPr/>
        </p:nvSpPr>
        <p:spPr>
          <a:xfrm>
            <a:off x="5570097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86" name="object 7386"/>
          <p:cNvSpPr/>
          <p:nvPr/>
        </p:nvSpPr>
        <p:spPr>
          <a:xfrm>
            <a:off x="5611246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87" name="object 7387"/>
          <p:cNvSpPr/>
          <p:nvPr/>
        </p:nvSpPr>
        <p:spPr>
          <a:xfrm>
            <a:off x="5693542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88" name="object 7388"/>
          <p:cNvSpPr/>
          <p:nvPr/>
        </p:nvSpPr>
        <p:spPr>
          <a:xfrm>
            <a:off x="573469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89" name="object 7389"/>
          <p:cNvSpPr/>
          <p:nvPr/>
        </p:nvSpPr>
        <p:spPr>
          <a:xfrm>
            <a:off x="5912997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90" name="object 7390"/>
          <p:cNvSpPr/>
          <p:nvPr/>
        </p:nvSpPr>
        <p:spPr>
          <a:xfrm>
            <a:off x="5981577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91" name="object 7391"/>
          <p:cNvSpPr/>
          <p:nvPr/>
        </p:nvSpPr>
        <p:spPr>
          <a:xfrm>
            <a:off x="607759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92" name="object 7392"/>
          <p:cNvSpPr/>
          <p:nvPr/>
        </p:nvSpPr>
        <p:spPr>
          <a:xfrm>
            <a:off x="614617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93" name="object 7393"/>
          <p:cNvSpPr/>
          <p:nvPr/>
        </p:nvSpPr>
        <p:spPr>
          <a:xfrm>
            <a:off x="6187318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94" name="object 7394"/>
          <p:cNvSpPr/>
          <p:nvPr/>
        </p:nvSpPr>
        <p:spPr>
          <a:xfrm>
            <a:off x="6255897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95" name="object 7395"/>
          <p:cNvSpPr/>
          <p:nvPr/>
        </p:nvSpPr>
        <p:spPr>
          <a:xfrm>
            <a:off x="6297046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96" name="object 7396"/>
          <p:cNvSpPr/>
          <p:nvPr/>
        </p:nvSpPr>
        <p:spPr>
          <a:xfrm>
            <a:off x="642049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97" name="object 7397"/>
          <p:cNvSpPr/>
          <p:nvPr/>
        </p:nvSpPr>
        <p:spPr>
          <a:xfrm>
            <a:off x="648907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98" name="object 7398"/>
          <p:cNvSpPr/>
          <p:nvPr/>
        </p:nvSpPr>
        <p:spPr>
          <a:xfrm>
            <a:off x="6612514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399" name="object 7399"/>
          <p:cNvSpPr/>
          <p:nvPr/>
        </p:nvSpPr>
        <p:spPr>
          <a:xfrm>
            <a:off x="6722242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00" name="object 7400"/>
          <p:cNvSpPr/>
          <p:nvPr/>
        </p:nvSpPr>
        <p:spPr>
          <a:xfrm>
            <a:off x="6804538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01" name="object 7401"/>
          <p:cNvSpPr/>
          <p:nvPr/>
        </p:nvSpPr>
        <p:spPr>
          <a:xfrm>
            <a:off x="6845686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02" name="object 7402"/>
          <p:cNvSpPr/>
          <p:nvPr/>
        </p:nvSpPr>
        <p:spPr>
          <a:xfrm>
            <a:off x="690055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03" name="object 7403"/>
          <p:cNvSpPr/>
          <p:nvPr/>
        </p:nvSpPr>
        <p:spPr>
          <a:xfrm>
            <a:off x="6955414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04" name="object 7404"/>
          <p:cNvSpPr/>
          <p:nvPr/>
        </p:nvSpPr>
        <p:spPr>
          <a:xfrm>
            <a:off x="6996562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05" name="object 7405"/>
          <p:cNvSpPr/>
          <p:nvPr/>
        </p:nvSpPr>
        <p:spPr>
          <a:xfrm>
            <a:off x="7065142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06" name="object 7406"/>
          <p:cNvSpPr/>
          <p:nvPr/>
        </p:nvSpPr>
        <p:spPr>
          <a:xfrm>
            <a:off x="7106290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07" name="object 7407"/>
          <p:cNvSpPr/>
          <p:nvPr/>
        </p:nvSpPr>
        <p:spPr>
          <a:xfrm>
            <a:off x="7188586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08" name="object 7408"/>
          <p:cNvSpPr/>
          <p:nvPr/>
        </p:nvSpPr>
        <p:spPr>
          <a:xfrm>
            <a:off x="7229733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09" name="object 7409"/>
          <p:cNvSpPr/>
          <p:nvPr/>
        </p:nvSpPr>
        <p:spPr>
          <a:xfrm>
            <a:off x="7613781" y="6974585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10" name="object 7410"/>
          <p:cNvSpPr/>
          <p:nvPr/>
        </p:nvSpPr>
        <p:spPr>
          <a:xfrm>
            <a:off x="312865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11" name="object 7411"/>
          <p:cNvSpPr/>
          <p:nvPr/>
        </p:nvSpPr>
        <p:spPr>
          <a:xfrm>
            <a:off x="3183514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12" name="object 7412"/>
          <p:cNvSpPr/>
          <p:nvPr/>
        </p:nvSpPr>
        <p:spPr>
          <a:xfrm>
            <a:off x="3224662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13" name="object 7413"/>
          <p:cNvSpPr/>
          <p:nvPr/>
        </p:nvSpPr>
        <p:spPr>
          <a:xfrm>
            <a:off x="3293242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14" name="object 7414"/>
          <p:cNvSpPr/>
          <p:nvPr/>
        </p:nvSpPr>
        <p:spPr>
          <a:xfrm>
            <a:off x="340297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15" name="object 7415"/>
          <p:cNvSpPr/>
          <p:nvPr/>
        </p:nvSpPr>
        <p:spPr>
          <a:xfrm>
            <a:off x="3526414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16" name="object 7416"/>
          <p:cNvSpPr/>
          <p:nvPr/>
        </p:nvSpPr>
        <p:spPr>
          <a:xfrm>
            <a:off x="3567562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17" name="object 7417"/>
          <p:cNvSpPr/>
          <p:nvPr/>
        </p:nvSpPr>
        <p:spPr>
          <a:xfrm>
            <a:off x="3636142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18" name="object 7418"/>
          <p:cNvSpPr/>
          <p:nvPr/>
        </p:nvSpPr>
        <p:spPr>
          <a:xfrm>
            <a:off x="367729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19" name="object 7419"/>
          <p:cNvSpPr/>
          <p:nvPr/>
        </p:nvSpPr>
        <p:spPr>
          <a:xfrm>
            <a:off x="3787018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20" name="object 7420"/>
          <p:cNvSpPr/>
          <p:nvPr/>
        </p:nvSpPr>
        <p:spPr>
          <a:xfrm>
            <a:off x="3951609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21" name="object 7421"/>
          <p:cNvSpPr/>
          <p:nvPr/>
        </p:nvSpPr>
        <p:spPr>
          <a:xfrm>
            <a:off x="402019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22" name="object 7422"/>
          <p:cNvSpPr/>
          <p:nvPr/>
        </p:nvSpPr>
        <p:spPr>
          <a:xfrm>
            <a:off x="4198497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23" name="object 7423"/>
          <p:cNvSpPr/>
          <p:nvPr/>
        </p:nvSpPr>
        <p:spPr>
          <a:xfrm>
            <a:off x="4267077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24" name="object 7424"/>
          <p:cNvSpPr/>
          <p:nvPr/>
        </p:nvSpPr>
        <p:spPr>
          <a:xfrm>
            <a:off x="4308226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25" name="object 7425"/>
          <p:cNvSpPr/>
          <p:nvPr/>
        </p:nvSpPr>
        <p:spPr>
          <a:xfrm>
            <a:off x="4376806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26" name="object 7426"/>
          <p:cNvSpPr/>
          <p:nvPr/>
        </p:nvSpPr>
        <p:spPr>
          <a:xfrm>
            <a:off x="4417953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27" name="object 7427"/>
          <p:cNvSpPr/>
          <p:nvPr/>
        </p:nvSpPr>
        <p:spPr>
          <a:xfrm>
            <a:off x="4486533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28" name="object 7428"/>
          <p:cNvSpPr/>
          <p:nvPr/>
        </p:nvSpPr>
        <p:spPr>
          <a:xfrm>
            <a:off x="5336926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29" name="object 7429"/>
          <p:cNvSpPr/>
          <p:nvPr/>
        </p:nvSpPr>
        <p:spPr>
          <a:xfrm>
            <a:off x="539179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30" name="object 7430"/>
          <p:cNvSpPr/>
          <p:nvPr/>
        </p:nvSpPr>
        <p:spPr>
          <a:xfrm>
            <a:off x="546037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31" name="object 7431"/>
          <p:cNvSpPr/>
          <p:nvPr/>
        </p:nvSpPr>
        <p:spPr>
          <a:xfrm>
            <a:off x="5501518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32" name="object 7432"/>
          <p:cNvSpPr/>
          <p:nvPr/>
        </p:nvSpPr>
        <p:spPr>
          <a:xfrm>
            <a:off x="5570097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33" name="object 7433"/>
          <p:cNvSpPr/>
          <p:nvPr/>
        </p:nvSpPr>
        <p:spPr>
          <a:xfrm>
            <a:off x="5611246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34" name="object 7434"/>
          <p:cNvSpPr/>
          <p:nvPr/>
        </p:nvSpPr>
        <p:spPr>
          <a:xfrm>
            <a:off x="5693542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35" name="object 7435"/>
          <p:cNvSpPr/>
          <p:nvPr/>
        </p:nvSpPr>
        <p:spPr>
          <a:xfrm>
            <a:off x="573469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36" name="object 7436"/>
          <p:cNvSpPr/>
          <p:nvPr/>
        </p:nvSpPr>
        <p:spPr>
          <a:xfrm>
            <a:off x="580327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37" name="object 7437"/>
          <p:cNvSpPr/>
          <p:nvPr/>
        </p:nvSpPr>
        <p:spPr>
          <a:xfrm>
            <a:off x="5912997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38" name="object 7438"/>
          <p:cNvSpPr/>
          <p:nvPr/>
        </p:nvSpPr>
        <p:spPr>
          <a:xfrm>
            <a:off x="5981577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39" name="object 7439"/>
          <p:cNvSpPr/>
          <p:nvPr/>
        </p:nvSpPr>
        <p:spPr>
          <a:xfrm>
            <a:off x="607759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40" name="object 7440"/>
          <p:cNvSpPr/>
          <p:nvPr/>
        </p:nvSpPr>
        <p:spPr>
          <a:xfrm>
            <a:off x="614617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41" name="object 7441"/>
          <p:cNvSpPr/>
          <p:nvPr/>
        </p:nvSpPr>
        <p:spPr>
          <a:xfrm>
            <a:off x="6187318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42" name="object 7442"/>
          <p:cNvSpPr/>
          <p:nvPr/>
        </p:nvSpPr>
        <p:spPr>
          <a:xfrm>
            <a:off x="6255897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43" name="object 7443"/>
          <p:cNvSpPr/>
          <p:nvPr/>
        </p:nvSpPr>
        <p:spPr>
          <a:xfrm>
            <a:off x="6365626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44" name="object 7444"/>
          <p:cNvSpPr/>
          <p:nvPr/>
        </p:nvSpPr>
        <p:spPr>
          <a:xfrm>
            <a:off x="642049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45" name="object 7445"/>
          <p:cNvSpPr/>
          <p:nvPr/>
        </p:nvSpPr>
        <p:spPr>
          <a:xfrm>
            <a:off x="648907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46" name="object 7446"/>
          <p:cNvSpPr/>
          <p:nvPr/>
        </p:nvSpPr>
        <p:spPr>
          <a:xfrm>
            <a:off x="6681093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47" name="object 7447"/>
          <p:cNvSpPr/>
          <p:nvPr/>
        </p:nvSpPr>
        <p:spPr>
          <a:xfrm>
            <a:off x="6722242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48" name="object 7448"/>
          <p:cNvSpPr/>
          <p:nvPr/>
        </p:nvSpPr>
        <p:spPr>
          <a:xfrm>
            <a:off x="6804538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49" name="object 7449"/>
          <p:cNvSpPr/>
          <p:nvPr/>
        </p:nvSpPr>
        <p:spPr>
          <a:xfrm>
            <a:off x="6845686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50" name="object 7450"/>
          <p:cNvSpPr/>
          <p:nvPr/>
        </p:nvSpPr>
        <p:spPr>
          <a:xfrm>
            <a:off x="690055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51" name="object 7451"/>
          <p:cNvSpPr/>
          <p:nvPr/>
        </p:nvSpPr>
        <p:spPr>
          <a:xfrm>
            <a:off x="6955414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52" name="object 7452"/>
          <p:cNvSpPr/>
          <p:nvPr/>
        </p:nvSpPr>
        <p:spPr>
          <a:xfrm>
            <a:off x="6996562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53" name="object 7453"/>
          <p:cNvSpPr/>
          <p:nvPr/>
        </p:nvSpPr>
        <p:spPr>
          <a:xfrm>
            <a:off x="7106290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54" name="object 7454"/>
          <p:cNvSpPr/>
          <p:nvPr/>
        </p:nvSpPr>
        <p:spPr>
          <a:xfrm>
            <a:off x="7188586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55" name="object 7455"/>
          <p:cNvSpPr/>
          <p:nvPr/>
        </p:nvSpPr>
        <p:spPr>
          <a:xfrm>
            <a:off x="7229733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56" name="object 7456"/>
          <p:cNvSpPr/>
          <p:nvPr/>
        </p:nvSpPr>
        <p:spPr>
          <a:xfrm>
            <a:off x="7298314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57" name="object 7457"/>
          <p:cNvSpPr/>
          <p:nvPr/>
        </p:nvSpPr>
        <p:spPr>
          <a:xfrm>
            <a:off x="7613781" y="6988302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58" name="object 7458"/>
          <p:cNvSpPr/>
          <p:nvPr/>
        </p:nvSpPr>
        <p:spPr>
          <a:xfrm>
            <a:off x="3128650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59" name="object 7459"/>
          <p:cNvSpPr/>
          <p:nvPr/>
        </p:nvSpPr>
        <p:spPr>
          <a:xfrm>
            <a:off x="3183514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60" name="object 7460"/>
          <p:cNvSpPr/>
          <p:nvPr/>
        </p:nvSpPr>
        <p:spPr>
          <a:xfrm>
            <a:off x="3238378" y="6995159"/>
            <a:ext cx="54864" cy="13716"/>
          </a:xfrm>
          <a:prstGeom prst="rect">
            <a:avLst/>
          </a:prstGeom>
          <a:blipFill>
            <a:blip r:embed="rId75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61" name="object 7461"/>
          <p:cNvSpPr/>
          <p:nvPr/>
        </p:nvSpPr>
        <p:spPr>
          <a:xfrm>
            <a:off x="3334390" y="6981443"/>
            <a:ext cx="68580" cy="27432"/>
          </a:xfrm>
          <a:prstGeom prst="rect">
            <a:avLst/>
          </a:prstGeom>
          <a:blipFill>
            <a:blip r:embed="rId75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62" name="object 7462"/>
          <p:cNvSpPr/>
          <p:nvPr/>
        </p:nvSpPr>
        <p:spPr>
          <a:xfrm>
            <a:off x="3457833" y="6981443"/>
            <a:ext cx="68580" cy="27432"/>
          </a:xfrm>
          <a:prstGeom prst="rect">
            <a:avLst/>
          </a:prstGeom>
          <a:blipFill>
            <a:blip r:embed="rId75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63" name="object 7463"/>
          <p:cNvSpPr/>
          <p:nvPr/>
        </p:nvSpPr>
        <p:spPr>
          <a:xfrm>
            <a:off x="3567562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64" name="object 7464"/>
          <p:cNvSpPr/>
          <p:nvPr/>
        </p:nvSpPr>
        <p:spPr>
          <a:xfrm>
            <a:off x="3636142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65" name="object 7465"/>
          <p:cNvSpPr/>
          <p:nvPr/>
        </p:nvSpPr>
        <p:spPr>
          <a:xfrm>
            <a:off x="3677290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66" name="object 7466"/>
          <p:cNvSpPr/>
          <p:nvPr/>
        </p:nvSpPr>
        <p:spPr>
          <a:xfrm>
            <a:off x="3800733" y="6981443"/>
            <a:ext cx="82296" cy="27432"/>
          </a:xfrm>
          <a:prstGeom prst="rect">
            <a:avLst/>
          </a:prstGeom>
          <a:blipFill>
            <a:blip r:embed="rId75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67" name="object 7467"/>
          <p:cNvSpPr/>
          <p:nvPr/>
        </p:nvSpPr>
        <p:spPr>
          <a:xfrm>
            <a:off x="3869314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68" name="object 7468"/>
          <p:cNvSpPr/>
          <p:nvPr/>
        </p:nvSpPr>
        <p:spPr>
          <a:xfrm>
            <a:off x="3965326" y="6912864"/>
            <a:ext cx="68580" cy="96012"/>
          </a:xfrm>
          <a:prstGeom prst="rect">
            <a:avLst/>
          </a:prstGeom>
          <a:blipFill>
            <a:blip r:embed="rId76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69" name="object 7469"/>
          <p:cNvSpPr/>
          <p:nvPr/>
        </p:nvSpPr>
        <p:spPr>
          <a:xfrm>
            <a:off x="4088770" y="6967728"/>
            <a:ext cx="41148" cy="41148"/>
          </a:xfrm>
          <a:prstGeom prst="rect">
            <a:avLst/>
          </a:prstGeom>
          <a:blipFill>
            <a:blip r:embed="rId76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70" name="object 7470"/>
          <p:cNvSpPr/>
          <p:nvPr/>
        </p:nvSpPr>
        <p:spPr>
          <a:xfrm>
            <a:off x="4198497" y="6912864"/>
            <a:ext cx="82296" cy="96012"/>
          </a:xfrm>
          <a:prstGeom prst="rect">
            <a:avLst/>
          </a:prstGeom>
          <a:blipFill>
            <a:blip r:embed="rId76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71" name="object 7471"/>
          <p:cNvSpPr/>
          <p:nvPr/>
        </p:nvSpPr>
        <p:spPr>
          <a:xfrm>
            <a:off x="4308226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72" name="object 7472"/>
          <p:cNvSpPr/>
          <p:nvPr/>
        </p:nvSpPr>
        <p:spPr>
          <a:xfrm>
            <a:off x="4376806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73" name="object 7473"/>
          <p:cNvSpPr/>
          <p:nvPr/>
        </p:nvSpPr>
        <p:spPr>
          <a:xfrm>
            <a:off x="4431670" y="6912864"/>
            <a:ext cx="68580" cy="96012"/>
          </a:xfrm>
          <a:prstGeom prst="rect">
            <a:avLst/>
          </a:prstGeom>
          <a:blipFill>
            <a:blip r:embed="rId76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74" name="object 7474"/>
          <p:cNvSpPr/>
          <p:nvPr/>
        </p:nvSpPr>
        <p:spPr>
          <a:xfrm>
            <a:off x="5336926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75" name="object 7475"/>
          <p:cNvSpPr/>
          <p:nvPr/>
        </p:nvSpPr>
        <p:spPr>
          <a:xfrm>
            <a:off x="5391790" y="6995159"/>
            <a:ext cx="68580" cy="13716"/>
          </a:xfrm>
          <a:prstGeom prst="rect">
            <a:avLst/>
          </a:prstGeom>
          <a:blipFill>
            <a:blip r:embed="rId76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76" name="object 7476"/>
          <p:cNvSpPr/>
          <p:nvPr/>
        </p:nvSpPr>
        <p:spPr>
          <a:xfrm>
            <a:off x="5515233" y="6912864"/>
            <a:ext cx="68580" cy="96012"/>
          </a:xfrm>
          <a:prstGeom prst="rect">
            <a:avLst/>
          </a:prstGeom>
          <a:blipFill>
            <a:blip r:embed="rId76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77" name="object 7477"/>
          <p:cNvSpPr/>
          <p:nvPr/>
        </p:nvSpPr>
        <p:spPr>
          <a:xfrm>
            <a:off x="5611246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78" name="object 7478"/>
          <p:cNvSpPr/>
          <p:nvPr/>
        </p:nvSpPr>
        <p:spPr>
          <a:xfrm>
            <a:off x="5693542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79" name="object 7479"/>
          <p:cNvSpPr/>
          <p:nvPr/>
        </p:nvSpPr>
        <p:spPr>
          <a:xfrm>
            <a:off x="5734690" y="6912864"/>
            <a:ext cx="82296" cy="96012"/>
          </a:xfrm>
          <a:prstGeom prst="rect">
            <a:avLst/>
          </a:prstGeom>
          <a:blipFill>
            <a:blip r:embed="rId76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80" name="object 7480"/>
          <p:cNvSpPr/>
          <p:nvPr/>
        </p:nvSpPr>
        <p:spPr>
          <a:xfrm>
            <a:off x="5912997" y="6995159"/>
            <a:ext cx="68580" cy="13716"/>
          </a:xfrm>
          <a:prstGeom prst="rect">
            <a:avLst/>
          </a:prstGeom>
          <a:blipFill>
            <a:blip r:embed="rId767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81" name="object 7481"/>
          <p:cNvSpPr/>
          <p:nvPr/>
        </p:nvSpPr>
        <p:spPr>
          <a:xfrm>
            <a:off x="6022726" y="6871716"/>
            <a:ext cx="27432" cy="137160"/>
          </a:xfrm>
          <a:prstGeom prst="rect">
            <a:avLst/>
          </a:prstGeom>
          <a:blipFill>
            <a:blip r:embed="rId768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82" name="object 7482"/>
          <p:cNvSpPr/>
          <p:nvPr/>
        </p:nvSpPr>
        <p:spPr>
          <a:xfrm>
            <a:off x="6091306" y="6912864"/>
            <a:ext cx="68580" cy="96012"/>
          </a:xfrm>
          <a:prstGeom prst="rect">
            <a:avLst/>
          </a:prstGeom>
          <a:blipFill>
            <a:blip r:embed="rId769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83" name="object 7483"/>
          <p:cNvSpPr/>
          <p:nvPr/>
        </p:nvSpPr>
        <p:spPr>
          <a:xfrm>
            <a:off x="6187318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84" name="object 7484"/>
          <p:cNvSpPr/>
          <p:nvPr/>
        </p:nvSpPr>
        <p:spPr>
          <a:xfrm>
            <a:off x="6255897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85" name="object 7485"/>
          <p:cNvSpPr/>
          <p:nvPr/>
        </p:nvSpPr>
        <p:spPr>
          <a:xfrm>
            <a:off x="6297046" y="6981443"/>
            <a:ext cx="68580" cy="27432"/>
          </a:xfrm>
          <a:prstGeom prst="rect">
            <a:avLst/>
          </a:prstGeom>
          <a:blipFill>
            <a:blip r:embed="rId770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86" name="object 7486"/>
          <p:cNvSpPr/>
          <p:nvPr/>
        </p:nvSpPr>
        <p:spPr>
          <a:xfrm>
            <a:off x="6434206" y="6995159"/>
            <a:ext cx="54864" cy="13716"/>
          </a:xfrm>
          <a:prstGeom prst="rect">
            <a:avLst/>
          </a:prstGeom>
          <a:blipFill>
            <a:blip r:embed="rId771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87" name="object 7487"/>
          <p:cNvSpPr/>
          <p:nvPr/>
        </p:nvSpPr>
        <p:spPr>
          <a:xfrm>
            <a:off x="6612514" y="6981443"/>
            <a:ext cx="68580" cy="27432"/>
          </a:xfrm>
          <a:prstGeom prst="rect">
            <a:avLst/>
          </a:prstGeom>
          <a:blipFill>
            <a:blip r:embed="rId77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88" name="object 7488"/>
          <p:cNvSpPr/>
          <p:nvPr/>
        </p:nvSpPr>
        <p:spPr>
          <a:xfrm>
            <a:off x="6735957" y="6995159"/>
            <a:ext cx="68580" cy="13716"/>
          </a:xfrm>
          <a:prstGeom prst="rect">
            <a:avLst/>
          </a:prstGeom>
          <a:blipFill>
            <a:blip r:embed="rId77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89" name="object 7489"/>
          <p:cNvSpPr/>
          <p:nvPr/>
        </p:nvSpPr>
        <p:spPr>
          <a:xfrm>
            <a:off x="6845686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90" name="object 7490"/>
          <p:cNvSpPr/>
          <p:nvPr/>
        </p:nvSpPr>
        <p:spPr>
          <a:xfrm>
            <a:off x="6900550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91" name="object 7491"/>
          <p:cNvSpPr/>
          <p:nvPr/>
        </p:nvSpPr>
        <p:spPr>
          <a:xfrm>
            <a:off x="6955414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92" name="object 7492"/>
          <p:cNvSpPr/>
          <p:nvPr/>
        </p:nvSpPr>
        <p:spPr>
          <a:xfrm>
            <a:off x="7010278" y="6981443"/>
            <a:ext cx="68580" cy="27432"/>
          </a:xfrm>
          <a:prstGeom prst="rect">
            <a:avLst/>
          </a:prstGeom>
          <a:blipFill>
            <a:blip r:embed="rId77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93" name="object 7493"/>
          <p:cNvSpPr/>
          <p:nvPr/>
        </p:nvSpPr>
        <p:spPr>
          <a:xfrm>
            <a:off x="7065142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94" name="object 7494"/>
          <p:cNvSpPr/>
          <p:nvPr/>
        </p:nvSpPr>
        <p:spPr>
          <a:xfrm>
            <a:off x="7106290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95" name="object 7495"/>
          <p:cNvSpPr/>
          <p:nvPr/>
        </p:nvSpPr>
        <p:spPr>
          <a:xfrm>
            <a:off x="7188586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96" name="object 7496"/>
          <p:cNvSpPr/>
          <p:nvPr/>
        </p:nvSpPr>
        <p:spPr>
          <a:xfrm>
            <a:off x="7229733" y="6912864"/>
            <a:ext cx="82296" cy="96012"/>
          </a:xfrm>
          <a:prstGeom prst="rect">
            <a:avLst/>
          </a:prstGeom>
          <a:blipFill>
            <a:blip r:embed="rId77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97" name="object 7497"/>
          <p:cNvSpPr/>
          <p:nvPr/>
        </p:nvSpPr>
        <p:spPr>
          <a:xfrm>
            <a:off x="7613781" y="700201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98" name="object 7498"/>
          <p:cNvSpPr/>
          <p:nvPr/>
        </p:nvSpPr>
        <p:spPr>
          <a:xfrm>
            <a:off x="5336926" y="70157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499" name="object 7499"/>
          <p:cNvSpPr/>
          <p:nvPr/>
        </p:nvSpPr>
        <p:spPr>
          <a:xfrm>
            <a:off x="5391790" y="70157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00" name="object 7500"/>
          <p:cNvSpPr/>
          <p:nvPr/>
        </p:nvSpPr>
        <p:spPr>
          <a:xfrm>
            <a:off x="7613781" y="7015733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01" name="object 7501"/>
          <p:cNvSpPr/>
          <p:nvPr/>
        </p:nvSpPr>
        <p:spPr>
          <a:xfrm>
            <a:off x="5336926" y="70294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02" name="object 7502"/>
          <p:cNvSpPr/>
          <p:nvPr/>
        </p:nvSpPr>
        <p:spPr>
          <a:xfrm>
            <a:off x="5391790" y="70294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03" name="object 7503"/>
          <p:cNvSpPr/>
          <p:nvPr/>
        </p:nvSpPr>
        <p:spPr>
          <a:xfrm>
            <a:off x="7613781" y="7029450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04" name="object 7504"/>
          <p:cNvSpPr/>
          <p:nvPr/>
        </p:nvSpPr>
        <p:spPr>
          <a:xfrm>
            <a:off x="5336926" y="70431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05" name="object 7505"/>
          <p:cNvSpPr/>
          <p:nvPr/>
        </p:nvSpPr>
        <p:spPr>
          <a:xfrm>
            <a:off x="5391790" y="70431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323298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06" name="object 7506"/>
          <p:cNvSpPr/>
          <p:nvPr/>
        </p:nvSpPr>
        <p:spPr>
          <a:xfrm>
            <a:off x="7613781" y="704316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07" name="object 7507"/>
          <p:cNvSpPr/>
          <p:nvPr/>
        </p:nvSpPr>
        <p:spPr>
          <a:xfrm>
            <a:off x="5336926" y="705688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08" name="object 7508"/>
          <p:cNvSpPr/>
          <p:nvPr/>
        </p:nvSpPr>
        <p:spPr>
          <a:xfrm>
            <a:off x="7613781" y="7056881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 h="0">
                <a:moveTo>
                  <a:pt x="0" y="0"/>
                </a:moveTo>
                <a:lnTo>
                  <a:pt x="13716" y="0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509" name="object 7509"/>
          <p:cNvSpPr/>
          <p:nvPr/>
        </p:nvSpPr>
        <p:spPr>
          <a:xfrm>
            <a:off x="783215" y="6734556"/>
            <a:ext cx="9121140" cy="356616"/>
          </a:xfrm>
          <a:prstGeom prst="rect">
            <a:avLst/>
          </a:prstGeom>
          <a:blipFill>
            <a:blip r:embed="rId77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67664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676640" cy="3429000"/>
          </a:xfrm>
          <a:custGeom>
            <a:avLst/>
            <a:gdLst/>
            <a:ahLst/>
            <a:cxnLst/>
            <a:rect l="l" t="t" r="r" b="b"/>
            <a:pathLst>
              <a:path w="8676640" h="3429000">
                <a:moveTo>
                  <a:pt x="0" y="0"/>
                </a:moveTo>
                <a:lnTo>
                  <a:pt x="0" y="3428999"/>
                </a:lnTo>
                <a:lnTo>
                  <a:pt x="8676131" y="3428999"/>
                </a:lnTo>
                <a:lnTo>
                  <a:pt x="86761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74073" y="3777995"/>
            <a:ext cx="8676640" cy="2449195"/>
          </a:xfrm>
          <a:custGeom>
            <a:avLst/>
            <a:gdLst/>
            <a:ahLst/>
            <a:cxnLst/>
            <a:rect l="l" t="t" r="r" b="b"/>
            <a:pathLst>
              <a:path w="8676640" h="2449195">
                <a:moveTo>
                  <a:pt x="0" y="0"/>
                </a:moveTo>
                <a:lnTo>
                  <a:pt x="0" y="2449068"/>
                </a:lnTo>
                <a:lnTo>
                  <a:pt x="8676131" y="2449068"/>
                </a:lnTo>
                <a:lnTo>
                  <a:pt x="867613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852812" y="366776"/>
            <a:ext cx="8485505" cy="48602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000065"/>
              </a:buClr>
              <a:buSzPct val="96000"/>
              <a:buFont typeface="Comic Sans MS"/>
              <a:buChar char="•"/>
              <a:tabLst>
                <a:tab pos="355600" algn="l"/>
                <a:tab pos="822960" algn="l"/>
                <a:tab pos="1692910" algn="l"/>
                <a:tab pos="2882265" algn="l"/>
              </a:tabLst>
            </a:pP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endParaRPr sz="2500">
              <a:latin typeface="Comic Sans MS"/>
              <a:cs typeface="Comic Sans MS"/>
            </a:endParaRPr>
          </a:p>
          <a:p>
            <a:pPr>
              <a:lnSpc>
                <a:spcPts val="1600"/>
              </a:lnSpc>
              <a:spcBef>
                <a:spcPts val="7"/>
              </a:spcBef>
              <a:buClr>
                <a:srgbClr val="000065"/>
              </a:buClr>
              <a:buFont typeface="Comic Sans MS"/>
              <a:buChar char="•"/>
            </a:pPr>
            <a:endParaRPr sz="1600"/>
          </a:p>
          <a:p>
            <a:pPr>
              <a:lnSpc>
                <a:spcPts val="2500"/>
              </a:lnSpc>
              <a:buClr>
                <a:srgbClr val="000065"/>
              </a:buClr>
              <a:buFont typeface="Comic Sans MS"/>
              <a:buChar char="•"/>
            </a:pPr>
            <a:endParaRPr sz="2500"/>
          </a:p>
          <a:p>
            <a:pPr marL="355600" marR="835025" indent="-342900">
              <a:lnSpc>
                <a:spcPts val="2880"/>
              </a:lnSpc>
              <a:buClr>
                <a:srgbClr val="000065"/>
              </a:buClr>
              <a:buSzPct val="96000"/>
              <a:buFont typeface="Comic Sans MS"/>
              <a:buChar char="•"/>
              <a:tabLst>
                <a:tab pos="355600" algn="l"/>
                <a:tab pos="1312545" algn="l"/>
                <a:tab pos="1536700" algn="l"/>
                <a:tab pos="1763395" algn="l"/>
                <a:tab pos="2108835" algn="l"/>
                <a:tab pos="2178050" algn="l"/>
                <a:tab pos="2411095" algn="l"/>
                <a:tab pos="2452370" algn="l"/>
                <a:tab pos="2977515" algn="l"/>
                <a:tab pos="3118485" algn="l"/>
                <a:tab pos="3423285" algn="l"/>
                <a:tab pos="3514725" algn="l"/>
                <a:tab pos="3819525" algn="l"/>
                <a:tab pos="4845050" algn="l"/>
                <a:tab pos="5132070" algn="l"/>
                <a:tab pos="5383530" algn="l"/>
                <a:tab pos="5519420" algn="l"/>
                <a:tab pos="6387465" algn="l"/>
                <a:tab pos="6784975" algn="l"/>
                <a:tab pos="6978650" algn="l"/>
              </a:tabLst>
            </a:pP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58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45" b="1">
                <a:solidFill>
                  <a:srgbClr val="000065"/>
                </a:solidFill>
                <a:latin typeface="Comic Sans MS"/>
                <a:cs typeface="Comic Sans MS"/>
              </a:rPr>
              <a:t>bi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nn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un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45" b="1">
                <a:solidFill>
                  <a:srgbClr val="000065"/>
                </a:solidFill>
                <a:latin typeface="Comic Sans MS"/>
                <a:cs typeface="Comic Sans MS"/>
              </a:rPr>
              <a:t>ei</a:t>
            </a:r>
            <a:r>
              <a:rPr dirty="0" sz="25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45" b="1">
                <a:solidFill>
                  <a:srgbClr val="000065"/>
                </a:solidFill>
                <a:latin typeface="Comic Sans MS"/>
                <a:cs typeface="Comic Sans MS"/>
              </a:rPr>
              <a:t>ei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2500">
              <a:latin typeface="Comic Sans MS"/>
              <a:cs typeface="Comic Sans MS"/>
            </a:endParaRPr>
          </a:p>
          <a:p>
            <a:pPr>
              <a:lnSpc>
                <a:spcPts val="1500"/>
              </a:lnSpc>
              <a:spcBef>
                <a:spcPts val="31"/>
              </a:spcBef>
              <a:buClr>
                <a:srgbClr val="000065"/>
              </a:buClr>
              <a:buFont typeface="Comic Sans MS"/>
              <a:buChar char="•"/>
            </a:pPr>
            <a:endParaRPr sz="1500"/>
          </a:p>
          <a:p>
            <a:pPr>
              <a:lnSpc>
                <a:spcPts val="2500"/>
              </a:lnSpc>
              <a:buClr>
                <a:srgbClr val="000065"/>
              </a:buClr>
              <a:buFont typeface="Comic Sans MS"/>
              <a:buChar char="•"/>
            </a:pPr>
            <a:endParaRPr sz="2500"/>
          </a:p>
          <a:p>
            <a:pPr marL="355600" marR="61594" indent="-342900">
              <a:lnSpc>
                <a:spcPts val="2880"/>
              </a:lnSpc>
              <a:buClr>
                <a:srgbClr val="000065"/>
              </a:buClr>
              <a:buSzPct val="96000"/>
              <a:buFont typeface="Comic Sans MS"/>
              <a:buChar char="•"/>
              <a:tabLst>
                <a:tab pos="355600" algn="l"/>
                <a:tab pos="652145" algn="l"/>
                <a:tab pos="1294130" algn="l"/>
                <a:tab pos="1833880" algn="l"/>
                <a:tab pos="1918970" algn="l"/>
                <a:tab pos="2305050" algn="l"/>
                <a:tab pos="3221990" algn="l"/>
                <a:tab pos="3371850" algn="l"/>
                <a:tab pos="3673475" algn="l"/>
                <a:tab pos="4613910" algn="l"/>
                <a:tab pos="4965700" algn="l"/>
                <a:tab pos="5620385" algn="l"/>
                <a:tab pos="5922010" algn="l"/>
                <a:tab pos="6022340" algn="l"/>
                <a:tab pos="6298565" algn="l"/>
                <a:tab pos="6782434" algn="l"/>
                <a:tab pos="7168515" algn="l"/>
              </a:tabLst>
            </a:pP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45" b="1">
                <a:solidFill>
                  <a:srgbClr val="000065"/>
                </a:solidFill>
                <a:latin typeface="Comic Sans MS"/>
                <a:cs typeface="Comic Sans MS"/>
              </a:rPr>
              <a:t>bi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ù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ez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45" b="1">
                <a:solidFill>
                  <a:srgbClr val="000065"/>
                </a:solidFill>
                <a:latin typeface="Comic Sans MS"/>
                <a:cs typeface="Comic Sans MS"/>
              </a:rPr>
              <a:t>ni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2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500" spc="-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6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ne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,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50" b="1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y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endParaRPr sz="2500">
              <a:latin typeface="Comic Sans MS"/>
              <a:cs typeface="Comic Sans MS"/>
            </a:endParaRPr>
          </a:p>
          <a:p>
            <a:pPr>
              <a:lnSpc>
                <a:spcPts val="1500"/>
              </a:lnSpc>
              <a:spcBef>
                <a:spcPts val="31"/>
              </a:spcBef>
              <a:buClr>
                <a:srgbClr val="000065"/>
              </a:buClr>
              <a:buFont typeface="Comic Sans MS"/>
              <a:buChar char="•"/>
            </a:pPr>
            <a:endParaRPr sz="1500"/>
          </a:p>
          <a:p>
            <a:pPr>
              <a:lnSpc>
                <a:spcPts val="2500"/>
              </a:lnSpc>
              <a:buClr>
                <a:srgbClr val="000065"/>
              </a:buClr>
              <a:buFont typeface="Comic Sans MS"/>
              <a:buChar char="•"/>
            </a:pPr>
            <a:endParaRPr sz="2500"/>
          </a:p>
          <a:p>
            <a:pPr marL="355600" marR="6350" indent="-342900">
              <a:lnSpc>
                <a:spcPts val="2880"/>
              </a:lnSpc>
              <a:buClr>
                <a:srgbClr val="000065"/>
              </a:buClr>
              <a:buSzPct val="96000"/>
              <a:buFont typeface="Comic Sans MS"/>
              <a:buChar char="•"/>
              <a:tabLst>
                <a:tab pos="355600" algn="l"/>
                <a:tab pos="571500" algn="l"/>
                <a:tab pos="1213485" algn="l"/>
                <a:tab pos="1540510" algn="l"/>
                <a:tab pos="1752600" algn="l"/>
                <a:tab pos="1983739" algn="l"/>
                <a:tab pos="2931160" algn="l"/>
                <a:tab pos="3165475" algn="l"/>
                <a:tab pos="3691890" algn="l"/>
                <a:tab pos="4656455" algn="l"/>
                <a:tab pos="4763770" algn="l"/>
                <a:tab pos="5530215" algn="l"/>
                <a:tab pos="5723890" algn="l"/>
                <a:tab pos="6388100" algn="l"/>
                <a:tab pos="7785734" algn="l"/>
              </a:tabLst>
            </a:pP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3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45" b="1">
                <a:solidFill>
                  <a:srgbClr val="000065"/>
                </a:solidFill>
                <a:latin typeface="Comic Sans MS"/>
                <a:cs typeface="Comic Sans MS"/>
              </a:rPr>
              <a:t>bi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ù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que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2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45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2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nu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qu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500" spc="-30" b="1">
                <a:solidFill>
                  <a:srgbClr val="000065"/>
                </a:solidFill>
                <a:latin typeface="Comic Sans MS"/>
                <a:cs typeface="Comic Sans MS"/>
              </a:rPr>
              <a:t>’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500" spc="-10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6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500" spc="-50" b="1">
                <a:solidFill>
                  <a:srgbClr val="000065"/>
                </a:solidFill>
                <a:latin typeface="Comic Sans MS"/>
                <a:cs typeface="Comic Sans MS"/>
              </a:rPr>
              <a:t>lla</a:t>
            </a:r>
            <a:r>
              <a:rPr dirty="0" sz="2500" spc="-3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en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500" spc="-70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5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500" spc="-3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500" spc="-6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500" spc="-7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500" spc="-45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500" spc="-55" b="1">
                <a:solidFill>
                  <a:srgbClr val="000065"/>
                </a:solidFill>
                <a:latin typeface="Comic Sans MS"/>
                <a:cs typeface="Comic Sans MS"/>
              </a:rPr>
              <a:t>.</a:t>
            </a:r>
            <a:endParaRPr sz="2500">
              <a:latin typeface="Comic Sans MS"/>
              <a:cs typeface="Comic Sans MS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5"/>
              <a:t>p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0"/>
              <a:t>v</a:t>
            </a:r>
            <a:r>
              <a:rPr dirty="0" spc="-20"/>
              <a:t>enz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20"/>
              <a:t>n</a:t>
            </a:r>
            <a:r>
              <a:rPr dirty="0" spc="-10"/>
              <a:t>e</a:t>
            </a:r>
            <a:r>
              <a:rPr dirty="0" spc="80">
                <a:latin typeface="Times New Roman"/>
                <a:cs typeface="Times New Roman"/>
              </a:rPr>
              <a:t> </a:t>
            </a:r>
            <a:r>
              <a:rPr dirty="0" spc="-10"/>
              <a:t>d</a:t>
            </a:r>
            <a:r>
              <a:rPr dirty="0" spc="-20"/>
              <a:t>e</a:t>
            </a:r>
            <a:r>
              <a:rPr dirty="0" spc="-5"/>
              <a:t>l</a:t>
            </a:r>
            <a:r>
              <a:rPr dirty="0" spc="65">
                <a:latin typeface="Times New Roman"/>
                <a:cs typeface="Times New Roman"/>
              </a:rPr>
              <a:t> </a:t>
            </a:r>
            <a:r>
              <a:rPr dirty="0" spc="0"/>
              <a:t>r</a:t>
            </a:r>
            <a:r>
              <a:rPr dirty="0" spc="-10"/>
              <a:t>is</a:t>
            </a:r>
            <a:r>
              <a:rPr dirty="0" spc="-10"/>
              <a:t>ch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40">
                <a:latin typeface="Times New Roman"/>
                <a:cs typeface="Times New Roman"/>
              </a:rPr>
              <a:t> </a:t>
            </a:r>
            <a:r>
              <a:rPr dirty="0" spc="-10"/>
              <a:t>c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d</a:t>
            </a:r>
            <a:r>
              <a:rPr dirty="0" spc="-10"/>
              <a:t>i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c</a:t>
            </a:r>
            <a:r>
              <a:rPr dirty="0" spc="-20"/>
              <a:t>e</a:t>
            </a:r>
            <a:r>
              <a:rPr dirty="0" spc="0"/>
              <a:t>r</a:t>
            </a:r>
            <a:r>
              <a:rPr dirty="0" spc="-20"/>
              <a:t>e</a:t>
            </a:r>
            <a:r>
              <a:rPr dirty="0" spc="-15"/>
              <a:t>b</a:t>
            </a:r>
            <a:r>
              <a:rPr dirty="0" spc="0"/>
              <a:t>r</a:t>
            </a:r>
            <a:r>
              <a:rPr dirty="0" spc="-10"/>
              <a:t>o</a:t>
            </a:r>
            <a:r>
              <a:rPr dirty="0" spc="-15"/>
              <a:t>-</a:t>
            </a:r>
            <a:r>
              <a:rPr dirty="0" spc="-10"/>
              <a:t>v</a:t>
            </a:r>
            <a:r>
              <a:rPr dirty="0" spc="-20"/>
              <a:t>a</a:t>
            </a:r>
            <a:r>
              <a:rPr dirty="0" spc="-10"/>
              <a:t>s</a:t>
            </a:r>
            <a:r>
              <a:rPr dirty="0" spc="-5"/>
              <a:t>col</a:t>
            </a:r>
            <a:r>
              <a:rPr dirty="0" spc="-20"/>
              <a:t>a</a:t>
            </a:r>
            <a:r>
              <a:rPr dirty="0" spc="0"/>
              <a:t>r</a:t>
            </a:r>
            <a:r>
              <a:rPr dirty="0" spc="-10"/>
              <a:t>e</a:t>
            </a:r>
          </a:p>
        </p:txBody>
      </p:sp>
      <p:sp>
        <p:nvSpPr>
          <p:cNvPr id="48" name="object 48"/>
          <p:cNvSpPr txBox="1"/>
          <p:nvPr/>
        </p:nvSpPr>
        <p:spPr>
          <a:xfrm>
            <a:off x="9074794" y="6634477"/>
            <a:ext cx="24257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>
                <a:latin typeface="Comic Sans MS"/>
                <a:cs typeface="Comic Sans MS"/>
              </a:rPr>
              <a:t>9</a:t>
            </a:r>
            <a:r>
              <a:rPr dirty="0" sz="1400">
                <a:latin typeface="Comic Sans MS"/>
                <a:cs typeface="Comic Sans MS"/>
              </a:rPr>
              <a:t>8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493129" y="419100"/>
            <a:ext cx="1138555" cy="2032000"/>
          </a:xfrm>
          <a:custGeom>
            <a:avLst/>
            <a:gdLst/>
            <a:ahLst/>
            <a:cxnLst/>
            <a:rect l="l" t="t" r="r" b="b"/>
            <a:pathLst>
              <a:path w="1138554" h="2032000">
                <a:moveTo>
                  <a:pt x="1092707" y="1658111"/>
                </a:moveTo>
                <a:lnTo>
                  <a:pt x="355091" y="13715"/>
                </a:lnTo>
                <a:lnTo>
                  <a:pt x="114299" y="0"/>
                </a:lnTo>
                <a:lnTo>
                  <a:pt x="0" y="76199"/>
                </a:lnTo>
                <a:lnTo>
                  <a:pt x="752855" y="1716023"/>
                </a:lnTo>
                <a:lnTo>
                  <a:pt x="940307" y="1859279"/>
                </a:lnTo>
                <a:lnTo>
                  <a:pt x="1078991" y="2012920"/>
                </a:lnTo>
                <a:lnTo>
                  <a:pt x="1078991" y="1796795"/>
                </a:lnTo>
                <a:lnTo>
                  <a:pt x="1092707" y="1658111"/>
                </a:lnTo>
                <a:close/>
              </a:path>
              <a:path w="1138554" h="2032000">
                <a:moveTo>
                  <a:pt x="1138427" y="2026919"/>
                </a:moveTo>
                <a:lnTo>
                  <a:pt x="1078991" y="1796795"/>
                </a:lnTo>
                <a:lnTo>
                  <a:pt x="1078991" y="2012920"/>
                </a:lnTo>
                <a:lnTo>
                  <a:pt x="1095755" y="2031491"/>
                </a:lnTo>
                <a:lnTo>
                  <a:pt x="1138427" y="20269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8589141" y="461772"/>
            <a:ext cx="1129665" cy="2042160"/>
          </a:xfrm>
          <a:custGeom>
            <a:avLst/>
            <a:gdLst/>
            <a:ahLst/>
            <a:cxnLst/>
            <a:rect l="l" t="t" r="r" b="b"/>
            <a:pathLst>
              <a:path w="1129665" h="2042160">
                <a:moveTo>
                  <a:pt x="1083563" y="1650491"/>
                </a:moveTo>
                <a:lnTo>
                  <a:pt x="342899" y="10667"/>
                </a:lnTo>
                <a:lnTo>
                  <a:pt x="114299" y="0"/>
                </a:lnTo>
                <a:lnTo>
                  <a:pt x="0" y="60959"/>
                </a:lnTo>
                <a:lnTo>
                  <a:pt x="757427" y="1720595"/>
                </a:lnTo>
                <a:lnTo>
                  <a:pt x="923543" y="1845563"/>
                </a:lnTo>
                <a:lnTo>
                  <a:pt x="1060703" y="2004515"/>
                </a:lnTo>
                <a:lnTo>
                  <a:pt x="1060703" y="1804415"/>
                </a:lnTo>
                <a:lnTo>
                  <a:pt x="1083563" y="1650491"/>
                </a:lnTo>
                <a:close/>
              </a:path>
              <a:path w="1129665" h="2042160">
                <a:moveTo>
                  <a:pt x="1129283" y="2042159"/>
                </a:moveTo>
                <a:lnTo>
                  <a:pt x="1060703" y="1804415"/>
                </a:lnTo>
                <a:lnTo>
                  <a:pt x="1060703" y="2004515"/>
                </a:lnTo>
                <a:lnTo>
                  <a:pt x="1086611" y="2034539"/>
                </a:lnTo>
                <a:lnTo>
                  <a:pt x="1129283" y="2042159"/>
                </a:lnTo>
                <a:close/>
              </a:path>
            </a:pathLst>
          </a:custGeom>
          <a:solidFill>
            <a:srgbClr val="FF32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8656197" y="591311"/>
            <a:ext cx="972819" cy="1530350"/>
          </a:xfrm>
          <a:custGeom>
            <a:avLst/>
            <a:gdLst/>
            <a:ahLst/>
            <a:cxnLst/>
            <a:rect l="l" t="t" r="r" b="b"/>
            <a:pathLst>
              <a:path w="972820" h="1530350">
                <a:moveTo>
                  <a:pt x="972311" y="1395983"/>
                </a:moveTo>
                <a:lnTo>
                  <a:pt x="339851" y="0"/>
                </a:lnTo>
                <a:lnTo>
                  <a:pt x="89915" y="33527"/>
                </a:lnTo>
                <a:lnTo>
                  <a:pt x="0" y="76199"/>
                </a:lnTo>
                <a:lnTo>
                  <a:pt x="661415" y="1530095"/>
                </a:lnTo>
                <a:lnTo>
                  <a:pt x="797051" y="1415795"/>
                </a:lnTo>
                <a:lnTo>
                  <a:pt x="972311" y="139598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9296277" y="2625851"/>
            <a:ext cx="329183" cy="11521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9456297" y="2173223"/>
            <a:ext cx="274320" cy="281940"/>
          </a:xfrm>
          <a:custGeom>
            <a:avLst/>
            <a:gdLst/>
            <a:ahLst/>
            <a:cxnLst/>
            <a:rect l="l" t="t" r="r" b="b"/>
            <a:pathLst>
              <a:path w="274320" h="281939">
                <a:moveTo>
                  <a:pt x="274319" y="257555"/>
                </a:moveTo>
                <a:lnTo>
                  <a:pt x="150875" y="109727"/>
                </a:lnTo>
                <a:lnTo>
                  <a:pt x="19811" y="0"/>
                </a:lnTo>
                <a:lnTo>
                  <a:pt x="0" y="32003"/>
                </a:lnTo>
                <a:lnTo>
                  <a:pt x="121919" y="121919"/>
                </a:lnTo>
                <a:lnTo>
                  <a:pt x="266699" y="281939"/>
                </a:lnTo>
                <a:lnTo>
                  <a:pt x="274319" y="2575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947281" y="908303"/>
            <a:ext cx="219710" cy="108585"/>
          </a:xfrm>
          <a:custGeom>
            <a:avLst/>
            <a:gdLst/>
            <a:ahLst/>
            <a:cxnLst/>
            <a:rect l="l" t="t" r="r" b="b"/>
            <a:pathLst>
              <a:path w="219709" h="108584">
                <a:moveTo>
                  <a:pt x="152399" y="85439"/>
                </a:moveTo>
                <a:lnTo>
                  <a:pt x="152399" y="45719"/>
                </a:lnTo>
                <a:lnTo>
                  <a:pt x="30479" y="80771"/>
                </a:lnTo>
                <a:lnTo>
                  <a:pt x="0" y="108203"/>
                </a:lnTo>
                <a:lnTo>
                  <a:pt x="121919" y="86867"/>
                </a:lnTo>
                <a:lnTo>
                  <a:pt x="152399" y="85439"/>
                </a:lnTo>
                <a:close/>
              </a:path>
              <a:path w="219709" h="108584">
                <a:moveTo>
                  <a:pt x="219455" y="82295"/>
                </a:moveTo>
                <a:lnTo>
                  <a:pt x="161543" y="0"/>
                </a:lnTo>
                <a:lnTo>
                  <a:pt x="68579" y="22859"/>
                </a:lnTo>
                <a:lnTo>
                  <a:pt x="152399" y="45719"/>
                </a:lnTo>
                <a:lnTo>
                  <a:pt x="152399" y="85439"/>
                </a:lnTo>
                <a:lnTo>
                  <a:pt x="219455" y="822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9102729" y="1217675"/>
            <a:ext cx="304800" cy="561340"/>
          </a:xfrm>
          <a:custGeom>
            <a:avLst/>
            <a:gdLst/>
            <a:ahLst/>
            <a:cxnLst/>
            <a:rect l="l" t="t" r="r" b="b"/>
            <a:pathLst>
              <a:path w="304800" h="561339">
                <a:moveTo>
                  <a:pt x="304799" y="502919"/>
                </a:moveTo>
                <a:lnTo>
                  <a:pt x="259079" y="347471"/>
                </a:lnTo>
                <a:lnTo>
                  <a:pt x="176783" y="170687"/>
                </a:lnTo>
                <a:lnTo>
                  <a:pt x="109727" y="60959"/>
                </a:lnTo>
                <a:lnTo>
                  <a:pt x="48767" y="1523"/>
                </a:lnTo>
                <a:lnTo>
                  <a:pt x="1523" y="0"/>
                </a:lnTo>
                <a:lnTo>
                  <a:pt x="0" y="51815"/>
                </a:lnTo>
                <a:lnTo>
                  <a:pt x="39623" y="32003"/>
                </a:lnTo>
                <a:lnTo>
                  <a:pt x="111251" y="121919"/>
                </a:lnTo>
                <a:lnTo>
                  <a:pt x="185927" y="249935"/>
                </a:lnTo>
                <a:lnTo>
                  <a:pt x="251459" y="429767"/>
                </a:lnTo>
                <a:lnTo>
                  <a:pt x="251459" y="551286"/>
                </a:lnTo>
                <a:lnTo>
                  <a:pt x="277367" y="560831"/>
                </a:lnTo>
                <a:lnTo>
                  <a:pt x="304799" y="502919"/>
                </a:lnTo>
                <a:close/>
              </a:path>
              <a:path w="304800" h="561339">
                <a:moveTo>
                  <a:pt x="251459" y="551286"/>
                </a:moveTo>
                <a:lnTo>
                  <a:pt x="251459" y="429767"/>
                </a:lnTo>
                <a:lnTo>
                  <a:pt x="245363" y="515111"/>
                </a:lnTo>
                <a:lnTo>
                  <a:pt x="187451" y="463295"/>
                </a:lnTo>
                <a:lnTo>
                  <a:pt x="85343" y="269747"/>
                </a:lnTo>
                <a:lnTo>
                  <a:pt x="18287" y="68579"/>
                </a:lnTo>
                <a:lnTo>
                  <a:pt x="4571" y="92963"/>
                </a:lnTo>
                <a:lnTo>
                  <a:pt x="38099" y="216407"/>
                </a:lnTo>
                <a:lnTo>
                  <a:pt x="128015" y="406907"/>
                </a:lnTo>
                <a:lnTo>
                  <a:pt x="219455" y="539495"/>
                </a:lnTo>
                <a:lnTo>
                  <a:pt x="251459" y="55128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871081" y="1018031"/>
            <a:ext cx="567055" cy="1161415"/>
          </a:xfrm>
          <a:custGeom>
            <a:avLst/>
            <a:gdLst/>
            <a:ahLst/>
            <a:cxnLst/>
            <a:rect l="l" t="t" r="r" b="b"/>
            <a:pathLst>
              <a:path w="567054" h="1161414">
                <a:moveTo>
                  <a:pt x="566927" y="1095755"/>
                </a:moveTo>
                <a:lnTo>
                  <a:pt x="33527" y="1523"/>
                </a:lnTo>
                <a:lnTo>
                  <a:pt x="0" y="0"/>
                </a:lnTo>
                <a:lnTo>
                  <a:pt x="556259" y="1161287"/>
                </a:lnTo>
                <a:lnTo>
                  <a:pt x="566927" y="109575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836029" y="835152"/>
            <a:ext cx="960119" cy="1638300"/>
          </a:xfrm>
          <a:custGeom>
            <a:avLst/>
            <a:gdLst/>
            <a:ahLst/>
            <a:cxnLst/>
            <a:rect l="l" t="t" r="r" b="b"/>
            <a:pathLst>
              <a:path w="960120" h="1638300">
                <a:moveTo>
                  <a:pt x="914399" y="1325879"/>
                </a:moveTo>
                <a:lnTo>
                  <a:pt x="283463" y="19811"/>
                </a:lnTo>
                <a:lnTo>
                  <a:pt x="99059" y="0"/>
                </a:lnTo>
                <a:lnTo>
                  <a:pt x="0" y="71627"/>
                </a:lnTo>
                <a:lnTo>
                  <a:pt x="103631" y="45719"/>
                </a:lnTo>
                <a:lnTo>
                  <a:pt x="252983" y="53339"/>
                </a:lnTo>
                <a:lnTo>
                  <a:pt x="795527" y="1179575"/>
                </a:lnTo>
                <a:lnTo>
                  <a:pt x="795527" y="1251711"/>
                </a:lnTo>
                <a:lnTo>
                  <a:pt x="816863" y="1255775"/>
                </a:lnTo>
                <a:lnTo>
                  <a:pt x="816863" y="1368326"/>
                </a:lnTo>
                <a:lnTo>
                  <a:pt x="851915" y="1367027"/>
                </a:lnTo>
                <a:lnTo>
                  <a:pt x="851915" y="1472183"/>
                </a:lnTo>
                <a:lnTo>
                  <a:pt x="870203" y="1467611"/>
                </a:lnTo>
                <a:lnTo>
                  <a:pt x="899159" y="1550486"/>
                </a:lnTo>
                <a:lnTo>
                  <a:pt x="899159" y="1449323"/>
                </a:lnTo>
                <a:lnTo>
                  <a:pt x="914399" y="1325879"/>
                </a:lnTo>
                <a:close/>
              </a:path>
              <a:path w="960120" h="1638300">
                <a:moveTo>
                  <a:pt x="795527" y="1251711"/>
                </a:moveTo>
                <a:lnTo>
                  <a:pt x="795527" y="1179575"/>
                </a:lnTo>
                <a:lnTo>
                  <a:pt x="678179" y="1222247"/>
                </a:lnTo>
                <a:lnTo>
                  <a:pt x="621791" y="1281683"/>
                </a:lnTo>
                <a:lnTo>
                  <a:pt x="720851" y="1237487"/>
                </a:lnTo>
                <a:lnTo>
                  <a:pt x="795527" y="1251711"/>
                </a:lnTo>
                <a:close/>
              </a:path>
              <a:path w="960120" h="1638300">
                <a:moveTo>
                  <a:pt x="816863" y="1368326"/>
                </a:moveTo>
                <a:lnTo>
                  <a:pt x="816863" y="1255775"/>
                </a:lnTo>
                <a:lnTo>
                  <a:pt x="675131" y="1312163"/>
                </a:lnTo>
                <a:lnTo>
                  <a:pt x="623315" y="1386839"/>
                </a:lnTo>
                <a:lnTo>
                  <a:pt x="800099" y="1316735"/>
                </a:lnTo>
                <a:lnTo>
                  <a:pt x="800099" y="1368947"/>
                </a:lnTo>
                <a:lnTo>
                  <a:pt x="816863" y="1368326"/>
                </a:lnTo>
                <a:close/>
              </a:path>
              <a:path w="960120" h="1638300">
                <a:moveTo>
                  <a:pt x="845819" y="1473707"/>
                </a:moveTo>
                <a:lnTo>
                  <a:pt x="845819" y="1434083"/>
                </a:lnTo>
                <a:lnTo>
                  <a:pt x="755903" y="1461515"/>
                </a:lnTo>
                <a:lnTo>
                  <a:pt x="790955" y="1487423"/>
                </a:lnTo>
                <a:lnTo>
                  <a:pt x="845819" y="1473707"/>
                </a:lnTo>
                <a:close/>
              </a:path>
              <a:path w="960120" h="1638300">
                <a:moveTo>
                  <a:pt x="800099" y="1368947"/>
                </a:moveTo>
                <a:lnTo>
                  <a:pt x="800099" y="1316735"/>
                </a:lnTo>
                <a:lnTo>
                  <a:pt x="769619" y="1370075"/>
                </a:lnTo>
                <a:lnTo>
                  <a:pt x="800099" y="1368947"/>
                </a:lnTo>
                <a:close/>
              </a:path>
              <a:path w="960120" h="1638300">
                <a:moveTo>
                  <a:pt x="851915" y="1472183"/>
                </a:moveTo>
                <a:lnTo>
                  <a:pt x="851915" y="1367027"/>
                </a:lnTo>
                <a:lnTo>
                  <a:pt x="804671" y="1403603"/>
                </a:lnTo>
                <a:lnTo>
                  <a:pt x="845819" y="1434083"/>
                </a:lnTo>
                <a:lnTo>
                  <a:pt x="845819" y="1473707"/>
                </a:lnTo>
                <a:lnTo>
                  <a:pt x="851915" y="1472183"/>
                </a:lnTo>
                <a:close/>
              </a:path>
              <a:path w="960120" h="1638300">
                <a:moveTo>
                  <a:pt x="960119" y="1638299"/>
                </a:moveTo>
                <a:lnTo>
                  <a:pt x="899159" y="1449323"/>
                </a:lnTo>
                <a:lnTo>
                  <a:pt x="899159" y="1550486"/>
                </a:lnTo>
                <a:lnTo>
                  <a:pt x="914399" y="1594103"/>
                </a:lnTo>
                <a:lnTo>
                  <a:pt x="914399" y="1635828"/>
                </a:lnTo>
                <a:lnTo>
                  <a:pt x="960119" y="1638299"/>
                </a:lnTo>
                <a:close/>
              </a:path>
              <a:path w="960120" h="1638300">
                <a:moveTo>
                  <a:pt x="914399" y="1635828"/>
                </a:moveTo>
                <a:lnTo>
                  <a:pt x="914399" y="1594103"/>
                </a:lnTo>
                <a:lnTo>
                  <a:pt x="903731" y="1635251"/>
                </a:lnTo>
                <a:lnTo>
                  <a:pt x="914399" y="16358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9378574" y="1935479"/>
            <a:ext cx="238125" cy="108585"/>
          </a:xfrm>
          <a:custGeom>
            <a:avLst/>
            <a:gdLst/>
            <a:ahLst/>
            <a:cxnLst/>
            <a:rect l="l" t="t" r="r" b="b"/>
            <a:pathLst>
              <a:path w="238125" h="108585">
                <a:moveTo>
                  <a:pt x="237743" y="22859"/>
                </a:moveTo>
                <a:lnTo>
                  <a:pt x="224027" y="0"/>
                </a:lnTo>
                <a:lnTo>
                  <a:pt x="118871" y="7619"/>
                </a:lnTo>
                <a:lnTo>
                  <a:pt x="0" y="79247"/>
                </a:lnTo>
                <a:lnTo>
                  <a:pt x="24383" y="108203"/>
                </a:lnTo>
                <a:lnTo>
                  <a:pt x="80771" y="53339"/>
                </a:lnTo>
                <a:lnTo>
                  <a:pt x="237743" y="228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9323709" y="1827275"/>
            <a:ext cx="251460" cy="116205"/>
          </a:xfrm>
          <a:custGeom>
            <a:avLst/>
            <a:gdLst/>
            <a:ahLst/>
            <a:cxnLst/>
            <a:rect l="l" t="t" r="r" b="b"/>
            <a:pathLst>
              <a:path w="251459" h="116205">
                <a:moveTo>
                  <a:pt x="251459" y="48767"/>
                </a:moveTo>
                <a:lnTo>
                  <a:pt x="227075" y="0"/>
                </a:lnTo>
                <a:lnTo>
                  <a:pt x="106679" y="22859"/>
                </a:lnTo>
                <a:lnTo>
                  <a:pt x="0" y="77723"/>
                </a:lnTo>
                <a:lnTo>
                  <a:pt x="15239" y="115823"/>
                </a:lnTo>
                <a:lnTo>
                  <a:pt x="103631" y="51815"/>
                </a:lnTo>
                <a:lnTo>
                  <a:pt x="251459" y="48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976238" y="1114044"/>
            <a:ext cx="260985" cy="111760"/>
          </a:xfrm>
          <a:custGeom>
            <a:avLst/>
            <a:gdLst/>
            <a:ahLst/>
            <a:cxnLst/>
            <a:rect l="l" t="t" r="r" b="b"/>
            <a:pathLst>
              <a:path w="260984" h="111759">
                <a:moveTo>
                  <a:pt x="260603" y="42671"/>
                </a:moveTo>
                <a:lnTo>
                  <a:pt x="237743" y="0"/>
                </a:lnTo>
                <a:lnTo>
                  <a:pt x="96011" y="16763"/>
                </a:lnTo>
                <a:lnTo>
                  <a:pt x="0" y="76199"/>
                </a:lnTo>
                <a:lnTo>
                  <a:pt x="18287" y="111251"/>
                </a:lnTo>
                <a:lnTo>
                  <a:pt x="100583" y="50291"/>
                </a:lnTo>
                <a:lnTo>
                  <a:pt x="260603" y="426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933565" y="1028700"/>
            <a:ext cx="254635" cy="113030"/>
          </a:xfrm>
          <a:custGeom>
            <a:avLst/>
            <a:gdLst/>
            <a:ahLst/>
            <a:cxnLst/>
            <a:rect l="l" t="t" r="r" b="b"/>
            <a:pathLst>
              <a:path w="254634" h="113030">
                <a:moveTo>
                  <a:pt x="254507" y="32003"/>
                </a:moveTo>
                <a:lnTo>
                  <a:pt x="234695" y="0"/>
                </a:lnTo>
                <a:lnTo>
                  <a:pt x="68579" y="28955"/>
                </a:lnTo>
                <a:lnTo>
                  <a:pt x="0" y="77723"/>
                </a:lnTo>
                <a:lnTo>
                  <a:pt x="24383" y="112775"/>
                </a:lnTo>
                <a:lnTo>
                  <a:pt x="89915" y="57911"/>
                </a:lnTo>
                <a:lnTo>
                  <a:pt x="254507" y="320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829933" y="925067"/>
            <a:ext cx="86995" cy="129539"/>
          </a:xfrm>
          <a:custGeom>
            <a:avLst/>
            <a:gdLst/>
            <a:ahLst/>
            <a:cxnLst/>
            <a:rect l="l" t="t" r="r" b="b"/>
            <a:pathLst>
              <a:path w="86995" h="129540">
                <a:moveTo>
                  <a:pt x="86867" y="114299"/>
                </a:moveTo>
                <a:lnTo>
                  <a:pt x="35051" y="0"/>
                </a:lnTo>
                <a:lnTo>
                  <a:pt x="0" y="15239"/>
                </a:lnTo>
                <a:lnTo>
                  <a:pt x="53339" y="129539"/>
                </a:lnTo>
                <a:lnTo>
                  <a:pt x="86867" y="1142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74071" y="348996"/>
            <a:ext cx="900683" cy="9006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774073" y="950467"/>
            <a:ext cx="8382000" cy="28276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0805">
              <a:lnSpc>
                <a:spcPct val="100000"/>
              </a:lnSpc>
            </a:pP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700" spc="-20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700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vin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700" spc="5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700" spc="-10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700" spc="45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700" spc="-5">
                <a:solidFill>
                  <a:srgbClr val="000065"/>
                </a:solidFill>
                <a:latin typeface="Comic Sans MS"/>
                <a:cs typeface="Comic Sans MS"/>
              </a:rPr>
              <a:t>1</a:t>
            </a:r>
            <a:endParaRPr sz="700">
              <a:latin typeface="Comic Sans MS"/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74073" y="348995"/>
            <a:ext cx="8382000" cy="3429000"/>
          </a:xfrm>
          <a:custGeom>
            <a:avLst/>
            <a:gdLst/>
            <a:ahLst/>
            <a:cxnLst/>
            <a:rect l="l" t="t" r="r" b="b"/>
            <a:pathLst>
              <a:path w="8382000" h="3429000">
                <a:moveTo>
                  <a:pt x="0" y="0"/>
                </a:moveTo>
                <a:lnTo>
                  <a:pt x="0" y="3428999"/>
                </a:lnTo>
                <a:lnTo>
                  <a:pt x="8381999" y="3428999"/>
                </a:lnTo>
                <a:lnTo>
                  <a:pt x="838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52812" y="1400047"/>
            <a:ext cx="8113395" cy="12833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6350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802005" algn="l"/>
                <a:tab pos="910590" algn="l"/>
                <a:tab pos="1732914" algn="l"/>
                <a:tab pos="2025650" algn="l"/>
                <a:tab pos="2580640" algn="l"/>
                <a:tab pos="2993390" algn="l"/>
                <a:tab pos="3441700" algn="l"/>
                <a:tab pos="4316095" algn="l"/>
                <a:tab pos="4665345" algn="l"/>
                <a:tab pos="4840605" algn="l"/>
                <a:tab pos="5753735" algn="l"/>
                <a:tab pos="6624320" algn="l"/>
                <a:tab pos="6892925" algn="l"/>
                <a:tab pos="7816215" algn="l"/>
              </a:tabLst>
            </a:pP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-15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tta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484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64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tta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cca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lo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74073" y="3777995"/>
            <a:ext cx="9143997" cy="3429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110877" y="6423659"/>
            <a:ext cx="688975" cy="403860"/>
          </a:xfrm>
          <a:custGeom>
            <a:avLst/>
            <a:gdLst/>
            <a:ahLst/>
            <a:cxnLst/>
            <a:rect l="l" t="t" r="r" b="b"/>
            <a:pathLst>
              <a:path w="688975" h="403859">
                <a:moveTo>
                  <a:pt x="352043" y="393882"/>
                </a:moveTo>
                <a:lnTo>
                  <a:pt x="352043" y="240791"/>
                </a:lnTo>
                <a:lnTo>
                  <a:pt x="45719" y="73151"/>
                </a:lnTo>
                <a:lnTo>
                  <a:pt x="15239" y="89915"/>
                </a:lnTo>
                <a:lnTo>
                  <a:pt x="0" y="140207"/>
                </a:lnTo>
                <a:lnTo>
                  <a:pt x="18287" y="196595"/>
                </a:lnTo>
                <a:lnTo>
                  <a:pt x="352043" y="393882"/>
                </a:lnTo>
                <a:close/>
              </a:path>
              <a:path w="688975" h="403859">
                <a:moveTo>
                  <a:pt x="297179" y="73038"/>
                </a:moveTo>
                <a:lnTo>
                  <a:pt x="297179" y="0"/>
                </a:lnTo>
                <a:lnTo>
                  <a:pt x="208787" y="62483"/>
                </a:lnTo>
                <a:lnTo>
                  <a:pt x="297179" y="73038"/>
                </a:lnTo>
                <a:close/>
              </a:path>
              <a:path w="688975" h="403859">
                <a:moveTo>
                  <a:pt x="688844" y="-32003"/>
                </a:moveTo>
                <a:lnTo>
                  <a:pt x="664460" y="-73151"/>
                </a:lnTo>
                <a:lnTo>
                  <a:pt x="403859" y="-28955"/>
                </a:lnTo>
                <a:lnTo>
                  <a:pt x="385571" y="-100583"/>
                </a:lnTo>
                <a:lnTo>
                  <a:pt x="344423" y="-112775"/>
                </a:lnTo>
                <a:lnTo>
                  <a:pt x="303275" y="-102107"/>
                </a:lnTo>
                <a:lnTo>
                  <a:pt x="281939" y="-70103"/>
                </a:lnTo>
                <a:lnTo>
                  <a:pt x="297179" y="0"/>
                </a:lnTo>
                <a:lnTo>
                  <a:pt x="297179" y="73038"/>
                </a:lnTo>
                <a:lnTo>
                  <a:pt x="310895" y="74675"/>
                </a:lnTo>
                <a:lnTo>
                  <a:pt x="352043" y="240791"/>
                </a:lnTo>
                <a:lnTo>
                  <a:pt x="352043" y="393882"/>
                </a:lnTo>
                <a:lnTo>
                  <a:pt x="361187" y="399287"/>
                </a:lnTo>
                <a:lnTo>
                  <a:pt x="422144" y="389335"/>
                </a:lnTo>
                <a:lnTo>
                  <a:pt x="422144" y="76199"/>
                </a:lnTo>
                <a:lnTo>
                  <a:pt x="678176" y="18287"/>
                </a:lnTo>
                <a:lnTo>
                  <a:pt x="688844" y="-32003"/>
                </a:lnTo>
                <a:close/>
              </a:path>
              <a:path w="688975" h="403859">
                <a:moveTo>
                  <a:pt x="502916" y="388619"/>
                </a:moveTo>
                <a:lnTo>
                  <a:pt x="449576" y="326135"/>
                </a:lnTo>
                <a:lnTo>
                  <a:pt x="422144" y="76199"/>
                </a:lnTo>
                <a:lnTo>
                  <a:pt x="422144" y="389335"/>
                </a:lnTo>
                <a:lnTo>
                  <a:pt x="435860" y="387095"/>
                </a:lnTo>
                <a:lnTo>
                  <a:pt x="496820" y="403859"/>
                </a:lnTo>
                <a:lnTo>
                  <a:pt x="502916" y="388619"/>
                </a:lnTo>
                <a:close/>
              </a:path>
            </a:pathLst>
          </a:custGeom>
          <a:solidFill>
            <a:srgbClr val="F8F8F8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741809" y="6371844"/>
            <a:ext cx="45720" cy="102235"/>
          </a:xfrm>
          <a:custGeom>
            <a:avLst/>
            <a:gdLst/>
            <a:ahLst/>
            <a:cxnLst/>
            <a:rect l="l" t="t" r="r" b="b"/>
            <a:pathLst>
              <a:path w="45719" h="102235">
                <a:moveTo>
                  <a:pt x="45719" y="92963"/>
                </a:moveTo>
                <a:lnTo>
                  <a:pt x="38099" y="0"/>
                </a:lnTo>
                <a:lnTo>
                  <a:pt x="0" y="3047"/>
                </a:lnTo>
                <a:lnTo>
                  <a:pt x="1523" y="102107"/>
                </a:lnTo>
                <a:lnTo>
                  <a:pt x="45719" y="92963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7829" y="6524243"/>
            <a:ext cx="501650" cy="326390"/>
          </a:xfrm>
          <a:custGeom>
            <a:avLst/>
            <a:gdLst/>
            <a:ahLst/>
            <a:cxnLst/>
            <a:rect l="l" t="t" r="r" b="b"/>
            <a:pathLst>
              <a:path w="501650" h="326390">
                <a:moveTo>
                  <a:pt x="501392" y="315467"/>
                </a:moveTo>
                <a:lnTo>
                  <a:pt x="452624" y="254507"/>
                </a:lnTo>
                <a:lnTo>
                  <a:pt x="422144" y="207263"/>
                </a:lnTo>
                <a:lnTo>
                  <a:pt x="44195" y="0"/>
                </a:lnTo>
                <a:lnTo>
                  <a:pt x="15239" y="13715"/>
                </a:lnTo>
                <a:lnTo>
                  <a:pt x="0" y="59435"/>
                </a:lnTo>
                <a:lnTo>
                  <a:pt x="13715" y="118871"/>
                </a:lnTo>
                <a:lnTo>
                  <a:pt x="362711" y="323087"/>
                </a:lnTo>
                <a:lnTo>
                  <a:pt x="426716" y="312419"/>
                </a:lnTo>
                <a:lnTo>
                  <a:pt x="495296" y="326135"/>
                </a:lnTo>
                <a:lnTo>
                  <a:pt x="501392" y="31546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176409" y="6551676"/>
            <a:ext cx="334010" cy="297180"/>
          </a:xfrm>
          <a:custGeom>
            <a:avLst/>
            <a:gdLst/>
            <a:ahLst/>
            <a:cxnLst/>
            <a:rect l="l" t="t" r="r" b="b"/>
            <a:pathLst>
              <a:path w="334009" h="297179">
                <a:moveTo>
                  <a:pt x="333755" y="167639"/>
                </a:moveTo>
                <a:lnTo>
                  <a:pt x="24383" y="0"/>
                </a:lnTo>
                <a:lnTo>
                  <a:pt x="0" y="50291"/>
                </a:lnTo>
                <a:lnTo>
                  <a:pt x="0" y="129539"/>
                </a:lnTo>
                <a:lnTo>
                  <a:pt x="292607" y="297179"/>
                </a:lnTo>
                <a:lnTo>
                  <a:pt x="298703" y="211835"/>
                </a:lnTo>
                <a:lnTo>
                  <a:pt x="333755" y="16763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401961" y="6332219"/>
            <a:ext cx="85725" cy="96520"/>
          </a:xfrm>
          <a:custGeom>
            <a:avLst/>
            <a:gdLst/>
            <a:ahLst/>
            <a:cxnLst/>
            <a:rect l="l" t="t" r="r" b="b"/>
            <a:pathLst>
              <a:path w="85725" h="96520">
                <a:moveTo>
                  <a:pt x="85343" y="54863"/>
                </a:moveTo>
                <a:lnTo>
                  <a:pt x="79247" y="15239"/>
                </a:lnTo>
                <a:lnTo>
                  <a:pt x="50291" y="0"/>
                </a:lnTo>
                <a:lnTo>
                  <a:pt x="0" y="12191"/>
                </a:lnTo>
                <a:lnTo>
                  <a:pt x="9143" y="96011"/>
                </a:lnTo>
                <a:lnTo>
                  <a:pt x="51815" y="57911"/>
                </a:lnTo>
                <a:lnTo>
                  <a:pt x="85343" y="54863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501021" y="6833616"/>
            <a:ext cx="48895" cy="88900"/>
          </a:xfrm>
          <a:custGeom>
            <a:avLst/>
            <a:gdLst/>
            <a:ahLst/>
            <a:cxnLst/>
            <a:rect l="l" t="t" r="r" b="b"/>
            <a:pathLst>
              <a:path w="48894" h="88900">
                <a:moveTo>
                  <a:pt x="48764" y="88391"/>
                </a:moveTo>
                <a:lnTo>
                  <a:pt x="48764" y="1523"/>
                </a:lnTo>
                <a:lnTo>
                  <a:pt x="22859" y="0"/>
                </a:lnTo>
                <a:lnTo>
                  <a:pt x="0" y="3047"/>
                </a:lnTo>
                <a:lnTo>
                  <a:pt x="48764" y="88391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414153" y="6391655"/>
            <a:ext cx="121920" cy="304800"/>
          </a:xfrm>
          <a:custGeom>
            <a:avLst/>
            <a:gdLst/>
            <a:ahLst/>
            <a:cxnLst/>
            <a:rect l="l" t="t" r="r" b="b"/>
            <a:pathLst>
              <a:path w="121919" h="304800">
                <a:moveTo>
                  <a:pt x="121916" y="304799"/>
                </a:moveTo>
                <a:lnTo>
                  <a:pt x="73151" y="3047"/>
                </a:lnTo>
                <a:lnTo>
                  <a:pt x="27431" y="0"/>
                </a:lnTo>
                <a:lnTo>
                  <a:pt x="0" y="32003"/>
                </a:lnTo>
                <a:lnTo>
                  <a:pt x="48767" y="269747"/>
                </a:lnTo>
                <a:lnTo>
                  <a:pt x="88391" y="286511"/>
                </a:lnTo>
                <a:lnTo>
                  <a:pt x="121916" y="304799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517785" y="6379463"/>
            <a:ext cx="230504" cy="137160"/>
          </a:xfrm>
          <a:custGeom>
            <a:avLst/>
            <a:gdLst/>
            <a:ahLst/>
            <a:cxnLst/>
            <a:rect l="l" t="t" r="r" b="b"/>
            <a:pathLst>
              <a:path w="230505" h="137159">
                <a:moveTo>
                  <a:pt x="230120" y="16763"/>
                </a:moveTo>
                <a:lnTo>
                  <a:pt x="217928" y="0"/>
                </a:lnTo>
                <a:lnTo>
                  <a:pt x="0" y="41147"/>
                </a:lnTo>
                <a:lnTo>
                  <a:pt x="9140" y="137159"/>
                </a:lnTo>
                <a:lnTo>
                  <a:pt x="225548" y="92963"/>
                </a:lnTo>
                <a:lnTo>
                  <a:pt x="230120" y="16763"/>
                </a:lnTo>
                <a:close/>
              </a:path>
            </a:pathLst>
          </a:custGeom>
          <a:solidFill>
            <a:srgbClr val="FFB7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315093" y="6460235"/>
            <a:ext cx="97790" cy="53340"/>
          </a:xfrm>
          <a:custGeom>
            <a:avLst/>
            <a:gdLst/>
            <a:ahLst/>
            <a:cxnLst/>
            <a:rect l="l" t="t" r="r" b="b"/>
            <a:pathLst>
              <a:path w="97790" h="53340">
                <a:moveTo>
                  <a:pt x="97535" y="53339"/>
                </a:moveTo>
                <a:lnTo>
                  <a:pt x="85343" y="0"/>
                </a:lnTo>
                <a:lnTo>
                  <a:pt x="0" y="30479"/>
                </a:lnTo>
                <a:lnTo>
                  <a:pt x="97535" y="53339"/>
                </a:lnTo>
                <a:close/>
              </a:path>
            </a:pathLst>
          </a:custGeom>
          <a:solidFill>
            <a:srgbClr val="FFEF65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1411105" y="6377939"/>
            <a:ext cx="99060" cy="67310"/>
          </a:xfrm>
          <a:custGeom>
            <a:avLst/>
            <a:gdLst/>
            <a:ahLst/>
            <a:cxnLst/>
            <a:rect l="l" t="t" r="r" b="b"/>
            <a:pathLst>
              <a:path w="99059" h="67310">
                <a:moveTo>
                  <a:pt x="99059" y="35051"/>
                </a:moveTo>
                <a:lnTo>
                  <a:pt x="91439" y="10667"/>
                </a:lnTo>
                <a:lnTo>
                  <a:pt x="67055" y="0"/>
                </a:lnTo>
                <a:lnTo>
                  <a:pt x="36575" y="3047"/>
                </a:lnTo>
                <a:lnTo>
                  <a:pt x="0" y="41147"/>
                </a:lnTo>
                <a:lnTo>
                  <a:pt x="4571" y="67055"/>
                </a:lnTo>
                <a:lnTo>
                  <a:pt x="22859" y="38099"/>
                </a:lnTo>
                <a:lnTo>
                  <a:pt x="53339" y="25907"/>
                </a:lnTo>
                <a:lnTo>
                  <a:pt x="99059" y="35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497973" y="6835140"/>
            <a:ext cx="71755" cy="104139"/>
          </a:xfrm>
          <a:custGeom>
            <a:avLst/>
            <a:gdLst/>
            <a:ahLst/>
            <a:cxnLst/>
            <a:rect l="l" t="t" r="r" b="b"/>
            <a:pathLst>
              <a:path w="71755" h="104140">
                <a:moveTo>
                  <a:pt x="56384" y="102325"/>
                </a:moveTo>
                <a:lnTo>
                  <a:pt x="56384" y="77723"/>
                </a:lnTo>
                <a:lnTo>
                  <a:pt x="22859" y="1523"/>
                </a:lnTo>
                <a:lnTo>
                  <a:pt x="0" y="15239"/>
                </a:lnTo>
                <a:lnTo>
                  <a:pt x="50288" y="103631"/>
                </a:lnTo>
                <a:lnTo>
                  <a:pt x="56384" y="102325"/>
                </a:lnTo>
                <a:close/>
              </a:path>
              <a:path w="71755" h="104140">
                <a:moveTo>
                  <a:pt x="71624" y="99059"/>
                </a:moveTo>
                <a:lnTo>
                  <a:pt x="70100" y="6095"/>
                </a:lnTo>
                <a:lnTo>
                  <a:pt x="51812" y="0"/>
                </a:lnTo>
                <a:lnTo>
                  <a:pt x="56384" y="77723"/>
                </a:lnTo>
                <a:lnTo>
                  <a:pt x="56384" y="102325"/>
                </a:lnTo>
                <a:lnTo>
                  <a:pt x="71624" y="99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731142" y="6356603"/>
            <a:ext cx="27940" cy="93345"/>
          </a:xfrm>
          <a:custGeom>
            <a:avLst/>
            <a:gdLst/>
            <a:ahLst/>
            <a:cxnLst/>
            <a:rect l="l" t="t" r="r" b="b"/>
            <a:pathLst>
              <a:path w="27939" h="93345">
                <a:moveTo>
                  <a:pt x="27431" y="47243"/>
                </a:moveTo>
                <a:lnTo>
                  <a:pt x="13715" y="0"/>
                </a:lnTo>
                <a:lnTo>
                  <a:pt x="0" y="7619"/>
                </a:lnTo>
                <a:lnTo>
                  <a:pt x="10667" y="36575"/>
                </a:lnTo>
                <a:lnTo>
                  <a:pt x="13715" y="60959"/>
                </a:lnTo>
                <a:lnTo>
                  <a:pt x="13715" y="91301"/>
                </a:lnTo>
                <a:lnTo>
                  <a:pt x="24383" y="88391"/>
                </a:lnTo>
                <a:lnTo>
                  <a:pt x="27431" y="47243"/>
                </a:lnTo>
                <a:close/>
              </a:path>
              <a:path w="27939" h="93345">
                <a:moveTo>
                  <a:pt x="13715" y="91301"/>
                </a:moveTo>
                <a:lnTo>
                  <a:pt x="13715" y="60959"/>
                </a:lnTo>
                <a:lnTo>
                  <a:pt x="7619" y="92963"/>
                </a:lnTo>
                <a:lnTo>
                  <a:pt x="13715" y="913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142881" y="6492239"/>
            <a:ext cx="376555" cy="198120"/>
          </a:xfrm>
          <a:custGeom>
            <a:avLst/>
            <a:gdLst/>
            <a:ahLst/>
            <a:cxnLst/>
            <a:rect l="l" t="t" r="r" b="b"/>
            <a:pathLst>
              <a:path w="376555" h="198120">
                <a:moveTo>
                  <a:pt x="376427" y="193547"/>
                </a:moveTo>
                <a:lnTo>
                  <a:pt x="32003" y="0"/>
                </a:lnTo>
                <a:lnTo>
                  <a:pt x="0" y="10667"/>
                </a:lnTo>
                <a:lnTo>
                  <a:pt x="339851" y="198119"/>
                </a:lnTo>
                <a:lnTo>
                  <a:pt x="376427" y="19354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260229" y="6635495"/>
            <a:ext cx="154305" cy="117475"/>
          </a:xfrm>
          <a:custGeom>
            <a:avLst/>
            <a:gdLst/>
            <a:ahLst/>
            <a:cxnLst/>
            <a:rect l="l" t="t" r="r" b="b"/>
            <a:pathLst>
              <a:path w="154305" h="117475">
                <a:moveTo>
                  <a:pt x="153923" y="88391"/>
                </a:moveTo>
                <a:lnTo>
                  <a:pt x="124967" y="47243"/>
                </a:lnTo>
                <a:lnTo>
                  <a:pt x="53339" y="6095"/>
                </a:lnTo>
                <a:lnTo>
                  <a:pt x="0" y="0"/>
                </a:lnTo>
                <a:lnTo>
                  <a:pt x="4571" y="13715"/>
                </a:lnTo>
                <a:lnTo>
                  <a:pt x="50291" y="25907"/>
                </a:lnTo>
                <a:lnTo>
                  <a:pt x="102107" y="53339"/>
                </a:lnTo>
                <a:lnTo>
                  <a:pt x="138683" y="96011"/>
                </a:lnTo>
                <a:lnTo>
                  <a:pt x="138683" y="116014"/>
                </a:lnTo>
                <a:lnTo>
                  <a:pt x="146303" y="117347"/>
                </a:lnTo>
                <a:lnTo>
                  <a:pt x="153923" y="88391"/>
                </a:lnTo>
                <a:close/>
              </a:path>
              <a:path w="154305" h="117475">
                <a:moveTo>
                  <a:pt x="138683" y="116014"/>
                </a:moveTo>
                <a:lnTo>
                  <a:pt x="138683" y="96011"/>
                </a:lnTo>
                <a:lnTo>
                  <a:pt x="103631" y="89915"/>
                </a:lnTo>
                <a:lnTo>
                  <a:pt x="44195" y="57911"/>
                </a:lnTo>
                <a:lnTo>
                  <a:pt x="16763" y="30479"/>
                </a:lnTo>
                <a:lnTo>
                  <a:pt x="33527" y="64007"/>
                </a:lnTo>
                <a:lnTo>
                  <a:pt x="85343" y="106679"/>
                </a:lnTo>
                <a:lnTo>
                  <a:pt x="138683" y="1160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452253" y="6449567"/>
            <a:ext cx="68580" cy="189230"/>
          </a:xfrm>
          <a:custGeom>
            <a:avLst/>
            <a:gdLst/>
            <a:ahLst/>
            <a:cxnLst/>
            <a:rect l="l" t="t" r="r" b="b"/>
            <a:pathLst>
              <a:path w="68580" h="189229">
                <a:moveTo>
                  <a:pt x="28955" y="10667"/>
                </a:moveTo>
                <a:lnTo>
                  <a:pt x="7619" y="0"/>
                </a:lnTo>
                <a:lnTo>
                  <a:pt x="0" y="22859"/>
                </a:lnTo>
                <a:lnTo>
                  <a:pt x="9143" y="137159"/>
                </a:lnTo>
                <a:lnTo>
                  <a:pt x="25907" y="177872"/>
                </a:lnTo>
                <a:lnTo>
                  <a:pt x="25907" y="76199"/>
                </a:lnTo>
                <a:lnTo>
                  <a:pt x="28955" y="10667"/>
                </a:lnTo>
                <a:close/>
              </a:path>
              <a:path w="68580" h="189229">
                <a:moveTo>
                  <a:pt x="68579" y="178307"/>
                </a:moveTo>
                <a:lnTo>
                  <a:pt x="33527" y="129539"/>
                </a:lnTo>
                <a:lnTo>
                  <a:pt x="25907" y="76199"/>
                </a:lnTo>
                <a:lnTo>
                  <a:pt x="25907" y="177872"/>
                </a:lnTo>
                <a:lnTo>
                  <a:pt x="30479" y="188975"/>
                </a:lnTo>
                <a:lnTo>
                  <a:pt x="68579" y="17830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519309" y="6763511"/>
            <a:ext cx="47625" cy="70485"/>
          </a:xfrm>
          <a:custGeom>
            <a:avLst/>
            <a:gdLst/>
            <a:ahLst/>
            <a:cxnLst/>
            <a:rect l="l" t="t" r="r" b="b"/>
            <a:pathLst>
              <a:path w="47625" h="70484">
                <a:moveTo>
                  <a:pt x="47240" y="10667"/>
                </a:moveTo>
                <a:lnTo>
                  <a:pt x="35048" y="0"/>
                </a:lnTo>
                <a:lnTo>
                  <a:pt x="12188" y="25907"/>
                </a:lnTo>
                <a:lnTo>
                  <a:pt x="0" y="70103"/>
                </a:lnTo>
                <a:lnTo>
                  <a:pt x="25904" y="64007"/>
                </a:lnTo>
                <a:lnTo>
                  <a:pt x="32000" y="33527"/>
                </a:lnTo>
                <a:lnTo>
                  <a:pt x="47240" y="106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98685" y="6487667"/>
            <a:ext cx="533400" cy="370840"/>
          </a:xfrm>
          <a:custGeom>
            <a:avLst/>
            <a:gdLst/>
            <a:ahLst/>
            <a:cxnLst/>
            <a:rect l="l" t="t" r="r" b="b"/>
            <a:pathLst>
              <a:path w="533400" h="370840">
                <a:moveTo>
                  <a:pt x="68579" y="0"/>
                </a:moveTo>
                <a:lnTo>
                  <a:pt x="48767" y="0"/>
                </a:lnTo>
                <a:lnTo>
                  <a:pt x="19811" y="22859"/>
                </a:lnTo>
                <a:lnTo>
                  <a:pt x="0" y="88391"/>
                </a:lnTo>
                <a:lnTo>
                  <a:pt x="21335" y="150875"/>
                </a:lnTo>
                <a:lnTo>
                  <a:pt x="25907" y="153654"/>
                </a:lnTo>
                <a:lnTo>
                  <a:pt x="25907" y="91439"/>
                </a:lnTo>
                <a:lnTo>
                  <a:pt x="32003" y="41147"/>
                </a:lnTo>
                <a:lnTo>
                  <a:pt x="68579" y="0"/>
                </a:lnTo>
                <a:close/>
              </a:path>
              <a:path w="533400" h="370840">
                <a:moveTo>
                  <a:pt x="423671" y="227075"/>
                </a:moveTo>
                <a:lnTo>
                  <a:pt x="393191" y="233171"/>
                </a:lnTo>
                <a:lnTo>
                  <a:pt x="368807" y="277367"/>
                </a:lnTo>
                <a:lnTo>
                  <a:pt x="361187" y="333755"/>
                </a:lnTo>
                <a:lnTo>
                  <a:pt x="33527" y="131063"/>
                </a:lnTo>
                <a:lnTo>
                  <a:pt x="25907" y="91439"/>
                </a:lnTo>
                <a:lnTo>
                  <a:pt x="25907" y="153654"/>
                </a:lnTo>
                <a:lnTo>
                  <a:pt x="374903" y="365759"/>
                </a:lnTo>
                <a:lnTo>
                  <a:pt x="385571" y="363839"/>
                </a:lnTo>
                <a:lnTo>
                  <a:pt x="385571" y="342899"/>
                </a:lnTo>
                <a:lnTo>
                  <a:pt x="397763" y="274319"/>
                </a:lnTo>
                <a:lnTo>
                  <a:pt x="423671" y="227075"/>
                </a:lnTo>
                <a:close/>
              </a:path>
              <a:path w="533400" h="370840">
                <a:moveTo>
                  <a:pt x="499868" y="366674"/>
                </a:moveTo>
                <a:lnTo>
                  <a:pt x="499868" y="341375"/>
                </a:lnTo>
                <a:lnTo>
                  <a:pt x="448052" y="332231"/>
                </a:lnTo>
                <a:lnTo>
                  <a:pt x="385571" y="342899"/>
                </a:lnTo>
                <a:lnTo>
                  <a:pt x="385571" y="363839"/>
                </a:lnTo>
                <a:lnTo>
                  <a:pt x="451100" y="352043"/>
                </a:lnTo>
                <a:lnTo>
                  <a:pt x="499868" y="366674"/>
                </a:lnTo>
                <a:close/>
              </a:path>
              <a:path w="533400" h="370840">
                <a:moveTo>
                  <a:pt x="533396" y="339851"/>
                </a:moveTo>
                <a:lnTo>
                  <a:pt x="475484" y="280415"/>
                </a:lnTo>
                <a:lnTo>
                  <a:pt x="452624" y="216407"/>
                </a:lnTo>
                <a:lnTo>
                  <a:pt x="432812" y="222503"/>
                </a:lnTo>
                <a:lnTo>
                  <a:pt x="455672" y="280415"/>
                </a:lnTo>
                <a:lnTo>
                  <a:pt x="499868" y="341375"/>
                </a:lnTo>
                <a:lnTo>
                  <a:pt x="499868" y="366674"/>
                </a:lnTo>
                <a:lnTo>
                  <a:pt x="512060" y="370331"/>
                </a:lnTo>
                <a:lnTo>
                  <a:pt x="533396" y="3398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161169" y="6521195"/>
            <a:ext cx="52069" cy="134620"/>
          </a:xfrm>
          <a:custGeom>
            <a:avLst/>
            <a:gdLst/>
            <a:ahLst/>
            <a:cxnLst/>
            <a:rect l="l" t="t" r="r" b="b"/>
            <a:pathLst>
              <a:path w="52069" h="134620">
                <a:moveTo>
                  <a:pt x="51815" y="7619"/>
                </a:moveTo>
                <a:lnTo>
                  <a:pt x="38099" y="0"/>
                </a:lnTo>
                <a:lnTo>
                  <a:pt x="6095" y="42671"/>
                </a:lnTo>
                <a:lnTo>
                  <a:pt x="0" y="91439"/>
                </a:lnTo>
                <a:lnTo>
                  <a:pt x="10667" y="124967"/>
                </a:lnTo>
                <a:lnTo>
                  <a:pt x="24383" y="131298"/>
                </a:lnTo>
                <a:lnTo>
                  <a:pt x="24383" y="60959"/>
                </a:lnTo>
                <a:lnTo>
                  <a:pt x="51815" y="7619"/>
                </a:lnTo>
                <a:close/>
              </a:path>
              <a:path w="52069" h="134620">
                <a:moveTo>
                  <a:pt x="30479" y="134111"/>
                </a:moveTo>
                <a:lnTo>
                  <a:pt x="24383" y="60959"/>
                </a:lnTo>
                <a:lnTo>
                  <a:pt x="24383" y="131298"/>
                </a:lnTo>
                <a:lnTo>
                  <a:pt x="30479" y="1341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379101" y="6300215"/>
            <a:ext cx="204470" cy="492759"/>
          </a:xfrm>
          <a:custGeom>
            <a:avLst/>
            <a:gdLst/>
            <a:ahLst/>
            <a:cxnLst/>
            <a:rect l="l" t="t" r="r" b="b"/>
            <a:pathLst>
              <a:path w="204469" h="492759">
                <a:moveTo>
                  <a:pt x="204212" y="492251"/>
                </a:moveTo>
                <a:lnTo>
                  <a:pt x="126491" y="22859"/>
                </a:lnTo>
                <a:lnTo>
                  <a:pt x="82295" y="0"/>
                </a:lnTo>
                <a:lnTo>
                  <a:pt x="25907" y="15239"/>
                </a:lnTo>
                <a:lnTo>
                  <a:pt x="0" y="50291"/>
                </a:lnTo>
                <a:lnTo>
                  <a:pt x="24383" y="161610"/>
                </a:lnTo>
                <a:lnTo>
                  <a:pt x="24383" y="57911"/>
                </a:lnTo>
                <a:lnTo>
                  <a:pt x="38099" y="30479"/>
                </a:lnTo>
                <a:lnTo>
                  <a:pt x="71627" y="24383"/>
                </a:lnTo>
                <a:lnTo>
                  <a:pt x="112775" y="39623"/>
                </a:lnTo>
                <a:lnTo>
                  <a:pt x="176780" y="451103"/>
                </a:lnTo>
                <a:lnTo>
                  <a:pt x="204212" y="492251"/>
                </a:lnTo>
                <a:close/>
              </a:path>
              <a:path w="204469" h="492759">
                <a:moveTo>
                  <a:pt x="97535" y="382523"/>
                </a:moveTo>
                <a:lnTo>
                  <a:pt x="24383" y="57911"/>
                </a:lnTo>
                <a:lnTo>
                  <a:pt x="24383" y="161610"/>
                </a:lnTo>
                <a:lnTo>
                  <a:pt x="70103" y="370331"/>
                </a:lnTo>
                <a:lnTo>
                  <a:pt x="97535" y="3825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1459873" y="6426707"/>
            <a:ext cx="62865" cy="200025"/>
          </a:xfrm>
          <a:custGeom>
            <a:avLst/>
            <a:gdLst/>
            <a:ahLst/>
            <a:cxnLst/>
            <a:rect l="l" t="t" r="r" b="b"/>
            <a:pathLst>
              <a:path w="62865" h="200025">
                <a:moveTo>
                  <a:pt x="62483" y="199643"/>
                </a:moveTo>
                <a:lnTo>
                  <a:pt x="60959" y="141731"/>
                </a:lnTo>
                <a:lnTo>
                  <a:pt x="53339" y="82295"/>
                </a:lnTo>
                <a:lnTo>
                  <a:pt x="32003" y="22859"/>
                </a:lnTo>
                <a:lnTo>
                  <a:pt x="21335" y="0"/>
                </a:lnTo>
                <a:lnTo>
                  <a:pt x="0" y="10667"/>
                </a:lnTo>
                <a:lnTo>
                  <a:pt x="25907" y="76199"/>
                </a:lnTo>
                <a:lnTo>
                  <a:pt x="36575" y="126491"/>
                </a:lnTo>
                <a:lnTo>
                  <a:pt x="38099" y="199643"/>
                </a:lnTo>
                <a:lnTo>
                  <a:pt x="62483" y="1996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302901" y="6409944"/>
            <a:ext cx="123825" cy="108585"/>
          </a:xfrm>
          <a:custGeom>
            <a:avLst/>
            <a:gdLst/>
            <a:ahLst/>
            <a:cxnLst/>
            <a:rect l="l" t="t" r="r" b="b"/>
            <a:pathLst>
              <a:path w="123825" h="108584">
                <a:moveTo>
                  <a:pt x="105155" y="36575"/>
                </a:moveTo>
                <a:lnTo>
                  <a:pt x="94487" y="0"/>
                </a:lnTo>
                <a:lnTo>
                  <a:pt x="80771" y="7619"/>
                </a:lnTo>
                <a:lnTo>
                  <a:pt x="79247" y="27431"/>
                </a:lnTo>
                <a:lnTo>
                  <a:pt x="0" y="68579"/>
                </a:lnTo>
                <a:lnTo>
                  <a:pt x="0" y="89915"/>
                </a:lnTo>
                <a:lnTo>
                  <a:pt x="36575" y="90535"/>
                </a:lnTo>
                <a:lnTo>
                  <a:pt x="36575" y="71627"/>
                </a:lnTo>
                <a:lnTo>
                  <a:pt x="105155" y="36575"/>
                </a:lnTo>
                <a:close/>
              </a:path>
              <a:path w="123825" h="108584">
                <a:moveTo>
                  <a:pt x="123443" y="106679"/>
                </a:moveTo>
                <a:lnTo>
                  <a:pt x="120395" y="76199"/>
                </a:lnTo>
                <a:lnTo>
                  <a:pt x="36575" y="71627"/>
                </a:lnTo>
                <a:lnTo>
                  <a:pt x="36575" y="90535"/>
                </a:lnTo>
                <a:lnTo>
                  <a:pt x="89915" y="91439"/>
                </a:lnTo>
                <a:lnTo>
                  <a:pt x="100583" y="108203"/>
                </a:lnTo>
                <a:lnTo>
                  <a:pt x="123443" y="1066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1511689" y="6338315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40">
                <a:moveTo>
                  <a:pt x="298700" y="71627"/>
                </a:moveTo>
                <a:lnTo>
                  <a:pt x="294128" y="30479"/>
                </a:lnTo>
                <a:lnTo>
                  <a:pt x="272792" y="0"/>
                </a:lnTo>
                <a:lnTo>
                  <a:pt x="0" y="51815"/>
                </a:lnTo>
                <a:lnTo>
                  <a:pt x="0" y="73151"/>
                </a:lnTo>
                <a:lnTo>
                  <a:pt x="266696" y="21335"/>
                </a:lnTo>
                <a:lnTo>
                  <a:pt x="283460" y="56387"/>
                </a:lnTo>
                <a:lnTo>
                  <a:pt x="283460" y="111892"/>
                </a:lnTo>
                <a:lnTo>
                  <a:pt x="286508" y="111251"/>
                </a:lnTo>
                <a:lnTo>
                  <a:pt x="298700" y="71627"/>
                </a:lnTo>
                <a:close/>
              </a:path>
              <a:path w="299085" h="167640">
                <a:moveTo>
                  <a:pt x="283460" y="111892"/>
                </a:moveTo>
                <a:lnTo>
                  <a:pt x="283460" y="56387"/>
                </a:lnTo>
                <a:lnTo>
                  <a:pt x="272792" y="96011"/>
                </a:lnTo>
                <a:lnTo>
                  <a:pt x="16760" y="150875"/>
                </a:lnTo>
                <a:lnTo>
                  <a:pt x="18284" y="167639"/>
                </a:lnTo>
                <a:lnTo>
                  <a:pt x="283460" y="1118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1549786" y="6391655"/>
            <a:ext cx="154305" cy="68580"/>
          </a:xfrm>
          <a:custGeom>
            <a:avLst/>
            <a:gdLst/>
            <a:ahLst/>
            <a:cxnLst/>
            <a:rect l="l" t="t" r="r" b="b"/>
            <a:pathLst>
              <a:path w="154305" h="68579">
                <a:moveTo>
                  <a:pt x="131063" y="45719"/>
                </a:moveTo>
                <a:lnTo>
                  <a:pt x="131063" y="21335"/>
                </a:lnTo>
                <a:lnTo>
                  <a:pt x="83819" y="42671"/>
                </a:lnTo>
                <a:lnTo>
                  <a:pt x="44195" y="50291"/>
                </a:lnTo>
                <a:lnTo>
                  <a:pt x="0" y="50291"/>
                </a:lnTo>
                <a:lnTo>
                  <a:pt x="21335" y="68579"/>
                </a:lnTo>
                <a:lnTo>
                  <a:pt x="70103" y="65531"/>
                </a:lnTo>
                <a:lnTo>
                  <a:pt x="131063" y="45719"/>
                </a:lnTo>
                <a:close/>
              </a:path>
              <a:path w="154305" h="68579">
                <a:moveTo>
                  <a:pt x="153923" y="16763"/>
                </a:moveTo>
                <a:lnTo>
                  <a:pt x="140207" y="0"/>
                </a:lnTo>
                <a:lnTo>
                  <a:pt x="79247" y="0"/>
                </a:lnTo>
                <a:lnTo>
                  <a:pt x="35051" y="4571"/>
                </a:lnTo>
                <a:lnTo>
                  <a:pt x="4571" y="30479"/>
                </a:lnTo>
                <a:lnTo>
                  <a:pt x="35051" y="38099"/>
                </a:lnTo>
                <a:lnTo>
                  <a:pt x="86867" y="21335"/>
                </a:lnTo>
                <a:lnTo>
                  <a:pt x="131063" y="21335"/>
                </a:lnTo>
                <a:lnTo>
                  <a:pt x="131063" y="45719"/>
                </a:lnTo>
                <a:lnTo>
                  <a:pt x="153923" y="167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9235317" y="4536947"/>
            <a:ext cx="329183" cy="21214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29805" y="3777995"/>
            <a:ext cx="227075" cy="12740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774073" y="3777995"/>
            <a:ext cx="8382000" cy="3241675"/>
          </a:xfrm>
          <a:custGeom>
            <a:avLst/>
            <a:gdLst/>
            <a:ahLst/>
            <a:cxnLst/>
            <a:rect l="l" t="t" r="r" b="b"/>
            <a:pathLst>
              <a:path w="8382000" h="3241675">
                <a:moveTo>
                  <a:pt x="0" y="0"/>
                </a:moveTo>
                <a:lnTo>
                  <a:pt x="0" y="3241548"/>
                </a:lnTo>
                <a:lnTo>
                  <a:pt x="8381999" y="3241548"/>
                </a:lnTo>
                <a:lnTo>
                  <a:pt x="838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852812" y="2765550"/>
            <a:ext cx="8116570" cy="41001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5600" marR="419734" indent="-342900">
              <a:lnSpc>
                <a:spcPct val="100000"/>
              </a:lnSpc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802005" algn="l"/>
                <a:tab pos="1890395" algn="l"/>
                <a:tab pos="2244090" algn="l"/>
                <a:tab pos="2594610" algn="l"/>
                <a:tab pos="3691890" algn="l"/>
                <a:tab pos="4806315" algn="l"/>
                <a:tab pos="5330825" algn="l"/>
                <a:tab pos="6252210" algn="l"/>
                <a:tab pos="7381240" algn="l"/>
              </a:tabLst>
            </a:pP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-15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endParaRPr sz="2800">
              <a:latin typeface="Comic Sans MS"/>
              <a:cs typeface="Comic Sans MS"/>
            </a:endParaRPr>
          </a:p>
          <a:p>
            <a:pPr algn="just" marL="355600" marR="6350" indent="-342900">
              <a:lnSpc>
                <a:spcPct val="10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</a:tabLst>
            </a:pP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spc="-1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4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9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4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9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8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8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à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7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cc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8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9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v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04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me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9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8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8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8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95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endParaRPr sz="2800">
              <a:latin typeface="Comic Sans MS"/>
              <a:cs typeface="Comic Sans MS"/>
            </a:endParaRPr>
          </a:p>
          <a:p>
            <a:pPr marL="355600" marR="581025" indent="-342900">
              <a:lnSpc>
                <a:spcPct val="10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608330" algn="l"/>
                <a:tab pos="1483995" algn="l"/>
                <a:tab pos="1947545" algn="l"/>
                <a:tab pos="2252980" algn="l"/>
                <a:tab pos="3326765" algn="l"/>
                <a:tab pos="3505835" algn="l"/>
                <a:tab pos="3952875" algn="l"/>
                <a:tab pos="6042025" algn="l"/>
                <a:tab pos="7157720" algn="l"/>
              </a:tabLst>
            </a:pP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f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ggi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m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ll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;</a:t>
            </a:r>
            <a:endParaRPr sz="2800">
              <a:latin typeface="Comic Sans MS"/>
              <a:cs typeface="Comic Sans MS"/>
            </a:endParaRPr>
          </a:p>
          <a:p>
            <a:pPr marL="355600" marR="352425" indent="-342900">
              <a:lnSpc>
                <a:spcPct val="100000"/>
              </a:lnSpc>
              <a:spcBef>
                <a:spcPts val="670"/>
              </a:spcBef>
              <a:buClr>
                <a:srgbClr val="000065"/>
              </a:buClr>
              <a:buFont typeface="Comic Sans MS"/>
              <a:buChar char="•"/>
              <a:tabLst>
                <a:tab pos="355600" algn="l"/>
                <a:tab pos="608330" algn="l"/>
                <a:tab pos="1468120" algn="l"/>
                <a:tab pos="1789430" algn="l"/>
                <a:tab pos="2598420" algn="l"/>
                <a:tab pos="3061335" algn="l"/>
                <a:tab pos="3179445" algn="l"/>
                <a:tab pos="3529965" algn="l"/>
                <a:tab pos="4441190" algn="l"/>
                <a:tab pos="5396865" algn="l"/>
                <a:tab pos="5750560" algn="l"/>
                <a:tab pos="6197600" algn="l"/>
              </a:tabLst>
            </a:pP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mi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(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p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u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tto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la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r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spc="-10" b="1">
                <a:solidFill>
                  <a:srgbClr val="000065"/>
                </a:solidFill>
                <a:latin typeface="Comic Sans MS"/>
                <a:cs typeface="Comic Sans MS"/>
              </a:rPr>
              <a:t>l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)</a:t>
            </a:r>
            <a:r>
              <a:rPr dirty="0" sz="2800" spc="-10" b="1">
                <a:solidFill>
                  <a:srgbClr val="000065"/>
                </a:solidFill>
                <a:latin typeface="Times New Roman"/>
                <a:cs typeface="Times New Roman"/>
              </a:rPr>
              <a:t> 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h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n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d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ce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di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z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i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e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tà</a:t>
            </a:r>
            <a:r>
              <a:rPr dirty="0" sz="2800" b="1">
                <a:solidFill>
                  <a:srgbClr val="000065"/>
                </a:solidFill>
                <a:latin typeface="Times New Roman"/>
                <a:cs typeface="Times New Roman"/>
              </a:rPr>
              <a:t>	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b</a:t>
            </a:r>
            <a:r>
              <a:rPr dirty="0" sz="2800" spc="-25" b="1">
                <a:solidFill>
                  <a:srgbClr val="000065"/>
                </a:solidFill>
                <a:latin typeface="Comic Sans MS"/>
                <a:cs typeface="Comic Sans MS"/>
              </a:rPr>
              <a:t>a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20" b="1">
                <a:solidFill>
                  <a:srgbClr val="000065"/>
                </a:solidFill>
                <a:latin typeface="Comic Sans MS"/>
                <a:cs typeface="Comic Sans MS"/>
              </a:rPr>
              <a:t>s</a:t>
            </a:r>
            <a:r>
              <a:rPr dirty="0" sz="2800" spc="-15" b="1">
                <a:solidFill>
                  <a:srgbClr val="000065"/>
                </a:solidFill>
                <a:latin typeface="Comic Sans MS"/>
                <a:cs typeface="Comic Sans MS"/>
              </a:rPr>
              <a:t>o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074794" y="6634477"/>
            <a:ext cx="242570" cy="2279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10">
                <a:latin typeface="Comic Sans MS"/>
                <a:cs typeface="Comic Sans MS"/>
              </a:rPr>
              <a:t>9</a:t>
            </a:r>
            <a:r>
              <a:rPr dirty="0" sz="1400">
                <a:latin typeface="Comic Sans MS"/>
                <a:cs typeface="Comic Sans MS"/>
              </a:rPr>
              <a:t>9</a:t>
            </a:r>
            <a:endParaRPr sz="1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luigi.magnoli</dc:creator>
  <dc:title>(AO GARBAGNTE 2014 corso [modalità compatibilità])</dc:title>
  <dcterms:created xsi:type="dcterms:W3CDTF">2014-06-10T13:43:40Z</dcterms:created>
  <dcterms:modified xsi:type="dcterms:W3CDTF">2014-06-10T13:43:40Z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2014-05-28T00:00:00Z</vt:filetime>
  </property>
  <property fmtid="{D5CDD505-2E9C-101B-9397-08002B2CF9AE}" pid="3" name="LastSaved">
    <vt:filetime>2014-06-10T00:00:00Z</vt:filetime>
  </property>
</Properties>
</file>